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5087" r:id="rId1"/>
  </p:sldMasterIdLst>
  <p:notesMasterIdLst>
    <p:notesMasterId r:id="rId31"/>
  </p:notesMasterIdLst>
  <p:handoutMasterIdLst>
    <p:handoutMasterId r:id="rId32"/>
  </p:handoutMasterIdLst>
  <p:sldIdLst>
    <p:sldId id="256" r:id="rId2"/>
    <p:sldId id="468" r:id="rId3"/>
    <p:sldId id="583" r:id="rId4"/>
    <p:sldId id="591" r:id="rId5"/>
    <p:sldId id="592" r:id="rId6"/>
    <p:sldId id="590" r:id="rId7"/>
    <p:sldId id="597" r:id="rId8"/>
    <p:sldId id="598" r:id="rId9"/>
    <p:sldId id="600" r:id="rId10"/>
    <p:sldId id="599" r:id="rId11"/>
    <p:sldId id="601" r:id="rId12"/>
    <p:sldId id="626" r:id="rId13"/>
    <p:sldId id="609" r:id="rId14"/>
    <p:sldId id="610" r:id="rId15"/>
    <p:sldId id="611" r:id="rId16"/>
    <p:sldId id="612" r:id="rId17"/>
    <p:sldId id="614" r:id="rId18"/>
    <p:sldId id="615" r:id="rId19"/>
    <p:sldId id="616" r:id="rId20"/>
    <p:sldId id="617" r:id="rId21"/>
    <p:sldId id="618" r:id="rId22"/>
    <p:sldId id="619" r:id="rId23"/>
    <p:sldId id="620" r:id="rId24"/>
    <p:sldId id="613" r:id="rId25"/>
    <p:sldId id="621" r:id="rId26"/>
    <p:sldId id="622" r:id="rId27"/>
    <p:sldId id="623" r:id="rId28"/>
    <p:sldId id="624" r:id="rId29"/>
    <p:sldId id="625" r:id="rId30"/>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9">
          <p15:clr>
            <a:srgbClr val="A4A3A4"/>
          </p15:clr>
        </p15:guide>
        <p15:guide id="2" pos="22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00"/>
    <a:srgbClr val="FFFF99"/>
    <a:srgbClr val="00CCFF"/>
    <a:srgbClr val="0099FF"/>
    <a:srgbClr val="6699FF"/>
    <a:srgbClr val="0066FF"/>
    <a:srgbClr val="CCFFCC"/>
    <a:srgbClr val="000099"/>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2C303E-058C-49B2-A332-285D2EFE86C4}" v="2" dt="2024-01-31T05:45:23.5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1626" y="66"/>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2929"/>
        <p:guide pos="220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ao Jin" userId="cd05a825-544c-438a-9ba1-08e63db50b47" providerId="ADAL" clId="{3342749F-A4A3-4CC6-8E89-A279285BF1FF}"/>
    <pc:docChg chg="undo custSel addSld delSld modSld sldOrd">
      <pc:chgData name="Zhao Jin" userId="cd05a825-544c-438a-9ba1-08e63db50b47" providerId="ADAL" clId="{3342749F-A4A3-4CC6-8E89-A279285BF1FF}" dt="2021-01-25T08:18:19.440" v="5414" actId="20577"/>
      <pc:docMkLst>
        <pc:docMk/>
      </pc:docMkLst>
      <pc:sldChg chg="modSp mod">
        <pc:chgData name="Zhao Jin" userId="cd05a825-544c-438a-9ba1-08e63db50b47" providerId="ADAL" clId="{3342749F-A4A3-4CC6-8E89-A279285BF1FF}" dt="2021-01-21T13:07:41.474" v="4692" actId="20577"/>
        <pc:sldMkLst>
          <pc:docMk/>
          <pc:sldMk cId="2438607696" sldId="468"/>
        </pc:sldMkLst>
        <pc:spChg chg="mod">
          <ac:chgData name="Zhao Jin" userId="cd05a825-544c-438a-9ba1-08e63db50b47" providerId="ADAL" clId="{3342749F-A4A3-4CC6-8E89-A279285BF1FF}" dt="2021-01-21T13:07:41.474" v="4692" actId="20577"/>
          <ac:spMkLst>
            <pc:docMk/>
            <pc:sldMk cId="2438607696" sldId="468"/>
            <ac:spMk id="14339" creationId="{00000000-0000-0000-0000-000000000000}"/>
          </ac:spMkLst>
        </pc:spChg>
      </pc:sldChg>
      <pc:sldChg chg="addSp delSp modSp add mod ord delAnim modAnim">
        <pc:chgData name="Zhao Jin" userId="cd05a825-544c-438a-9ba1-08e63db50b47" providerId="ADAL" clId="{3342749F-A4A3-4CC6-8E89-A279285BF1FF}" dt="2021-01-21T14:37:58.440" v="5166" actId="1076"/>
        <pc:sldMkLst>
          <pc:docMk/>
          <pc:sldMk cId="1311126165" sldId="485"/>
        </pc:sldMkLst>
        <pc:spChg chg="mod">
          <ac:chgData name="Zhao Jin" userId="cd05a825-544c-438a-9ba1-08e63db50b47" providerId="ADAL" clId="{3342749F-A4A3-4CC6-8E89-A279285BF1FF}" dt="2021-01-21T12:22:24.095" v="2387" actId="313"/>
          <ac:spMkLst>
            <pc:docMk/>
            <pc:sldMk cId="1311126165" sldId="485"/>
            <ac:spMk id="7" creationId="{00000000-0000-0000-0000-000000000000}"/>
          </ac:spMkLst>
        </pc:spChg>
        <pc:spChg chg="mod">
          <ac:chgData name="Zhao Jin" userId="cd05a825-544c-438a-9ba1-08e63db50b47" providerId="ADAL" clId="{3342749F-A4A3-4CC6-8E89-A279285BF1FF}" dt="2021-01-21T13:16:51.549" v="4696" actId="20577"/>
          <ac:spMkLst>
            <pc:docMk/>
            <pc:sldMk cId="1311126165" sldId="485"/>
            <ac:spMk id="8" creationId="{00000000-0000-0000-0000-000000000000}"/>
          </ac:spMkLst>
        </pc:spChg>
        <pc:spChg chg="mod">
          <ac:chgData name="Zhao Jin" userId="cd05a825-544c-438a-9ba1-08e63db50b47" providerId="ADAL" clId="{3342749F-A4A3-4CC6-8E89-A279285BF1FF}" dt="2021-01-21T12:23:03.852" v="2394" actId="20577"/>
          <ac:spMkLst>
            <pc:docMk/>
            <pc:sldMk cId="1311126165" sldId="485"/>
            <ac:spMk id="9" creationId="{00000000-0000-0000-0000-000000000000}"/>
          </ac:spMkLst>
        </pc:spChg>
        <pc:spChg chg="mod">
          <ac:chgData name="Zhao Jin" userId="cd05a825-544c-438a-9ba1-08e63db50b47" providerId="ADAL" clId="{3342749F-A4A3-4CC6-8E89-A279285BF1FF}" dt="2021-01-21T13:59:10.037" v="5127" actId="207"/>
          <ac:spMkLst>
            <pc:docMk/>
            <pc:sldMk cId="1311126165" sldId="485"/>
            <ac:spMk id="10" creationId="{00000000-0000-0000-0000-000000000000}"/>
          </ac:spMkLst>
        </pc:spChg>
        <pc:spChg chg="mod ord">
          <ac:chgData name="Zhao Jin" userId="cd05a825-544c-438a-9ba1-08e63db50b47" providerId="ADAL" clId="{3342749F-A4A3-4CC6-8E89-A279285BF1FF}" dt="2021-01-21T13:17:43.708" v="4731" actId="20577"/>
          <ac:spMkLst>
            <pc:docMk/>
            <pc:sldMk cId="1311126165" sldId="485"/>
            <ac:spMk id="11" creationId="{00000000-0000-0000-0000-000000000000}"/>
          </ac:spMkLst>
        </pc:spChg>
        <pc:spChg chg="del">
          <ac:chgData name="Zhao Jin" userId="cd05a825-544c-438a-9ba1-08e63db50b47" providerId="ADAL" clId="{3342749F-A4A3-4CC6-8E89-A279285BF1FF}" dt="2021-01-21T12:22:21.199" v="2386" actId="478"/>
          <ac:spMkLst>
            <pc:docMk/>
            <pc:sldMk cId="1311126165" sldId="485"/>
            <ac:spMk id="12" creationId="{00000000-0000-0000-0000-000000000000}"/>
          </ac:spMkLst>
        </pc:spChg>
        <pc:spChg chg="add mod">
          <ac:chgData name="Zhao Jin" userId="cd05a825-544c-438a-9ba1-08e63db50b47" providerId="ADAL" clId="{3342749F-A4A3-4CC6-8E89-A279285BF1FF}" dt="2021-01-21T14:37:54.448" v="5165" actId="14100"/>
          <ac:spMkLst>
            <pc:docMk/>
            <pc:sldMk cId="1311126165" sldId="485"/>
            <ac:spMk id="12" creationId="{149FB3A4-124F-4FB3-9CA1-6EA45A21DCBC}"/>
          </ac:spMkLst>
        </pc:spChg>
        <pc:spChg chg="del mod">
          <ac:chgData name="Zhao Jin" userId="cd05a825-544c-438a-9ba1-08e63db50b47" providerId="ADAL" clId="{3342749F-A4A3-4CC6-8E89-A279285BF1FF}" dt="2021-01-21T12:22:09.962" v="2385" actId="478"/>
          <ac:spMkLst>
            <pc:docMk/>
            <pc:sldMk cId="1311126165" sldId="485"/>
            <ac:spMk id="13" creationId="{00000000-0000-0000-0000-000000000000}"/>
          </ac:spMkLst>
        </pc:spChg>
        <pc:spChg chg="add mod">
          <ac:chgData name="Zhao Jin" userId="cd05a825-544c-438a-9ba1-08e63db50b47" providerId="ADAL" clId="{3342749F-A4A3-4CC6-8E89-A279285BF1FF}" dt="2021-01-21T14:37:58.440" v="5166" actId="1076"/>
          <ac:spMkLst>
            <pc:docMk/>
            <pc:sldMk cId="1311126165" sldId="485"/>
            <ac:spMk id="13" creationId="{24ED3F77-DB19-42FF-90A5-6260114FAC12}"/>
          </ac:spMkLst>
        </pc:spChg>
        <pc:spChg chg="add mod">
          <ac:chgData name="Zhao Jin" userId="cd05a825-544c-438a-9ba1-08e63db50b47" providerId="ADAL" clId="{3342749F-A4A3-4CC6-8E89-A279285BF1FF}" dt="2021-01-21T13:23:47.488" v="5115" actId="1076"/>
          <ac:spMkLst>
            <pc:docMk/>
            <pc:sldMk cId="1311126165" sldId="485"/>
            <ac:spMk id="15" creationId="{F012405B-4106-42E1-B4DD-408829B80978}"/>
          </ac:spMkLst>
        </pc:spChg>
        <pc:spChg chg="mod">
          <ac:chgData name="Zhao Jin" userId="cd05a825-544c-438a-9ba1-08e63db50b47" providerId="ADAL" clId="{3342749F-A4A3-4CC6-8E89-A279285BF1FF}" dt="2021-01-21T13:20:07.644" v="4819" actId="1076"/>
          <ac:spMkLst>
            <pc:docMk/>
            <pc:sldMk cId="1311126165" sldId="485"/>
            <ac:spMk id="16" creationId="{00000000-0000-0000-0000-000000000000}"/>
          </ac:spMkLst>
        </pc:spChg>
        <pc:spChg chg="del">
          <ac:chgData name="Zhao Jin" userId="cd05a825-544c-438a-9ba1-08e63db50b47" providerId="ADAL" clId="{3342749F-A4A3-4CC6-8E89-A279285BF1FF}" dt="2021-01-21T12:22:06.519" v="2382" actId="478"/>
          <ac:spMkLst>
            <pc:docMk/>
            <pc:sldMk cId="1311126165" sldId="485"/>
            <ac:spMk id="17" creationId="{00000000-0000-0000-0000-000000000000}"/>
          </ac:spMkLst>
        </pc:spChg>
        <pc:spChg chg="del">
          <ac:chgData name="Zhao Jin" userId="cd05a825-544c-438a-9ba1-08e63db50b47" providerId="ADAL" clId="{3342749F-A4A3-4CC6-8E89-A279285BF1FF}" dt="2021-01-21T12:22:06.519" v="2382" actId="478"/>
          <ac:spMkLst>
            <pc:docMk/>
            <pc:sldMk cId="1311126165" sldId="485"/>
            <ac:spMk id="19" creationId="{00000000-0000-0000-0000-000000000000}"/>
          </ac:spMkLst>
        </pc:spChg>
        <pc:spChg chg="mod">
          <ac:chgData name="Zhao Jin" userId="cd05a825-544c-438a-9ba1-08e63db50b47" providerId="ADAL" clId="{3342749F-A4A3-4CC6-8E89-A279285BF1FF}" dt="2021-01-21T12:36:55.212" v="3361" actId="20577"/>
          <ac:spMkLst>
            <pc:docMk/>
            <pc:sldMk cId="1311126165" sldId="485"/>
            <ac:spMk id="25602" creationId="{00000000-0000-0000-0000-000000000000}"/>
          </ac:spMkLst>
        </pc:spChg>
        <pc:spChg chg="del">
          <ac:chgData name="Zhao Jin" userId="cd05a825-544c-438a-9ba1-08e63db50b47" providerId="ADAL" clId="{3342749F-A4A3-4CC6-8E89-A279285BF1FF}" dt="2021-01-21T12:23:01.304" v="2393" actId="478"/>
          <ac:spMkLst>
            <pc:docMk/>
            <pc:sldMk cId="1311126165" sldId="485"/>
            <ac:spMk id="25604" creationId="{00000000-0000-0000-0000-000000000000}"/>
          </ac:spMkLst>
        </pc:spChg>
        <pc:picChg chg="del">
          <ac:chgData name="Zhao Jin" userId="cd05a825-544c-438a-9ba1-08e63db50b47" providerId="ADAL" clId="{3342749F-A4A3-4CC6-8E89-A279285BF1FF}" dt="2021-01-21T12:22:06.519" v="2382" actId="478"/>
          <ac:picMkLst>
            <pc:docMk/>
            <pc:sldMk cId="1311126165" sldId="485"/>
            <ac:picMk id="2" creationId="{00000000-0000-0000-0000-000000000000}"/>
          </ac:picMkLst>
        </pc:picChg>
        <pc:picChg chg="del">
          <ac:chgData name="Zhao Jin" userId="cd05a825-544c-438a-9ba1-08e63db50b47" providerId="ADAL" clId="{3342749F-A4A3-4CC6-8E89-A279285BF1FF}" dt="2021-01-21T12:22:06.519" v="2382" actId="478"/>
          <ac:picMkLst>
            <pc:docMk/>
            <pc:sldMk cId="1311126165" sldId="485"/>
            <ac:picMk id="3" creationId="{00000000-0000-0000-0000-000000000000}"/>
          </ac:picMkLst>
        </pc:picChg>
      </pc:sldChg>
      <pc:sldChg chg="del">
        <pc:chgData name="Zhao Jin" userId="cd05a825-544c-438a-9ba1-08e63db50b47" providerId="ADAL" clId="{3342749F-A4A3-4CC6-8E89-A279285BF1FF}" dt="2021-01-21T11:55:17.003" v="1356" actId="47"/>
        <pc:sldMkLst>
          <pc:docMk/>
          <pc:sldMk cId="1691474746" sldId="509"/>
        </pc:sldMkLst>
      </pc:sldChg>
      <pc:sldChg chg="del">
        <pc:chgData name="Zhao Jin" userId="cd05a825-544c-438a-9ba1-08e63db50b47" providerId="ADAL" clId="{3342749F-A4A3-4CC6-8E89-A279285BF1FF}" dt="2021-01-21T12:46:24.776" v="3775" actId="47"/>
        <pc:sldMkLst>
          <pc:docMk/>
          <pc:sldMk cId="3813801240" sldId="511"/>
        </pc:sldMkLst>
      </pc:sldChg>
      <pc:sldChg chg="del">
        <pc:chgData name="Zhao Jin" userId="cd05a825-544c-438a-9ba1-08e63db50b47" providerId="ADAL" clId="{3342749F-A4A3-4CC6-8E89-A279285BF1FF}" dt="2021-01-21T12:46:24.776" v="3775" actId="47"/>
        <pc:sldMkLst>
          <pc:docMk/>
          <pc:sldMk cId="39845570" sldId="522"/>
        </pc:sldMkLst>
      </pc:sldChg>
      <pc:sldChg chg="del">
        <pc:chgData name="Zhao Jin" userId="cd05a825-544c-438a-9ba1-08e63db50b47" providerId="ADAL" clId="{3342749F-A4A3-4CC6-8E89-A279285BF1FF}" dt="2021-01-21T12:46:24.776" v="3775" actId="47"/>
        <pc:sldMkLst>
          <pc:docMk/>
          <pc:sldMk cId="2544506794" sldId="525"/>
        </pc:sldMkLst>
      </pc:sldChg>
      <pc:sldChg chg="del">
        <pc:chgData name="Zhao Jin" userId="cd05a825-544c-438a-9ba1-08e63db50b47" providerId="ADAL" clId="{3342749F-A4A3-4CC6-8E89-A279285BF1FF}" dt="2021-01-21T12:34:31.848" v="3107" actId="47"/>
        <pc:sldMkLst>
          <pc:docMk/>
          <pc:sldMk cId="1799330761" sldId="528"/>
        </pc:sldMkLst>
      </pc:sldChg>
      <pc:sldChg chg="del">
        <pc:chgData name="Zhao Jin" userId="cd05a825-544c-438a-9ba1-08e63db50b47" providerId="ADAL" clId="{3342749F-A4A3-4CC6-8E89-A279285BF1FF}" dt="2021-01-21T11:55:17.946" v="1357" actId="47"/>
        <pc:sldMkLst>
          <pc:docMk/>
          <pc:sldMk cId="436156561" sldId="530"/>
        </pc:sldMkLst>
      </pc:sldChg>
      <pc:sldChg chg="addSp delSp modSp mod delAnim modAnim">
        <pc:chgData name="Zhao Jin" userId="cd05a825-544c-438a-9ba1-08e63db50b47" providerId="ADAL" clId="{3342749F-A4A3-4CC6-8E89-A279285BF1FF}" dt="2021-01-21T13:07:20.308" v="4636" actId="478"/>
        <pc:sldMkLst>
          <pc:docMk/>
          <pc:sldMk cId="681224785" sldId="531"/>
        </pc:sldMkLst>
        <pc:spChg chg="add del mod">
          <ac:chgData name="Zhao Jin" userId="cd05a825-544c-438a-9ba1-08e63db50b47" providerId="ADAL" clId="{3342749F-A4A3-4CC6-8E89-A279285BF1FF}" dt="2021-01-21T12:23:20.663" v="2395" actId="478"/>
          <ac:spMkLst>
            <pc:docMk/>
            <pc:sldMk cId="681224785" sldId="531"/>
            <ac:spMk id="7" creationId="{390E9C2E-7B04-44EE-BCBA-0E4CE00687D7}"/>
          </ac:spMkLst>
        </pc:spChg>
        <pc:spChg chg="add mod">
          <ac:chgData name="Zhao Jin" userId="cd05a825-544c-438a-9ba1-08e63db50b47" providerId="ADAL" clId="{3342749F-A4A3-4CC6-8E89-A279285BF1FF}" dt="2021-01-21T12:56:01.868" v="4210" actId="1035"/>
          <ac:spMkLst>
            <pc:docMk/>
            <pc:sldMk cId="681224785" sldId="531"/>
            <ac:spMk id="8" creationId="{28132129-8005-4001-8A22-A53D9CDE0963}"/>
          </ac:spMkLst>
        </pc:spChg>
        <pc:spChg chg="add mod">
          <ac:chgData name="Zhao Jin" userId="cd05a825-544c-438a-9ba1-08e63db50b47" providerId="ADAL" clId="{3342749F-A4A3-4CC6-8E89-A279285BF1FF}" dt="2021-01-21T12:56:01.868" v="4210" actId="1035"/>
          <ac:spMkLst>
            <pc:docMk/>
            <pc:sldMk cId="681224785" sldId="531"/>
            <ac:spMk id="9" creationId="{44347658-86C5-44EA-871E-3A01CEAC57FD}"/>
          </ac:spMkLst>
        </pc:spChg>
        <pc:spChg chg="mod">
          <ac:chgData name="Zhao Jin" userId="cd05a825-544c-438a-9ba1-08e63db50b47" providerId="ADAL" clId="{3342749F-A4A3-4CC6-8E89-A279285BF1FF}" dt="2021-01-21T12:55:56.752" v="4179" actId="6549"/>
          <ac:spMkLst>
            <pc:docMk/>
            <pc:sldMk cId="681224785" sldId="531"/>
            <ac:spMk id="10" creationId="{00000000-0000-0000-0000-000000000000}"/>
          </ac:spMkLst>
        </pc:spChg>
        <pc:spChg chg="add del mod">
          <ac:chgData name="Zhao Jin" userId="cd05a825-544c-438a-9ba1-08e63db50b47" providerId="ADAL" clId="{3342749F-A4A3-4CC6-8E89-A279285BF1FF}" dt="2021-01-21T12:42:19.714" v="3752" actId="478"/>
          <ac:spMkLst>
            <pc:docMk/>
            <pc:sldMk cId="681224785" sldId="531"/>
            <ac:spMk id="11" creationId="{7FFACCD8-968A-49ED-916D-A17BCEA04468}"/>
          </ac:spMkLst>
        </pc:spChg>
        <pc:spChg chg="add mod">
          <ac:chgData name="Zhao Jin" userId="cd05a825-544c-438a-9ba1-08e63db50b47" providerId="ADAL" clId="{3342749F-A4A3-4CC6-8E89-A279285BF1FF}" dt="2021-01-21T12:56:01.868" v="4210" actId="1035"/>
          <ac:spMkLst>
            <pc:docMk/>
            <pc:sldMk cId="681224785" sldId="531"/>
            <ac:spMk id="14" creationId="{85D4AA78-1A62-4644-8547-CB4E0AF1E1B4}"/>
          </ac:spMkLst>
        </pc:spChg>
        <pc:spChg chg="mod">
          <ac:chgData name="Zhao Jin" userId="cd05a825-544c-438a-9ba1-08e63db50b47" providerId="ADAL" clId="{3342749F-A4A3-4CC6-8E89-A279285BF1FF}" dt="2021-01-21T13:07:14.129" v="4635" actId="20577"/>
          <ac:spMkLst>
            <pc:docMk/>
            <pc:sldMk cId="681224785" sldId="531"/>
            <ac:spMk id="24578" creationId="{00000000-0000-0000-0000-000000000000}"/>
          </ac:spMkLst>
        </pc:spChg>
        <pc:spChg chg="del">
          <ac:chgData name="Zhao Jin" userId="cd05a825-544c-438a-9ba1-08e63db50b47" providerId="ADAL" clId="{3342749F-A4A3-4CC6-8E89-A279285BF1FF}" dt="2021-01-21T13:07:20.308" v="4636" actId="478"/>
          <ac:spMkLst>
            <pc:docMk/>
            <pc:sldMk cId="681224785" sldId="531"/>
            <ac:spMk id="24582" creationId="{00000000-0000-0000-0000-000000000000}"/>
          </ac:spMkLst>
        </pc:spChg>
        <pc:picChg chg="add mod">
          <ac:chgData name="Zhao Jin" userId="cd05a825-544c-438a-9ba1-08e63db50b47" providerId="ADAL" clId="{3342749F-A4A3-4CC6-8E89-A279285BF1FF}" dt="2021-01-21T12:56:01.868" v="4210" actId="1035"/>
          <ac:picMkLst>
            <pc:docMk/>
            <pc:sldMk cId="681224785" sldId="531"/>
            <ac:picMk id="12" creationId="{70C3C326-88E2-4EA0-95C1-AD96CD4E7B77}"/>
          </ac:picMkLst>
        </pc:picChg>
        <pc:picChg chg="add del mod">
          <ac:chgData name="Zhao Jin" userId="cd05a825-544c-438a-9ba1-08e63db50b47" providerId="ADAL" clId="{3342749F-A4A3-4CC6-8E89-A279285BF1FF}" dt="2021-01-21T12:46:57.415" v="3853"/>
          <ac:picMkLst>
            <pc:docMk/>
            <pc:sldMk cId="681224785" sldId="531"/>
            <ac:picMk id="13" creationId="{929B7BF6-C6B1-442D-97D3-173745DAEEA0}"/>
          </ac:picMkLst>
        </pc:picChg>
        <pc:picChg chg="add del mod">
          <ac:chgData name="Zhao Jin" userId="cd05a825-544c-438a-9ba1-08e63db50b47" providerId="ADAL" clId="{3342749F-A4A3-4CC6-8E89-A279285BF1FF}" dt="2021-01-21T12:47:19.817" v="3862" actId="478"/>
          <ac:picMkLst>
            <pc:docMk/>
            <pc:sldMk cId="681224785" sldId="531"/>
            <ac:picMk id="15" creationId="{4F9B2E15-772A-40ED-9116-3BC5AF9B23B9}"/>
          </ac:picMkLst>
        </pc:picChg>
        <pc:picChg chg="add mod">
          <ac:chgData name="Zhao Jin" userId="cd05a825-544c-438a-9ba1-08e63db50b47" providerId="ADAL" clId="{3342749F-A4A3-4CC6-8E89-A279285BF1FF}" dt="2021-01-21T12:56:01.868" v="4210" actId="1035"/>
          <ac:picMkLst>
            <pc:docMk/>
            <pc:sldMk cId="681224785" sldId="531"/>
            <ac:picMk id="16" creationId="{278809FA-B406-4981-9740-F8FEA3DB0FB7}"/>
          </ac:picMkLst>
        </pc:picChg>
        <pc:picChg chg="add mod">
          <ac:chgData name="Zhao Jin" userId="cd05a825-544c-438a-9ba1-08e63db50b47" providerId="ADAL" clId="{3342749F-A4A3-4CC6-8E89-A279285BF1FF}" dt="2021-01-21T12:56:01.868" v="4210" actId="1035"/>
          <ac:picMkLst>
            <pc:docMk/>
            <pc:sldMk cId="681224785" sldId="531"/>
            <ac:picMk id="17" creationId="{38311CE1-DDEB-4EA2-89E6-0F3AD4D81411}"/>
          </ac:picMkLst>
        </pc:picChg>
      </pc:sldChg>
      <pc:sldChg chg="del">
        <pc:chgData name="Zhao Jin" userId="cd05a825-544c-438a-9ba1-08e63db50b47" providerId="ADAL" clId="{3342749F-A4A3-4CC6-8E89-A279285BF1FF}" dt="2021-01-21T11:55:18.413" v="1358" actId="47"/>
        <pc:sldMkLst>
          <pc:docMk/>
          <pc:sldMk cId="3275268416" sldId="532"/>
        </pc:sldMkLst>
      </pc:sldChg>
      <pc:sldChg chg="del">
        <pc:chgData name="Zhao Jin" userId="cd05a825-544c-438a-9ba1-08e63db50b47" providerId="ADAL" clId="{3342749F-A4A3-4CC6-8E89-A279285BF1FF}" dt="2021-01-21T12:46:24.776" v="3775" actId="47"/>
        <pc:sldMkLst>
          <pc:docMk/>
          <pc:sldMk cId="4265878996" sldId="534"/>
        </pc:sldMkLst>
      </pc:sldChg>
      <pc:sldChg chg="del">
        <pc:chgData name="Zhao Jin" userId="cd05a825-544c-438a-9ba1-08e63db50b47" providerId="ADAL" clId="{3342749F-A4A3-4CC6-8E89-A279285BF1FF}" dt="2021-01-21T12:46:24.776" v="3775" actId="47"/>
        <pc:sldMkLst>
          <pc:docMk/>
          <pc:sldMk cId="1582525615" sldId="535"/>
        </pc:sldMkLst>
      </pc:sldChg>
      <pc:sldChg chg="del">
        <pc:chgData name="Zhao Jin" userId="cd05a825-544c-438a-9ba1-08e63db50b47" providerId="ADAL" clId="{3342749F-A4A3-4CC6-8E89-A279285BF1FF}" dt="2021-01-21T12:46:24.776" v="3775" actId="47"/>
        <pc:sldMkLst>
          <pc:docMk/>
          <pc:sldMk cId="1344427664" sldId="537"/>
        </pc:sldMkLst>
      </pc:sldChg>
      <pc:sldChg chg="del">
        <pc:chgData name="Zhao Jin" userId="cd05a825-544c-438a-9ba1-08e63db50b47" providerId="ADAL" clId="{3342749F-A4A3-4CC6-8E89-A279285BF1FF}" dt="2021-01-21T12:46:24.776" v="3775" actId="47"/>
        <pc:sldMkLst>
          <pc:docMk/>
          <pc:sldMk cId="2851665547" sldId="538"/>
        </pc:sldMkLst>
      </pc:sldChg>
      <pc:sldChg chg="del">
        <pc:chgData name="Zhao Jin" userId="cd05a825-544c-438a-9ba1-08e63db50b47" providerId="ADAL" clId="{3342749F-A4A3-4CC6-8E89-A279285BF1FF}" dt="2021-01-21T12:46:24.776" v="3775" actId="47"/>
        <pc:sldMkLst>
          <pc:docMk/>
          <pc:sldMk cId="1293966413" sldId="539"/>
        </pc:sldMkLst>
      </pc:sldChg>
      <pc:sldChg chg="del">
        <pc:chgData name="Zhao Jin" userId="cd05a825-544c-438a-9ba1-08e63db50b47" providerId="ADAL" clId="{3342749F-A4A3-4CC6-8E89-A279285BF1FF}" dt="2021-01-21T12:46:24.776" v="3775" actId="47"/>
        <pc:sldMkLst>
          <pc:docMk/>
          <pc:sldMk cId="3008340486" sldId="540"/>
        </pc:sldMkLst>
      </pc:sldChg>
      <pc:sldChg chg="del">
        <pc:chgData name="Zhao Jin" userId="cd05a825-544c-438a-9ba1-08e63db50b47" providerId="ADAL" clId="{3342749F-A4A3-4CC6-8E89-A279285BF1FF}" dt="2021-01-21T12:46:24.776" v="3775" actId="47"/>
        <pc:sldMkLst>
          <pc:docMk/>
          <pc:sldMk cId="3466905673" sldId="541"/>
        </pc:sldMkLst>
      </pc:sldChg>
      <pc:sldChg chg="del">
        <pc:chgData name="Zhao Jin" userId="cd05a825-544c-438a-9ba1-08e63db50b47" providerId="ADAL" clId="{3342749F-A4A3-4CC6-8E89-A279285BF1FF}" dt="2021-01-21T12:46:24.776" v="3775" actId="47"/>
        <pc:sldMkLst>
          <pc:docMk/>
          <pc:sldMk cId="3028826392" sldId="542"/>
        </pc:sldMkLst>
      </pc:sldChg>
      <pc:sldChg chg="del">
        <pc:chgData name="Zhao Jin" userId="cd05a825-544c-438a-9ba1-08e63db50b47" providerId="ADAL" clId="{3342749F-A4A3-4CC6-8E89-A279285BF1FF}" dt="2021-01-21T12:46:24.776" v="3775" actId="47"/>
        <pc:sldMkLst>
          <pc:docMk/>
          <pc:sldMk cId="2442193536" sldId="543"/>
        </pc:sldMkLst>
      </pc:sldChg>
      <pc:sldChg chg="del">
        <pc:chgData name="Zhao Jin" userId="cd05a825-544c-438a-9ba1-08e63db50b47" providerId="ADAL" clId="{3342749F-A4A3-4CC6-8E89-A279285BF1FF}" dt="2021-01-21T12:46:24.776" v="3775" actId="47"/>
        <pc:sldMkLst>
          <pc:docMk/>
          <pc:sldMk cId="3813214823" sldId="544"/>
        </pc:sldMkLst>
      </pc:sldChg>
      <pc:sldChg chg="del">
        <pc:chgData name="Zhao Jin" userId="cd05a825-544c-438a-9ba1-08e63db50b47" providerId="ADAL" clId="{3342749F-A4A3-4CC6-8E89-A279285BF1FF}" dt="2021-01-21T12:46:24.776" v="3775" actId="47"/>
        <pc:sldMkLst>
          <pc:docMk/>
          <pc:sldMk cId="3246666524" sldId="545"/>
        </pc:sldMkLst>
      </pc:sldChg>
      <pc:sldChg chg="addSp delSp modSp mod addAnim delAnim modAnim">
        <pc:chgData name="Zhao Jin" userId="cd05a825-544c-438a-9ba1-08e63db50b47" providerId="ADAL" clId="{3342749F-A4A3-4CC6-8E89-A279285BF1FF}" dt="2021-01-25T05:04:08.003" v="5348" actId="20577"/>
        <pc:sldMkLst>
          <pc:docMk/>
          <pc:sldMk cId="901453530" sldId="546"/>
        </pc:sldMkLst>
        <pc:spChg chg="mod">
          <ac:chgData name="Zhao Jin" userId="cd05a825-544c-438a-9ba1-08e63db50b47" providerId="ADAL" clId="{3342749F-A4A3-4CC6-8E89-A279285BF1FF}" dt="2021-01-21T11:52:51.086" v="1352"/>
          <ac:spMkLst>
            <pc:docMk/>
            <pc:sldMk cId="901453530" sldId="546"/>
            <ac:spMk id="7" creationId="{00000000-0000-0000-0000-000000000000}"/>
          </ac:spMkLst>
        </pc:spChg>
        <pc:spChg chg="mod">
          <ac:chgData name="Zhao Jin" userId="cd05a825-544c-438a-9ba1-08e63db50b47" providerId="ADAL" clId="{3342749F-A4A3-4CC6-8E89-A279285BF1FF}" dt="2021-01-25T05:04:08.003" v="5348" actId="20577"/>
          <ac:spMkLst>
            <pc:docMk/>
            <pc:sldMk cId="901453530" sldId="546"/>
            <ac:spMk id="8" creationId="{00000000-0000-0000-0000-000000000000}"/>
          </ac:spMkLst>
        </pc:spChg>
        <pc:spChg chg="mod">
          <ac:chgData name="Zhao Jin" userId="cd05a825-544c-438a-9ba1-08e63db50b47" providerId="ADAL" clId="{3342749F-A4A3-4CC6-8E89-A279285BF1FF}" dt="2021-01-25T05:03:45.999" v="5317" actId="20577"/>
          <ac:spMkLst>
            <pc:docMk/>
            <pc:sldMk cId="901453530" sldId="546"/>
            <ac:spMk id="9" creationId="{00000000-0000-0000-0000-000000000000}"/>
          </ac:spMkLst>
        </pc:spChg>
        <pc:spChg chg="mod">
          <ac:chgData name="Zhao Jin" userId="cd05a825-544c-438a-9ba1-08e63db50b47" providerId="ADAL" clId="{3342749F-A4A3-4CC6-8E89-A279285BF1FF}" dt="2021-01-21T11:24:08.019" v="550" actId="1035"/>
          <ac:spMkLst>
            <pc:docMk/>
            <pc:sldMk cId="901453530" sldId="546"/>
            <ac:spMk id="10" creationId="{00000000-0000-0000-0000-000000000000}"/>
          </ac:spMkLst>
        </pc:spChg>
        <pc:spChg chg="add mod">
          <ac:chgData name="Zhao Jin" userId="cd05a825-544c-438a-9ba1-08e63db50b47" providerId="ADAL" clId="{3342749F-A4A3-4CC6-8E89-A279285BF1FF}" dt="2021-01-21T11:24:08.019" v="550" actId="1035"/>
          <ac:spMkLst>
            <pc:docMk/>
            <pc:sldMk cId="901453530" sldId="546"/>
            <ac:spMk id="11" creationId="{D0457CA0-460D-4546-82C4-4CDEB1E2F62C}"/>
          </ac:spMkLst>
        </pc:spChg>
        <pc:spChg chg="add del mod">
          <ac:chgData name="Zhao Jin" userId="cd05a825-544c-438a-9ba1-08e63db50b47" providerId="ADAL" clId="{3342749F-A4A3-4CC6-8E89-A279285BF1FF}" dt="2021-01-21T11:07:16.899" v="139"/>
          <ac:spMkLst>
            <pc:docMk/>
            <pc:sldMk cId="901453530" sldId="546"/>
            <ac:spMk id="13" creationId="{E834D594-F5EF-4FCF-BCB5-7198F4016CE6}"/>
          </ac:spMkLst>
        </pc:spChg>
        <pc:spChg chg="add del mod">
          <ac:chgData name="Zhao Jin" userId="cd05a825-544c-438a-9ba1-08e63db50b47" providerId="ADAL" clId="{3342749F-A4A3-4CC6-8E89-A279285BF1FF}" dt="2021-01-21T11:24:08.019" v="550" actId="1035"/>
          <ac:spMkLst>
            <pc:docMk/>
            <pc:sldMk cId="901453530" sldId="546"/>
            <ac:spMk id="14" creationId="{00000000-0000-0000-0000-000000000000}"/>
          </ac:spMkLst>
        </pc:spChg>
        <pc:spChg chg="add mod">
          <ac:chgData name="Zhao Jin" userId="cd05a825-544c-438a-9ba1-08e63db50b47" providerId="ADAL" clId="{3342749F-A4A3-4CC6-8E89-A279285BF1FF}" dt="2021-01-21T11:24:08.019" v="550" actId="1035"/>
          <ac:spMkLst>
            <pc:docMk/>
            <pc:sldMk cId="901453530" sldId="546"/>
            <ac:spMk id="15" creationId="{7EB43FB0-D261-4751-8823-0A4CC64F83DB}"/>
          </ac:spMkLst>
        </pc:spChg>
        <pc:spChg chg="add del mod">
          <ac:chgData name="Zhao Jin" userId="cd05a825-544c-438a-9ba1-08e63db50b47" providerId="ADAL" clId="{3342749F-A4A3-4CC6-8E89-A279285BF1FF}" dt="2021-01-21T11:15:23.337" v="333"/>
          <ac:spMkLst>
            <pc:docMk/>
            <pc:sldMk cId="901453530" sldId="546"/>
            <ac:spMk id="16" creationId="{E6B611F7-B9C1-45EB-851D-180F4DF10104}"/>
          </ac:spMkLst>
        </pc:spChg>
        <pc:spChg chg="add mod">
          <ac:chgData name="Zhao Jin" userId="cd05a825-544c-438a-9ba1-08e63db50b47" providerId="ADAL" clId="{3342749F-A4A3-4CC6-8E89-A279285BF1FF}" dt="2021-01-21T11:24:24.932" v="582" actId="1035"/>
          <ac:spMkLst>
            <pc:docMk/>
            <pc:sldMk cId="901453530" sldId="546"/>
            <ac:spMk id="17" creationId="{196941FF-7411-441D-AE2E-5CF96E80B024}"/>
          </ac:spMkLst>
        </pc:spChg>
        <pc:spChg chg="add mod">
          <ac:chgData name="Zhao Jin" userId="cd05a825-544c-438a-9ba1-08e63db50b47" providerId="ADAL" clId="{3342749F-A4A3-4CC6-8E89-A279285BF1FF}" dt="2021-01-25T05:02:54.364" v="5183" actId="1038"/>
          <ac:spMkLst>
            <pc:docMk/>
            <pc:sldMk cId="901453530" sldId="546"/>
            <ac:spMk id="18" creationId="{FC6CF3F5-B435-44FE-A32E-F676476A0C6D}"/>
          </ac:spMkLst>
        </pc:spChg>
        <pc:spChg chg="mod">
          <ac:chgData name="Zhao Jin" userId="cd05a825-544c-438a-9ba1-08e63db50b47" providerId="ADAL" clId="{3342749F-A4A3-4CC6-8E89-A279285BF1FF}" dt="2021-01-21T11:21:13.118" v="483" actId="20577"/>
          <ac:spMkLst>
            <pc:docMk/>
            <pc:sldMk cId="901453530" sldId="546"/>
            <ac:spMk id="14338" creationId="{00000000-0000-0000-0000-000000000000}"/>
          </ac:spMkLst>
        </pc:spChg>
        <pc:spChg chg="del">
          <ac:chgData name="Zhao Jin" userId="cd05a825-544c-438a-9ba1-08e63db50b47" providerId="ADAL" clId="{3342749F-A4A3-4CC6-8E89-A279285BF1FF}" dt="2021-01-21T12:27:02.917" v="2561" actId="478"/>
          <ac:spMkLst>
            <pc:docMk/>
            <pc:sldMk cId="901453530" sldId="546"/>
            <ac:spMk id="14340" creationId="{00000000-0000-0000-0000-000000000000}"/>
          </ac:spMkLst>
        </pc:spChg>
      </pc:sldChg>
      <pc:sldChg chg="addSp delSp modSp add mod delAnim modAnim">
        <pc:chgData name="Zhao Jin" userId="cd05a825-544c-438a-9ba1-08e63db50b47" providerId="ADAL" clId="{3342749F-A4A3-4CC6-8E89-A279285BF1FF}" dt="2021-01-21T12:36:01.034" v="3240" actId="20577"/>
        <pc:sldMkLst>
          <pc:docMk/>
          <pc:sldMk cId="884841463" sldId="547"/>
        </pc:sldMkLst>
        <pc:spChg chg="add del mod">
          <ac:chgData name="Zhao Jin" userId="cd05a825-544c-438a-9ba1-08e63db50b47" providerId="ADAL" clId="{3342749F-A4A3-4CC6-8E89-A279285BF1FF}" dt="2021-01-21T11:22:16.700" v="510" actId="478"/>
          <ac:spMkLst>
            <pc:docMk/>
            <pc:sldMk cId="884841463" sldId="547"/>
            <ac:spMk id="3" creationId="{1FFEBDD6-8CFC-45AA-BDEA-9FB05AE76CE4}"/>
          </ac:spMkLst>
        </pc:spChg>
        <pc:spChg chg="mod">
          <ac:chgData name="Zhao Jin" userId="cd05a825-544c-438a-9ba1-08e63db50b47" providerId="ADAL" clId="{3342749F-A4A3-4CC6-8E89-A279285BF1FF}" dt="2021-01-21T11:52:51.086" v="1352"/>
          <ac:spMkLst>
            <pc:docMk/>
            <pc:sldMk cId="884841463" sldId="547"/>
            <ac:spMk id="7" creationId="{00000000-0000-0000-0000-000000000000}"/>
          </ac:spMkLst>
        </pc:spChg>
        <pc:spChg chg="add del mod">
          <ac:chgData name="Zhao Jin" userId="cd05a825-544c-438a-9ba1-08e63db50b47" providerId="ADAL" clId="{3342749F-A4A3-4CC6-8E89-A279285BF1FF}" dt="2021-01-21T12:36:01.034" v="3240" actId="20577"/>
          <ac:spMkLst>
            <pc:docMk/>
            <pc:sldMk cId="884841463" sldId="547"/>
            <ac:spMk id="8" creationId="{00000000-0000-0000-0000-000000000000}"/>
          </ac:spMkLst>
        </pc:spChg>
        <pc:spChg chg="del mod">
          <ac:chgData name="Zhao Jin" userId="cd05a825-544c-438a-9ba1-08e63db50b47" providerId="ADAL" clId="{3342749F-A4A3-4CC6-8E89-A279285BF1FF}" dt="2021-01-21T11:33:14.136" v="785" actId="478"/>
          <ac:spMkLst>
            <pc:docMk/>
            <pc:sldMk cId="884841463" sldId="547"/>
            <ac:spMk id="9" creationId="{00000000-0000-0000-0000-000000000000}"/>
          </ac:spMkLst>
        </pc:spChg>
        <pc:spChg chg="del">
          <ac:chgData name="Zhao Jin" userId="cd05a825-544c-438a-9ba1-08e63db50b47" providerId="ADAL" clId="{3342749F-A4A3-4CC6-8E89-A279285BF1FF}" dt="2021-01-21T11:22:18.272" v="512" actId="478"/>
          <ac:spMkLst>
            <pc:docMk/>
            <pc:sldMk cId="884841463" sldId="547"/>
            <ac:spMk id="10" creationId="{00000000-0000-0000-0000-000000000000}"/>
          </ac:spMkLst>
        </pc:spChg>
        <pc:spChg chg="del">
          <ac:chgData name="Zhao Jin" userId="cd05a825-544c-438a-9ba1-08e63db50b47" providerId="ADAL" clId="{3342749F-A4A3-4CC6-8E89-A279285BF1FF}" dt="2021-01-21T11:22:17.668" v="511" actId="478"/>
          <ac:spMkLst>
            <pc:docMk/>
            <pc:sldMk cId="884841463" sldId="547"/>
            <ac:spMk id="11" creationId="{D0457CA0-460D-4546-82C4-4CDEB1E2F62C}"/>
          </ac:spMkLst>
        </pc:spChg>
        <pc:spChg chg="del">
          <ac:chgData name="Zhao Jin" userId="cd05a825-544c-438a-9ba1-08e63db50b47" providerId="ADAL" clId="{3342749F-A4A3-4CC6-8E89-A279285BF1FF}" dt="2021-01-21T11:22:19.451" v="514" actId="478"/>
          <ac:spMkLst>
            <pc:docMk/>
            <pc:sldMk cId="884841463" sldId="547"/>
            <ac:spMk id="14" creationId="{00000000-0000-0000-0000-000000000000}"/>
          </ac:spMkLst>
        </pc:spChg>
        <pc:spChg chg="del">
          <ac:chgData name="Zhao Jin" userId="cd05a825-544c-438a-9ba1-08e63db50b47" providerId="ADAL" clId="{3342749F-A4A3-4CC6-8E89-A279285BF1FF}" dt="2021-01-21T11:22:18.940" v="513" actId="478"/>
          <ac:spMkLst>
            <pc:docMk/>
            <pc:sldMk cId="884841463" sldId="547"/>
            <ac:spMk id="15" creationId="{7EB43FB0-D261-4751-8823-0A4CC64F83DB}"/>
          </ac:spMkLst>
        </pc:spChg>
        <pc:spChg chg="add mod">
          <ac:chgData name="Zhao Jin" userId="cd05a825-544c-438a-9ba1-08e63db50b47" providerId="ADAL" clId="{3342749F-A4A3-4CC6-8E89-A279285BF1FF}" dt="2021-01-21T12:30:57.846" v="2776" actId="13926"/>
          <ac:spMkLst>
            <pc:docMk/>
            <pc:sldMk cId="884841463" sldId="547"/>
            <ac:spMk id="16" creationId="{A359CEA4-54AF-47F7-80BB-AE083295F435}"/>
          </ac:spMkLst>
        </pc:spChg>
        <pc:spChg chg="del">
          <ac:chgData name="Zhao Jin" userId="cd05a825-544c-438a-9ba1-08e63db50b47" providerId="ADAL" clId="{3342749F-A4A3-4CC6-8E89-A279285BF1FF}" dt="2021-01-21T11:22:11.299" v="506" actId="478"/>
          <ac:spMkLst>
            <pc:docMk/>
            <pc:sldMk cId="884841463" sldId="547"/>
            <ac:spMk id="17" creationId="{196941FF-7411-441D-AE2E-5CF96E80B024}"/>
          </ac:spMkLst>
        </pc:spChg>
        <pc:spChg chg="del">
          <ac:chgData name="Zhao Jin" userId="cd05a825-544c-438a-9ba1-08e63db50b47" providerId="ADAL" clId="{3342749F-A4A3-4CC6-8E89-A279285BF1FF}" dt="2021-01-21T11:22:10.593" v="505" actId="478"/>
          <ac:spMkLst>
            <pc:docMk/>
            <pc:sldMk cId="884841463" sldId="547"/>
            <ac:spMk id="18" creationId="{FC6CF3F5-B435-44FE-A32E-F676476A0C6D}"/>
          </ac:spMkLst>
        </pc:spChg>
        <pc:spChg chg="add mod">
          <ac:chgData name="Zhao Jin" userId="cd05a825-544c-438a-9ba1-08e63db50b47" providerId="ADAL" clId="{3342749F-A4A3-4CC6-8E89-A279285BF1FF}" dt="2021-01-21T12:31:25.859" v="2784" actId="13926"/>
          <ac:spMkLst>
            <pc:docMk/>
            <pc:sldMk cId="884841463" sldId="547"/>
            <ac:spMk id="19" creationId="{CCF71CD9-B6CF-4490-9CB3-74DBF90AAB07}"/>
          </ac:spMkLst>
        </pc:spChg>
        <pc:spChg chg="add mod">
          <ac:chgData name="Zhao Jin" userId="cd05a825-544c-438a-9ba1-08e63db50b47" providerId="ADAL" clId="{3342749F-A4A3-4CC6-8E89-A279285BF1FF}" dt="2021-01-21T12:31:25.859" v="2784" actId="13926"/>
          <ac:spMkLst>
            <pc:docMk/>
            <pc:sldMk cId="884841463" sldId="547"/>
            <ac:spMk id="20" creationId="{33AB9C09-AF1A-43E8-9EE7-68E205A2C68B}"/>
          </ac:spMkLst>
        </pc:spChg>
        <pc:spChg chg="add del mod">
          <ac:chgData name="Zhao Jin" userId="cd05a825-544c-438a-9ba1-08e63db50b47" providerId="ADAL" clId="{3342749F-A4A3-4CC6-8E89-A279285BF1FF}" dt="2021-01-21T11:56:47.130" v="1360" actId="478"/>
          <ac:spMkLst>
            <pc:docMk/>
            <pc:sldMk cId="884841463" sldId="547"/>
            <ac:spMk id="21" creationId="{B2F92334-02B5-4B7E-8C78-C9E29027EB21}"/>
          </ac:spMkLst>
        </pc:spChg>
        <pc:spChg chg="add mod">
          <ac:chgData name="Zhao Jin" userId="cd05a825-544c-438a-9ba1-08e63db50b47" providerId="ADAL" clId="{3342749F-A4A3-4CC6-8E89-A279285BF1FF}" dt="2021-01-21T12:35:04.764" v="3110" actId="20577"/>
          <ac:spMkLst>
            <pc:docMk/>
            <pc:sldMk cId="884841463" sldId="547"/>
            <ac:spMk id="22" creationId="{D9B312E7-4D52-40DF-8905-F3E8035364E5}"/>
          </ac:spMkLst>
        </pc:spChg>
        <pc:spChg chg="add del mod">
          <ac:chgData name="Zhao Jin" userId="cd05a825-544c-438a-9ba1-08e63db50b47" providerId="ADAL" clId="{3342749F-A4A3-4CC6-8E89-A279285BF1FF}" dt="2021-01-21T12:33:08.249" v="3101" actId="478"/>
          <ac:spMkLst>
            <pc:docMk/>
            <pc:sldMk cId="884841463" sldId="547"/>
            <ac:spMk id="23" creationId="{29AA2F6E-2A8E-49CD-B016-AE405AAEE40B}"/>
          </ac:spMkLst>
        </pc:spChg>
        <pc:spChg chg="add del mod">
          <ac:chgData name="Zhao Jin" userId="cd05a825-544c-438a-9ba1-08e63db50b47" providerId="ADAL" clId="{3342749F-A4A3-4CC6-8E89-A279285BF1FF}" dt="2021-01-21T12:33:09.702" v="3102" actId="478"/>
          <ac:spMkLst>
            <pc:docMk/>
            <pc:sldMk cId="884841463" sldId="547"/>
            <ac:spMk id="24" creationId="{BA6E3CD8-46EE-4B4C-A16E-2005F0760405}"/>
          </ac:spMkLst>
        </pc:spChg>
        <pc:spChg chg="mod">
          <ac:chgData name="Zhao Jin" userId="cd05a825-544c-438a-9ba1-08e63db50b47" providerId="ADAL" clId="{3342749F-A4A3-4CC6-8E89-A279285BF1FF}" dt="2021-01-21T11:38:23.273" v="875"/>
          <ac:spMkLst>
            <pc:docMk/>
            <pc:sldMk cId="884841463" sldId="547"/>
            <ac:spMk id="14338" creationId="{00000000-0000-0000-0000-000000000000}"/>
          </ac:spMkLst>
        </pc:spChg>
        <pc:spChg chg="del">
          <ac:chgData name="Zhao Jin" userId="cd05a825-544c-438a-9ba1-08e63db50b47" providerId="ADAL" clId="{3342749F-A4A3-4CC6-8E89-A279285BF1FF}" dt="2021-01-21T11:52:41.548" v="1351" actId="478"/>
          <ac:spMkLst>
            <pc:docMk/>
            <pc:sldMk cId="884841463" sldId="547"/>
            <ac:spMk id="14340" creationId="{00000000-0000-0000-0000-000000000000}"/>
          </ac:spMkLst>
        </pc:spChg>
      </pc:sldChg>
      <pc:sldChg chg="delSp modSp add mod ord">
        <pc:chgData name="Zhao Jin" userId="cd05a825-544c-438a-9ba1-08e63db50b47" providerId="ADAL" clId="{3342749F-A4A3-4CC6-8E89-A279285BF1FF}" dt="2021-01-21T12:38:32.362" v="3394" actId="13926"/>
        <pc:sldMkLst>
          <pc:docMk/>
          <pc:sldMk cId="1617257579" sldId="548"/>
        </pc:sldMkLst>
        <pc:spChg chg="mod">
          <ac:chgData name="Zhao Jin" userId="cd05a825-544c-438a-9ba1-08e63db50b47" providerId="ADAL" clId="{3342749F-A4A3-4CC6-8E89-A279285BF1FF}" dt="2021-01-21T11:52:51.086" v="1352"/>
          <ac:spMkLst>
            <pc:docMk/>
            <pc:sldMk cId="1617257579" sldId="548"/>
            <ac:spMk id="7" creationId="{00000000-0000-0000-0000-000000000000}"/>
          </ac:spMkLst>
        </pc:spChg>
        <pc:spChg chg="mod">
          <ac:chgData name="Zhao Jin" userId="cd05a825-544c-438a-9ba1-08e63db50b47" providerId="ADAL" clId="{3342749F-A4A3-4CC6-8E89-A279285BF1FF}" dt="2021-01-21T12:38:32.362" v="3394" actId="13926"/>
          <ac:spMkLst>
            <pc:docMk/>
            <pc:sldMk cId="1617257579" sldId="548"/>
            <ac:spMk id="8" creationId="{00000000-0000-0000-0000-000000000000}"/>
          </ac:spMkLst>
        </pc:spChg>
        <pc:spChg chg="mod">
          <ac:chgData name="Zhao Jin" userId="cd05a825-544c-438a-9ba1-08e63db50b47" providerId="ADAL" clId="{3342749F-A4A3-4CC6-8E89-A279285BF1FF}" dt="2021-01-21T12:38:29.522" v="3393" actId="13926"/>
          <ac:spMkLst>
            <pc:docMk/>
            <pc:sldMk cId="1617257579" sldId="548"/>
            <ac:spMk id="9" creationId="{00000000-0000-0000-0000-000000000000}"/>
          </ac:spMkLst>
        </pc:spChg>
        <pc:spChg chg="del">
          <ac:chgData name="Zhao Jin" userId="cd05a825-544c-438a-9ba1-08e63db50b47" providerId="ADAL" clId="{3342749F-A4A3-4CC6-8E89-A279285BF1FF}" dt="2021-01-21T11:41:20.745" v="1007" actId="478"/>
          <ac:spMkLst>
            <pc:docMk/>
            <pc:sldMk cId="1617257579" sldId="548"/>
            <ac:spMk id="16" creationId="{A359CEA4-54AF-47F7-80BB-AE083295F435}"/>
          </ac:spMkLst>
        </pc:spChg>
        <pc:spChg chg="del">
          <ac:chgData name="Zhao Jin" userId="cd05a825-544c-438a-9ba1-08e63db50b47" providerId="ADAL" clId="{3342749F-A4A3-4CC6-8E89-A279285BF1FF}" dt="2021-01-21T11:55:57.559" v="1359" actId="478"/>
          <ac:spMkLst>
            <pc:docMk/>
            <pc:sldMk cId="1617257579" sldId="548"/>
            <ac:spMk id="14340" creationId="{00000000-0000-0000-0000-000000000000}"/>
          </ac:spMkLst>
        </pc:spChg>
      </pc:sldChg>
      <pc:sldChg chg="add del">
        <pc:chgData name="Zhao Jin" userId="cd05a825-544c-438a-9ba1-08e63db50b47" providerId="ADAL" clId="{3342749F-A4A3-4CC6-8E89-A279285BF1FF}" dt="2021-01-21T11:57:31.154" v="1403"/>
        <pc:sldMkLst>
          <pc:docMk/>
          <pc:sldMk cId="2581467069" sldId="549"/>
        </pc:sldMkLst>
      </pc:sldChg>
      <pc:sldChg chg="addSp delSp modSp add mod ord modAnim">
        <pc:chgData name="Zhao Jin" userId="cd05a825-544c-438a-9ba1-08e63db50b47" providerId="ADAL" clId="{3342749F-A4A3-4CC6-8E89-A279285BF1FF}" dt="2021-01-25T08:18:19.440" v="5414" actId="20577"/>
        <pc:sldMkLst>
          <pc:docMk/>
          <pc:sldMk cId="3394924879" sldId="549"/>
        </pc:sldMkLst>
        <pc:spChg chg="del mod">
          <ac:chgData name="Zhao Jin" userId="cd05a825-544c-438a-9ba1-08e63db50b47" providerId="ADAL" clId="{3342749F-A4A3-4CC6-8E89-A279285BF1FF}" dt="2021-01-21T12:16:16.934" v="2037" actId="478"/>
          <ac:spMkLst>
            <pc:docMk/>
            <pc:sldMk cId="3394924879" sldId="549"/>
            <ac:spMk id="7" creationId="{390E9C2E-7B04-44EE-BCBA-0E4CE00687D7}"/>
          </ac:spMkLst>
        </pc:spChg>
        <pc:spChg chg="add del mod">
          <ac:chgData name="Zhao Jin" userId="cd05a825-544c-438a-9ba1-08e63db50b47" providerId="ADAL" clId="{3342749F-A4A3-4CC6-8E89-A279285BF1FF}" dt="2021-01-21T12:09:32.855" v="1577" actId="478"/>
          <ac:spMkLst>
            <pc:docMk/>
            <pc:sldMk cId="3394924879" sldId="549"/>
            <ac:spMk id="8" creationId="{447A793D-5B8C-42C3-BBB5-8608EDBF676C}"/>
          </ac:spMkLst>
        </pc:spChg>
        <pc:spChg chg="mod">
          <ac:chgData name="Zhao Jin" userId="cd05a825-544c-438a-9ba1-08e63db50b47" providerId="ADAL" clId="{3342749F-A4A3-4CC6-8E89-A279285BF1FF}" dt="2021-01-21T12:36:38.772" v="3351" actId="6549"/>
          <ac:spMkLst>
            <pc:docMk/>
            <pc:sldMk cId="3394924879" sldId="549"/>
            <ac:spMk id="10" creationId="{00000000-0000-0000-0000-000000000000}"/>
          </ac:spMkLst>
        </pc:spChg>
        <pc:spChg chg="add del">
          <ac:chgData name="Zhao Jin" userId="cd05a825-544c-438a-9ba1-08e63db50b47" providerId="ADAL" clId="{3342749F-A4A3-4CC6-8E89-A279285BF1FF}" dt="2021-01-21T12:14:54.813" v="1961" actId="22"/>
          <ac:spMkLst>
            <pc:docMk/>
            <pc:sldMk cId="3394924879" sldId="549"/>
            <ac:spMk id="11" creationId="{3F4599F9-9511-444B-8471-6D255F0A88E7}"/>
          </ac:spMkLst>
        </pc:spChg>
        <pc:spChg chg="add mod">
          <ac:chgData name="Zhao Jin" userId="cd05a825-544c-438a-9ba1-08e63db50b47" providerId="ADAL" clId="{3342749F-A4A3-4CC6-8E89-A279285BF1FF}" dt="2021-01-25T08:18:11.509" v="5398" actId="6549"/>
          <ac:spMkLst>
            <pc:docMk/>
            <pc:sldMk cId="3394924879" sldId="549"/>
            <ac:spMk id="12" creationId="{59DCFA5F-5032-4FE0-9E21-E9E074B29DBC}"/>
          </ac:spMkLst>
        </pc:spChg>
        <pc:spChg chg="add mod">
          <ac:chgData name="Zhao Jin" userId="cd05a825-544c-438a-9ba1-08e63db50b47" providerId="ADAL" clId="{3342749F-A4A3-4CC6-8E89-A279285BF1FF}" dt="2021-01-25T08:18:19.440" v="5414" actId="20577"/>
          <ac:spMkLst>
            <pc:docMk/>
            <pc:sldMk cId="3394924879" sldId="549"/>
            <ac:spMk id="13" creationId="{42F138F9-19E2-41AD-9DE1-4590FC84BB34}"/>
          </ac:spMkLst>
        </pc:spChg>
        <pc:spChg chg="mod">
          <ac:chgData name="Zhao Jin" userId="cd05a825-544c-438a-9ba1-08e63db50b47" providerId="ADAL" clId="{3342749F-A4A3-4CC6-8E89-A279285BF1FF}" dt="2021-01-21T12:37:07.631" v="3363" actId="20577"/>
          <ac:spMkLst>
            <pc:docMk/>
            <pc:sldMk cId="3394924879" sldId="549"/>
            <ac:spMk id="24578" creationId="{00000000-0000-0000-0000-000000000000}"/>
          </ac:spMkLst>
        </pc:spChg>
        <pc:spChg chg="del">
          <ac:chgData name="Zhao Jin" userId="cd05a825-544c-438a-9ba1-08e63db50b47" providerId="ADAL" clId="{3342749F-A4A3-4CC6-8E89-A279285BF1FF}" dt="2021-01-21T12:37:02.492" v="3362" actId="478"/>
          <ac:spMkLst>
            <pc:docMk/>
            <pc:sldMk cId="3394924879" sldId="549"/>
            <ac:spMk id="24582" creationId="{00000000-0000-0000-0000-000000000000}"/>
          </ac:spMkLst>
        </pc:spChg>
        <pc:picChg chg="add mod">
          <ac:chgData name="Zhao Jin" userId="cd05a825-544c-438a-9ba1-08e63db50b47" providerId="ADAL" clId="{3342749F-A4A3-4CC6-8E89-A279285BF1FF}" dt="2021-01-21T12:21:53.358" v="2379" actId="1076"/>
          <ac:picMkLst>
            <pc:docMk/>
            <pc:sldMk cId="3394924879" sldId="549"/>
            <ac:picMk id="14" creationId="{9F0342D1-68B4-4418-BA3C-115BA014738F}"/>
          </ac:picMkLst>
        </pc:picChg>
        <pc:picChg chg="add mod">
          <ac:chgData name="Zhao Jin" userId="cd05a825-544c-438a-9ba1-08e63db50b47" providerId="ADAL" clId="{3342749F-A4A3-4CC6-8E89-A279285BF1FF}" dt="2021-01-25T08:18:06.544" v="5392" actId="1038"/>
          <ac:picMkLst>
            <pc:docMk/>
            <pc:sldMk cId="3394924879" sldId="549"/>
            <ac:picMk id="15" creationId="{55FB17E3-D73E-4DA9-8277-7BBB2A11D81D}"/>
          </ac:picMkLst>
        </pc:picChg>
      </pc:sldChg>
      <pc:sldChg chg="add del">
        <pc:chgData name="Zhao Jin" userId="cd05a825-544c-438a-9ba1-08e63db50b47" providerId="ADAL" clId="{3342749F-A4A3-4CC6-8E89-A279285BF1FF}" dt="2021-01-21T12:37:58.528" v="3388"/>
        <pc:sldMkLst>
          <pc:docMk/>
          <pc:sldMk cId="710474135" sldId="550"/>
        </pc:sldMkLst>
      </pc:sldChg>
      <pc:sldChg chg="addSp delSp modSp add mod delAnim modAnim">
        <pc:chgData name="Zhao Jin" userId="cd05a825-544c-438a-9ba1-08e63db50b47" providerId="ADAL" clId="{3342749F-A4A3-4CC6-8E89-A279285BF1FF}" dt="2021-01-21T13:53:36.950" v="5126" actId="1076"/>
        <pc:sldMkLst>
          <pc:docMk/>
          <pc:sldMk cId="784668950" sldId="550"/>
        </pc:sldMkLst>
        <pc:spChg chg="add del mod">
          <ac:chgData name="Zhao Jin" userId="cd05a825-544c-438a-9ba1-08e63db50b47" providerId="ADAL" clId="{3342749F-A4A3-4CC6-8E89-A279285BF1FF}" dt="2021-01-21T13:53:33.396" v="5124" actId="478"/>
          <ac:spMkLst>
            <pc:docMk/>
            <pc:sldMk cId="784668950" sldId="550"/>
            <ac:spMk id="7" creationId="{5F21DE9D-8C0F-40F0-A8E9-428B7570F399}"/>
          </ac:spMkLst>
        </pc:spChg>
        <pc:spChg chg="del">
          <ac:chgData name="Zhao Jin" userId="cd05a825-544c-438a-9ba1-08e63db50b47" providerId="ADAL" clId="{3342749F-A4A3-4CC6-8E89-A279285BF1FF}" dt="2021-01-21T12:52:49.731" v="4108" actId="478"/>
          <ac:spMkLst>
            <pc:docMk/>
            <pc:sldMk cId="784668950" sldId="550"/>
            <ac:spMk id="8" creationId="{28132129-8005-4001-8A22-A53D9CDE0963}"/>
          </ac:spMkLst>
        </pc:spChg>
        <pc:spChg chg="add mod">
          <ac:chgData name="Zhao Jin" userId="cd05a825-544c-438a-9ba1-08e63db50b47" providerId="ADAL" clId="{3342749F-A4A3-4CC6-8E89-A279285BF1FF}" dt="2021-01-21T13:53:36.950" v="5126" actId="1076"/>
          <ac:spMkLst>
            <pc:docMk/>
            <pc:sldMk cId="784668950" sldId="550"/>
            <ac:spMk id="8" creationId="{9BA3CD25-E0A6-43C6-ACBF-2582BD134206}"/>
          </ac:spMkLst>
        </pc:spChg>
        <pc:spChg chg="del">
          <ac:chgData name="Zhao Jin" userId="cd05a825-544c-438a-9ba1-08e63db50b47" providerId="ADAL" clId="{3342749F-A4A3-4CC6-8E89-A279285BF1FF}" dt="2021-01-21T12:52:49.731" v="4108" actId="478"/>
          <ac:spMkLst>
            <pc:docMk/>
            <pc:sldMk cId="784668950" sldId="550"/>
            <ac:spMk id="9" creationId="{44347658-86C5-44EA-871E-3A01CEAC57FD}"/>
          </ac:spMkLst>
        </pc:spChg>
        <pc:spChg chg="mod">
          <ac:chgData name="Zhao Jin" userId="cd05a825-544c-438a-9ba1-08e63db50b47" providerId="ADAL" clId="{3342749F-A4A3-4CC6-8E89-A279285BF1FF}" dt="2021-01-21T12:58:23.423" v="4536" actId="20577"/>
          <ac:spMkLst>
            <pc:docMk/>
            <pc:sldMk cId="784668950" sldId="550"/>
            <ac:spMk id="10" creationId="{00000000-0000-0000-0000-000000000000}"/>
          </ac:spMkLst>
        </pc:spChg>
        <pc:spChg chg="add mod">
          <ac:chgData name="Zhao Jin" userId="cd05a825-544c-438a-9ba1-08e63db50b47" providerId="ADAL" clId="{3342749F-A4A3-4CC6-8E89-A279285BF1FF}" dt="2021-01-21T13:00:45.221" v="4541" actId="13926"/>
          <ac:spMkLst>
            <pc:docMk/>
            <pc:sldMk cId="784668950" sldId="550"/>
            <ac:spMk id="13" creationId="{76AACBDB-EFE5-4782-AA9B-3760F5E7D3D7}"/>
          </ac:spMkLst>
        </pc:spChg>
        <pc:spChg chg="del">
          <ac:chgData name="Zhao Jin" userId="cd05a825-544c-438a-9ba1-08e63db50b47" providerId="ADAL" clId="{3342749F-A4A3-4CC6-8E89-A279285BF1FF}" dt="2021-01-21T12:52:49.731" v="4108" actId="478"/>
          <ac:spMkLst>
            <pc:docMk/>
            <pc:sldMk cId="784668950" sldId="550"/>
            <ac:spMk id="14" creationId="{85D4AA78-1A62-4644-8547-CB4E0AF1E1B4}"/>
          </ac:spMkLst>
        </pc:spChg>
        <pc:spChg chg="mod">
          <ac:chgData name="Zhao Jin" userId="cd05a825-544c-438a-9ba1-08e63db50b47" providerId="ADAL" clId="{3342749F-A4A3-4CC6-8E89-A279285BF1FF}" dt="2021-01-21T12:56:38.668" v="4315" actId="20577"/>
          <ac:spMkLst>
            <pc:docMk/>
            <pc:sldMk cId="784668950" sldId="550"/>
            <ac:spMk id="24578" creationId="{00000000-0000-0000-0000-000000000000}"/>
          </ac:spMkLst>
        </pc:spChg>
        <pc:spChg chg="del">
          <ac:chgData name="Zhao Jin" userId="cd05a825-544c-438a-9ba1-08e63db50b47" providerId="ADAL" clId="{3342749F-A4A3-4CC6-8E89-A279285BF1FF}" dt="2021-01-21T13:06:30.744" v="4591" actId="478"/>
          <ac:spMkLst>
            <pc:docMk/>
            <pc:sldMk cId="784668950" sldId="550"/>
            <ac:spMk id="24582" creationId="{00000000-0000-0000-0000-000000000000}"/>
          </ac:spMkLst>
        </pc:spChg>
        <pc:picChg chg="del">
          <ac:chgData name="Zhao Jin" userId="cd05a825-544c-438a-9ba1-08e63db50b47" providerId="ADAL" clId="{3342749F-A4A3-4CC6-8E89-A279285BF1FF}" dt="2021-01-21T12:52:49.731" v="4108" actId="478"/>
          <ac:picMkLst>
            <pc:docMk/>
            <pc:sldMk cId="784668950" sldId="550"/>
            <ac:picMk id="12" creationId="{70C3C326-88E2-4EA0-95C1-AD96CD4E7B77}"/>
          </ac:picMkLst>
        </pc:picChg>
        <pc:picChg chg="del">
          <ac:chgData name="Zhao Jin" userId="cd05a825-544c-438a-9ba1-08e63db50b47" providerId="ADAL" clId="{3342749F-A4A3-4CC6-8E89-A279285BF1FF}" dt="2021-01-21T12:52:49.731" v="4108" actId="478"/>
          <ac:picMkLst>
            <pc:docMk/>
            <pc:sldMk cId="784668950" sldId="550"/>
            <ac:picMk id="16" creationId="{278809FA-B406-4981-9740-F8FEA3DB0FB7}"/>
          </ac:picMkLst>
        </pc:picChg>
        <pc:picChg chg="del">
          <ac:chgData name="Zhao Jin" userId="cd05a825-544c-438a-9ba1-08e63db50b47" providerId="ADAL" clId="{3342749F-A4A3-4CC6-8E89-A279285BF1FF}" dt="2021-01-21T12:52:49.731" v="4108" actId="478"/>
          <ac:picMkLst>
            <pc:docMk/>
            <pc:sldMk cId="784668950" sldId="550"/>
            <ac:picMk id="17" creationId="{38311CE1-DDEB-4EA2-89E6-0F3AD4D81411}"/>
          </ac:picMkLst>
        </pc:picChg>
      </pc:sldChg>
      <pc:sldChg chg="delSp modSp add del mod">
        <pc:chgData name="Zhao Jin" userId="cd05a825-544c-438a-9ba1-08e63db50b47" providerId="ADAL" clId="{3342749F-A4A3-4CC6-8E89-A279285BF1FF}" dt="2021-01-21T12:21:46.946" v="2377" actId="47"/>
        <pc:sldMkLst>
          <pc:docMk/>
          <pc:sldMk cId="3613962527" sldId="550"/>
        </pc:sldMkLst>
        <pc:spChg chg="mod">
          <ac:chgData name="Zhao Jin" userId="cd05a825-544c-438a-9ba1-08e63db50b47" providerId="ADAL" clId="{3342749F-A4A3-4CC6-8E89-A279285BF1FF}" dt="2021-01-21T12:20:17.623" v="2375" actId="6549"/>
          <ac:spMkLst>
            <pc:docMk/>
            <pc:sldMk cId="3613962527" sldId="550"/>
            <ac:spMk id="10" creationId="{00000000-0000-0000-0000-000000000000}"/>
          </ac:spMkLst>
        </pc:spChg>
        <pc:spChg chg="del">
          <ac:chgData name="Zhao Jin" userId="cd05a825-544c-438a-9ba1-08e63db50b47" providerId="ADAL" clId="{3342749F-A4A3-4CC6-8E89-A279285BF1FF}" dt="2021-01-21T12:20:16.225" v="2374" actId="478"/>
          <ac:spMkLst>
            <pc:docMk/>
            <pc:sldMk cId="3613962527" sldId="550"/>
            <ac:spMk id="13" creationId="{42F138F9-19E2-41AD-9DE1-4590FC84BB34}"/>
          </ac:spMkLst>
        </pc:spChg>
        <pc:spChg chg="mod">
          <ac:chgData name="Zhao Jin" userId="cd05a825-544c-438a-9ba1-08e63db50b47" providerId="ADAL" clId="{3342749F-A4A3-4CC6-8E89-A279285BF1FF}" dt="2021-01-21T12:20:12.484" v="2373" actId="20577"/>
          <ac:spMkLst>
            <pc:docMk/>
            <pc:sldMk cId="3613962527" sldId="550"/>
            <ac:spMk id="24578" creationId="{00000000-0000-0000-0000-000000000000}"/>
          </ac:spMkLst>
        </pc:spChg>
      </pc:sldChg>
      <pc:sldChg chg="add del">
        <pc:chgData name="Zhao Jin" userId="cd05a825-544c-438a-9ba1-08e63db50b47" providerId="ADAL" clId="{3342749F-A4A3-4CC6-8E89-A279285BF1FF}" dt="2021-01-21T12:24:02.157" v="2423"/>
        <pc:sldMkLst>
          <pc:docMk/>
          <pc:sldMk cId="3794641356" sldId="550"/>
        </pc:sldMkLst>
      </pc:sldChg>
    </pc:docChg>
  </pc:docChgLst>
  <pc:docChgLst>
    <pc:chgData name="Zhao Jin" userId="cd05a825-544c-438a-9ba1-08e63db50b47" providerId="ADAL" clId="{B24B02F7-7905-4588-AF93-2F3E26C169C6}"/>
    <pc:docChg chg="undo redo custSel addSld delSld modSld modMainMaster">
      <pc:chgData name="Zhao Jin" userId="cd05a825-544c-438a-9ba1-08e63db50b47" providerId="ADAL" clId="{B24B02F7-7905-4588-AF93-2F3E26C169C6}" dt="2021-02-15T05:41:42.563" v="2814" actId="20577"/>
      <pc:docMkLst>
        <pc:docMk/>
      </pc:docMkLst>
      <pc:sldChg chg="modSp mod">
        <pc:chgData name="Zhao Jin" userId="cd05a825-544c-438a-9ba1-08e63db50b47" providerId="ADAL" clId="{B24B02F7-7905-4588-AF93-2F3E26C169C6}" dt="2021-02-10T03:54:53.078" v="11" actId="20577"/>
        <pc:sldMkLst>
          <pc:docMk/>
          <pc:sldMk cId="0" sldId="256"/>
        </pc:sldMkLst>
        <pc:spChg chg="mod">
          <ac:chgData name="Zhao Jin" userId="cd05a825-544c-438a-9ba1-08e63db50b47" providerId="ADAL" clId="{B24B02F7-7905-4588-AF93-2F3E26C169C6}" dt="2021-02-10T03:54:50.657" v="5" actId="20577"/>
          <ac:spMkLst>
            <pc:docMk/>
            <pc:sldMk cId="0" sldId="256"/>
            <ac:spMk id="8" creationId="{00000000-0000-0000-0000-000000000000}"/>
          </ac:spMkLst>
        </pc:spChg>
        <pc:spChg chg="mod">
          <ac:chgData name="Zhao Jin" userId="cd05a825-544c-438a-9ba1-08e63db50b47" providerId="ADAL" clId="{B24B02F7-7905-4588-AF93-2F3E26C169C6}" dt="2021-02-10T03:54:53.078" v="11" actId="20577"/>
          <ac:spMkLst>
            <pc:docMk/>
            <pc:sldMk cId="0" sldId="256"/>
            <ac:spMk id="11" creationId="{00000000-0000-0000-0000-000000000000}"/>
          </ac:spMkLst>
        </pc:spChg>
      </pc:sldChg>
      <pc:sldChg chg="modSp mod">
        <pc:chgData name="Zhao Jin" userId="cd05a825-544c-438a-9ba1-08e63db50b47" providerId="ADAL" clId="{B24B02F7-7905-4588-AF93-2F3E26C169C6}" dt="2021-02-15T05:40:06.780" v="2547" actId="20577"/>
        <pc:sldMkLst>
          <pc:docMk/>
          <pc:sldMk cId="2438607696" sldId="468"/>
        </pc:sldMkLst>
        <pc:spChg chg="mod">
          <ac:chgData name="Zhao Jin" userId="cd05a825-544c-438a-9ba1-08e63db50b47" providerId="ADAL" clId="{B24B02F7-7905-4588-AF93-2F3E26C169C6}" dt="2021-02-10T03:55:18.143" v="13"/>
          <ac:spMkLst>
            <pc:docMk/>
            <pc:sldMk cId="2438607696" sldId="468"/>
            <ac:spMk id="7" creationId="{00000000-0000-0000-0000-000000000000}"/>
          </ac:spMkLst>
        </pc:spChg>
        <pc:spChg chg="mod">
          <ac:chgData name="Zhao Jin" userId="cd05a825-544c-438a-9ba1-08e63db50b47" providerId="ADAL" clId="{B24B02F7-7905-4588-AF93-2F3E26C169C6}" dt="2021-02-10T03:55:23.015" v="20" actId="20577"/>
          <ac:spMkLst>
            <pc:docMk/>
            <pc:sldMk cId="2438607696" sldId="468"/>
            <ac:spMk id="14338" creationId="{00000000-0000-0000-0000-000000000000}"/>
          </ac:spMkLst>
        </pc:spChg>
        <pc:spChg chg="mod">
          <ac:chgData name="Zhao Jin" userId="cd05a825-544c-438a-9ba1-08e63db50b47" providerId="ADAL" clId="{B24B02F7-7905-4588-AF93-2F3E26C169C6}" dt="2021-02-15T05:40:06.780" v="2547" actId="20577"/>
          <ac:spMkLst>
            <pc:docMk/>
            <pc:sldMk cId="2438607696" sldId="468"/>
            <ac:spMk id="14339" creationId="{00000000-0000-0000-0000-000000000000}"/>
          </ac:spMkLst>
        </pc:spChg>
      </pc:sldChg>
      <pc:sldChg chg="modSp add mod">
        <pc:chgData name="Zhao Jin" userId="cd05a825-544c-438a-9ba1-08e63db50b47" providerId="ADAL" clId="{B24B02F7-7905-4588-AF93-2F3E26C169C6}" dt="2021-02-15T05:41:42.563" v="2814" actId="20577"/>
        <pc:sldMkLst>
          <pc:docMk/>
          <pc:sldMk cId="1067695719" sldId="526"/>
        </pc:sldMkLst>
        <pc:spChg chg="mod">
          <ac:chgData name="Zhao Jin" userId="cd05a825-544c-438a-9ba1-08e63db50b47" providerId="ADAL" clId="{B24B02F7-7905-4588-AF93-2F3E26C169C6}" dt="2021-02-15T05:41:42.563" v="2814" actId="20577"/>
          <ac:spMkLst>
            <pc:docMk/>
            <pc:sldMk cId="1067695719" sldId="526"/>
            <ac:spMk id="13" creationId="{00000000-0000-0000-0000-000000000000}"/>
          </ac:spMkLst>
        </pc:spChg>
        <pc:spChg chg="mod">
          <ac:chgData name="Zhao Jin" userId="cd05a825-544c-438a-9ba1-08e63db50b47" providerId="ADAL" clId="{B24B02F7-7905-4588-AF93-2F3E26C169C6}" dt="2021-02-11T11:11:14.998" v="2433" actId="20577"/>
          <ac:spMkLst>
            <pc:docMk/>
            <pc:sldMk cId="1067695719" sldId="526"/>
            <ac:spMk id="43" creationId="{00000000-0000-0000-0000-000000000000}"/>
          </ac:spMkLst>
        </pc:spChg>
      </pc:sldChg>
      <pc:sldChg chg="modSp del">
        <pc:chgData name="Zhao Jin" userId="cd05a825-544c-438a-9ba1-08e63db50b47" providerId="ADAL" clId="{B24B02F7-7905-4588-AF93-2F3E26C169C6}" dt="2021-02-11T11:05:45.269" v="2429" actId="47"/>
        <pc:sldMkLst>
          <pc:docMk/>
          <pc:sldMk cId="1705639840" sldId="543"/>
        </pc:sldMkLst>
        <pc:spChg chg="mod">
          <ac:chgData name="Zhao Jin" userId="cd05a825-544c-438a-9ba1-08e63db50b47" providerId="ADAL" clId="{B24B02F7-7905-4588-AF93-2F3E26C169C6}" dt="2021-02-10T03:55:18.143" v="13"/>
          <ac:spMkLst>
            <pc:docMk/>
            <pc:sldMk cId="1705639840" sldId="543"/>
            <ac:spMk id="9" creationId="{00000000-0000-0000-0000-000000000000}"/>
          </ac:spMkLst>
        </pc:spChg>
      </pc:sldChg>
      <pc:sldChg chg="addSp modSp add del mod modAnim">
        <pc:chgData name="Zhao Jin" userId="cd05a825-544c-438a-9ba1-08e63db50b47" providerId="ADAL" clId="{B24B02F7-7905-4588-AF93-2F3E26C169C6}" dt="2021-02-11T10:34:24.898" v="941" actId="207"/>
        <pc:sldMkLst>
          <pc:docMk/>
          <pc:sldMk cId="2573090601" sldId="546"/>
        </pc:sldMkLst>
        <pc:spChg chg="mod">
          <ac:chgData name="Zhao Jin" userId="cd05a825-544c-438a-9ba1-08e63db50b47" providerId="ADAL" clId="{B24B02F7-7905-4588-AF93-2F3E26C169C6}" dt="2021-02-11T10:34:24.898" v="941" actId="207"/>
          <ac:spMkLst>
            <pc:docMk/>
            <pc:sldMk cId="2573090601" sldId="546"/>
            <ac:spMk id="8" creationId="{00000000-0000-0000-0000-000000000000}"/>
          </ac:spMkLst>
        </pc:spChg>
        <pc:spChg chg="add mod">
          <ac:chgData name="Zhao Jin" userId="cd05a825-544c-438a-9ba1-08e63db50b47" providerId="ADAL" clId="{B24B02F7-7905-4588-AF93-2F3E26C169C6}" dt="2021-02-11T10:28:41.659" v="496" actId="14100"/>
          <ac:spMkLst>
            <pc:docMk/>
            <pc:sldMk cId="2573090601" sldId="546"/>
            <ac:spMk id="9" creationId="{65330C62-B59D-4944-9872-A56DF6FDE7BF}"/>
          </ac:spMkLst>
        </pc:spChg>
        <pc:spChg chg="add mod">
          <ac:chgData name="Zhao Jin" userId="cd05a825-544c-438a-9ba1-08e63db50b47" providerId="ADAL" clId="{B24B02F7-7905-4588-AF93-2F3E26C169C6}" dt="2021-02-11T10:26:35.661" v="311" actId="14100"/>
          <ac:spMkLst>
            <pc:docMk/>
            <pc:sldMk cId="2573090601" sldId="546"/>
            <ac:spMk id="10" creationId="{ADA401A5-3160-42FF-9AD4-DF6554026F18}"/>
          </ac:spMkLst>
        </pc:spChg>
        <pc:spChg chg="add mod">
          <ac:chgData name="Zhao Jin" userId="cd05a825-544c-438a-9ba1-08e63db50b47" providerId="ADAL" clId="{B24B02F7-7905-4588-AF93-2F3E26C169C6}" dt="2021-02-11T10:28:49.947" v="497" actId="207"/>
          <ac:spMkLst>
            <pc:docMk/>
            <pc:sldMk cId="2573090601" sldId="546"/>
            <ac:spMk id="11" creationId="{AC3B87F3-107E-4154-BFB1-9F4F9A73432F}"/>
          </ac:spMkLst>
        </pc:spChg>
        <pc:spChg chg="add mod">
          <ac:chgData name="Zhao Jin" userId="cd05a825-544c-438a-9ba1-08e63db50b47" providerId="ADAL" clId="{B24B02F7-7905-4588-AF93-2F3E26C169C6}" dt="2021-02-11T10:28:36.179" v="469" actId="1038"/>
          <ac:spMkLst>
            <pc:docMk/>
            <pc:sldMk cId="2573090601" sldId="546"/>
            <ac:spMk id="13" creationId="{9EF47B94-F106-49A9-B65C-BD033A00B269}"/>
          </ac:spMkLst>
        </pc:spChg>
        <pc:spChg chg="mod">
          <ac:chgData name="Zhao Jin" userId="cd05a825-544c-438a-9ba1-08e63db50b47" providerId="ADAL" clId="{B24B02F7-7905-4588-AF93-2F3E26C169C6}" dt="2021-02-11T10:23:17.947" v="118" actId="20577"/>
          <ac:spMkLst>
            <pc:docMk/>
            <pc:sldMk cId="2573090601" sldId="546"/>
            <ac:spMk id="14338" creationId="{00000000-0000-0000-0000-000000000000}"/>
          </ac:spMkLst>
        </pc:spChg>
        <pc:picChg chg="add mod">
          <ac:chgData name="Zhao Jin" userId="cd05a825-544c-438a-9ba1-08e63db50b47" providerId="ADAL" clId="{B24B02F7-7905-4588-AF93-2F3E26C169C6}" dt="2021-02-11T10:28:34.390" v="453" actId="1076"/>
          <ac:picMkLst>
            <pc:docMk/>
            <pc:sldMk cId="2573090601" sldId="546"/>
            <ac:picMk id="14" creationId="{5FF90871-040F-4170-8E8E-EC56CFFB7847}"/>
          </ac:picMkLst>
        </pc:picChg>
      </pc:sldChg>
      <pc:sldChg chg="addSp delSp modSp mod modAnim">
        <pc:chgData name="Zhao Jin" userId="cd05a825-544c-438a-9ba1-08e63db50b47" providerId="ADAL" clId="{B24B02F7-7905-4588-AF93-2F3E26C169C6}" dt="2021-02-11T10:46:20.240" v="1768" actId="6549"/>
        <pc:sldMkLst>
          <pc:docMk/>
          <pc:sldMk cId="1427618944" sldId="553"/>
        </pc:sldMkLst>
        <pc:spChg chg="add del">
          <ac:chgData name="Zhao Jin" userId="cd05a825-544c-438a-9ba1-08e63db50b47" providerId="ADAL" clId="{B24B02F7-7905-4588-AF93-2F3E26C169C6}" dt="2021-02-11T10:14:46.310" v="61"/>
          <ac:spMkLst>
            <pc:docMk/>
            <pc:sldMk cId="1427618944" sldId="553"/>
            <ac:spMk id="2" creationId="{DA3372C3-4105-4A3B-A286-05F566C332C5}"/>
          </ac:spMkLst>
        </pc:spChg>
        <pc:spChg chg="mod">
          <ac:chgData name="Zhao Jin" userId="cd05a825-544c-438a-9ba1-08e63db50b47" providerId="ADAL" clId="{B24B02F7-7905-4588-AF93-2F3E26C169C6}" dt="2021-02-10T03:55:18.143" v="13"/>
          <ac:spMkLst>
            <pc:docMk/>
            <pc:sldMk cId="1427618944" sldId="553"/>
            <ac:spMk id="7" creationId="{00000000-0000-0000-0000-000000000000}"/>
          </ac:spMkLst>
        </pc:spChg>
        <pc:spChg chg="mod">
          <ac:chgData name="Zhao Jin" userId="cd05a825-544c-438a-9ba1-08e63db50b47" providerId="ADAL" clId="{B24B02F7-7905-4588-AF93-2F3E26C169C6}" dt="2021-02-11T10:39:12.451" v="1103" actId="20577"/>
          <ac:spMkLst>
            <pc:docMk/>
            <pc:sldMk cId="1427618944" sldId="553"/>
            <ac:spMk id="8" creationId="{00000000-0000-0000-0000-000000000000}"/>
          </ac:spMkLst>
        </pc:spChg>
        <pc:spChg chg="add del mod">
          <ac:chgData name="Zhao Jin" userId="cd05a825-544c-438a-9ba1-08e63db50b47" providerId="ADAL" clId="{B24B02F7-7905-4588-AF93-2F3E26C169C6}" dt="2021-02-11T10:31:22.609" v="635" actId="478"/>
          <ac:spMkLst>
            <pc:docMk/>
            <pc:sldMk cId="1427618944" sldId="553"/>
            <ac:spMk id="9" creationId="{82C8FC93-9EE3-4F7C-964A-26D98EA14F26}"/>
          </ac:spMkLst>
        </pc:spChg>
        <pc:spChg chg="add mod">
          <ac:chgData name="Zhao Jin" userId="cd05a825-544c-438a-9ba1-08e63db50b47" providerId="ADAL" clId="{B24B02F7-7905-4588-AF93-2F3E26C169C6}" dt="2021-02-11T10:30:38.038" v="625" actId="14100"/>
          <ac:spMkLst>
            <pc:docMk/>
            <pc:sldMk cId="1427618944" sldId="553"/>
            <ac:spMk id="10" creationId="{D152B3CB-3A18-4904-B92B-10421E2CF44A}"/>
          </ac:spMkLst>
        </pc:spChg>
        <pc:spChg chg="add mod">
          <ac:chgData name="Zhao Jin" userId="cd05a825-544c-438a-9ba1-08e63db50b47" providerId="ADAL" clId="{B24B02F7-7905-4588-AF93-2F3E26C169C6}" dt="2021-02-11T10:30:52.109" v="628" actId="1076"/>
          <ac:spMkLst>
            <pc:docMk/>
            <pc:sldMk cId="1427618944" sldId="553"/>
            <ac:spMk id="11" creationId="{518EA1C5-C26B-4C75-8BA5-D5CB66F74A0E}"/>
          </ac:spMkLst>
        </pc:spChg>
        <pc:spChg chg="add mod">
          <ac:chgData name="Zhao Jin" userId="cd05a825-544c-438a-9ba1-08e63db50b47" providerId="ADAL" clId="{B24B02F7-7905-4588-AF93-2F3E26C169C6}" dt="2021-02-11T10:31:20.466" v="634" actId="6549"/>
          <ac:spMkLst>
            <pc:docMk/>
            <pc:sldMk cId="1427618944" sldId="553"/>
            <ac:spMk id="13" creationId="{AFC19333-5980-4F3B-A9D6-4C44C6ADB80A}"/>
          </ac:spMkLst>
        </pc:spChg>
        <pc:spChg chg="add mod">
          <ac:chgData name="Zhao Jin" userId="cd05a825-544c-438a-9ba1-08e63db50b47" providerId="ADAL" clId="{B24B02F7-7905-4588-AF93-2F3E26C169C6}" dt="2021-02-11T10:39:03.428" v="1078" actId="14100"/>
          <ac:spMkLst>
            <pc:docMk/>
            <pc:sldMk cId="1427618944" sldId="553"/>
            <ac:spMk id="14" creationId="{13C4F959-C463-4D51-9AA3-643FAC81E97E}"/>
          </ac:spMkLst>
        </pc:spChg>
        <pc:spChg chg="add del">
          <ac:chgData name="Zhao Jin" userId="cd05a825-544c-438a-9ba1-08e63db50b47" providerId="ADAL" clId="{B24B02F7-7905-4588-AF93-2F3E26C169C6}" dt="2021-02-11T10:37:47.812" v="983" actId="22"/>
          <ac:spMkLst>
            <pc:docMk/>
            <pc:sldMk cId="1427618944" sldId="553"/>
            <ac:spMk id="16" creationId="{5135D011-39BB-4C07-AA3F-F946F5297293}"/>
          </ac:spMkLst>
        </pc:spChg>
        <pc:spChg chg="add mod">
          <ac:chgData name="Zhao Jin" userId="cd05a825-544c-438a-9ba1-08e63db50b47" providerId="ADAL" clId="{B24B02F7-7905-4588-AF93-2F3E26C169C6}" dt="2021-02-11T10:39:08.172" v="1097" actId="1035"/>
          <ac:spMkLst>
            <pc:docMk/>
            <pc:sldMk cId="1427618944" sldId="553"/>
            <ac:spMk id="17" creationId="{9BEB6C85-479A-4BE9-8BA4-DB3AC5A607CA}"/>
          </ac:spMkLst>
        </pc:spChg>
        <pc:spChg chg="add mod">
          <ac:chgData name="Zhao Jin" userId="cd05a825-544c-438a-9ba1-08e63db50b47" providerId="ADAL" clId="{B24B02F7-7905-4588-AF93-2F3E26C169C6}" dt="2021-02-11T10:41:23.039" v="1308" actId="1037"/>
          <ac:spMkLst>
            <pc:docMk/>
            <pc:sldMk cId="1427618944" sldId="553"/>
            <ac:spMk id="18" creationId="{9000E7BE-8527-4532-AA43-010C42C6CD73}"/>
          </ac:spMkLst>
        </pc:spChg>
        <pc:spChg chg="add mod">
          <ac:chgData name="Zhao Jin" userId="cd05a825-544c-438a-9ba1-08e63db50b47" providerId="ADAL" clId="{B24B02F7-7905-4588-AF93-2F3E26C169C6}" dt="2021-02-11T10:40:57.269" v="1254" actId="1036"/>
          <ac:spMkLst>
            <pc:docMk/>
            <pc:sldMk cId="1427618944" sldId="553"/>
            <ac:spMk id="19" creationId="{03877E7A-C2FA-4A59-A414-3C95F6BC432E}"/>
          </ac:spMkLst>
        </pc:spChg>
        <pc:spChg chg="add mod">
          <ac:chgData name="Zhao Jin" userId="cd05a825-544c-438a-9ba1-08e63db50b47" providerId="ADAL" clId="{B24B02F7-7905-4588-AF93-2F3E26C169C6}" dt="2021-02-11T10:46:20.240" v="1768" actId="6549"/>
          <ac:spMkLst>
            <pc:docMk/>
            <pc:sldMk cId="1427618944" sldId="553"/>
            <ac:spMk id="20" creationId="{8F0E57E9-A1B5-4D6E-ABB5-128789B1CF5C}"/>
          </ac:spMkLst>
        </pc:spChg>
        <pc:spChg chg="mod">
          <ac:chgData name="Zhao Jin" userId="cd05a825-544c-438a-9ba1-08e63db50b47" providerId="ADAL" clId="{B24B02F7-7905-4588-AF93-2F3E26C169C6}" dt="2021-02-11T10:30:16.147" v="584" actId="14100"/>
          <ac:spMkLst>
            <pc:docMk/>
            <pc:sldMk cId="1427618944" sldId="553"/>
            <ac:spMk id="84" creationId="{C4E05674-68A2-0D4E-8B47-F7A2C6A6B76F}"/>
          </ac:spMkLst>
        </pc:spChg>
        <pc:spChg chg="mod">
          <ac:chgData name="Zhao Jin" userId="cd05a825-544c-438a-9ba1-08e63db50b47" providerId="ADAL" clId="{B24B02F7-7905-4588-AF93-2F3E26C169C6}" dt="2021-02-11T10:14:06.054" v="35" actId="20577"/>
          <ac:spMkLst>
            <pc:docMk/>
            <pc:sldMk cId="1427618944" sldId="553"/>
            <ac:spMk id="14338" creationId="{00000000-0000-0000-0000-000000000000}"/>
          </ac:spMkLst>
        </pc:spChg>
        <pc:picChg chg="del">
          <ac:chgData name="Zhao Jin" userId="cd05a825-544c-438a-9ba1-08e63db50b47" providerId="ADAL" clId="{B24B02F7-7905-4588-AF93-2F3E26C169C6}" dt="2021-02-11T10:14:38.357" v="58" actId="478"/>
          <ac:picMkLst>
            <pc:docMk/>
            <pc:sldMk cId="1427618944" sldId="553"/>
            <ac:picMk id="3" creationId="{78D60D94-825A-D54F-ACF5-EA46D7263418}"/>
          </ac:picMkLst>
        </pc:picChg>
        <pc:picChg chg="add mod">
          <ac:chgData name="Zhao Jin" userId="cd05a825-544c-438a-9ba1-08e63db50b47" providerId="ADAL" clId="{B24B02F7-7905-4588-AF93-2F3E26C169C6}" dt="2021-02-11T10:31:55.453" v="736" actId="1076"/>
          <ac:picMkLst>
            <pc:docMk/>
            <pc:sldMk cId="1427618944" sldId="553"/>
            <ac:picMk id="15" creationId="{948B0BCC-4DCF-4EC6-AB46-2992AF6D87BD}"/>
          </ac:picMkLst>
        </pc:picChg>
      </pc:sldChg>
      <pc:sldChg chg="modSp del">
        <pc:chgData name="Zhao Jin" userId="cd05a825-544c-438a-9ba1-08e63db50b47" providerId="ADAL" clId="{B24B02F7-7905-4588-AF93-2F3E26C169C6}" dt="2021-02-11T11:05:45.269" v="2429" actId="47"/>
        <pc:sldMkLst>
          <pc:docMk/>
          <pc:sldMk cId="487843573" sldId="558"/>
        </pc:sldMkLst>
        <pc:spChg chg="mod">
          <ac:chgData name="Zhao Jin" userId="cd05a825-544c-438a-9ba1-08e63db50b47" providerId="ADAL" clId="{B24B02F7-7905-4588-AF93-2F3E26C169C6}" dt="2021-02-10T03:55:18.143" v="13"/>
          <ac:spMkLst>
            <pc:docMk/>
            <pc:sldMk cId="487843573" sldId="558"/>
            <ac:spMk id="7" creationId="{00000000-0000-0000-0000-000000000000}"/>
          </ac:spMkLst>
        </pc:spChg>
      </pc:sldChg>
      <pc:sldChg chg="modSp del">
        <pc:chgData name="Zhao Jin" userId="cd05a825-544c-438a-9ba1-08e63db50b47" providerId="ADAL" clId="{B24B02F7-7905-4588-AF93-2F3E26C169C6}" dt="2021-02-11T10:14:03.499" v="27" actId="47"/>
        <pc:sldMkLst>
          <pc:docMk/>
          <pc:sldMk cId="92291925" sldId="563"/>
        </pc:sldMkLst>
        <pc:spChg chg="mod">
          <ac:chgData name="Zhao Jin" userId="cd05a825-544c-438a-9ba1-08e63db50b47" providerId="ADAL" clId="{B24B02F7-7905-4588-AF93-2F3E26C169C6}" dt="2021-02-10T03:55:18.143" v="13"/>
          <ac:spMkLst>
            <pc:docMk/>
            <pc:sldMk cId="92291925" sldId="563"/>
            <ac:spMk id="7" creationId="{00000000-0000-0000-0000-000000000000}"/>
          </ac:spMkLst>
        </pc:spChg>
      </pc:sldChg>
      <pc:sldChg chg="modSp del">
        <pc:chgData name="Zhao Jin" userId="cd05a825-544c-438a-9ba1-08e63db50b47" providerId="ADAL" clId="{B24B02F7-7905-4588-AF93-2F3E26C169C6}" dt="2021-02-11T11:05:45.269" v="2429" actId="47"/>
        <pc:sldMkLst>
          <pc:docMk/>
          <pc:sldMk cId="894186310" sldId="564"/>
        </pc:sldMkLst>
        <pc:spChg chg="mod">
          <ac:chgData name="Zhao Jin" userId="cd05a825-544c-438a-9ba1-08e63db50b47" providerId="ADAL" clId="{B24B02F7-7905-4588-AF93-2F3E26C169C6}" dt="2021-02-10T03:55:18.143" v="13"/>
          <ac:spMkLst>
            <pc:docMk/>
            <pc:sldMk cId="894186310" sldId="564"/>
            <ac:spMk id="7" creationId="{00000000-0000-0000-0000-000000000000}"/>
          </ac:spMkLst>
        </pc:spChg>
      </pc:sldChg>
      <pc:sldChg chg="modSp del">
        <pc:chgData name="Zhao Jin" userId="cd05a825-544c-438a-9ba1-08e63db50b47" providerId="ADAL" clId="{B24B02F7-7905-4588-AF93-2F3E26C169C6}" dt="2021-02-11T11:05:45.269" v="2429" actId="47"/>
        <pc:sldMkLst>
          <pc:docMk/>
          <pc:sldMk cId="1732540191" sldId="568"/>
        </pc:sldMkLst>
        <pc:spChg chg="mod">
          <ac:chgData name="Zhao Jin" userId="cd05a825-544c-438a-9ba1-08e63db50b47" providerId="ADAL" clId="{B24B02F7-7905-4588-AF93-2F3E26C169C6}" dt="2021-02-10T03:55:18.143" v="13"/>
          <ac:spMkLst>
            <pc:docMk/>
            <pc:sldMk cId="1732540191" sldId="568"/>
            <ac:spMk id="7" creationId="{00000000-0000-0000-0000-000000000000}"/>
          </ac:spMkLst>
        </pc:spChg>
      </pc:sldChg>
      <pc:sldChg chg="modSp del mod">
        <pc:chgData name="Zhao Jin" userId="cd05a825-544c-438a-9ba1-08e63db50b47" providerId="ADAL" clId="{B24B02F7-7905-4588-AF93-2F3E26C169C6}" dt="2021-02-11T11:05:45.269" v="2429" actId="47"/>
        <pc:sldMkLst>
          <pc:docMk/>
          <pc:sldMk cId="3229890649" sldId="569"/>
        </pc:sldMkLst>
        <pc:spChg chg="mod">
          <ac:chgData name="Zhao Jin" userId="cd05a825-544c-438a-9ba1-08e63db50b47" providerId="ADAL" clId="{B24B02F7-7905-4588-AF93-2F3E26C169C6}" dt="2021-02-10T03:55:56.639" v="26" actId="20577"/>
          <ac:spMkLst>
            <pc:docMk/>
            <pc:sldMk cId="3229890649" sldId="569"/>
            <ac:spMk id="7" creationId="{00000000-0000-0000-0000-000000000000}"/>
          </ac:spMkLst>
        </pc:spChg>
      </pc:sldChg>
      <pc:sldChg chg="modSp del">
        <pc:chgData name="Zhao Jin" userId="cd05a825-544c-438a-9ba1-08e63db50b47" providerId="ADAL" clId="{B24B02F7-7905-4588-AF93-2F3E26C169C6}" dt="2021-02-11T11:05:45.269" v="2429" actId="47"/>
        <pc:sldMkLst>
          <pc:docMk/>
          <pc:sldMk cId="3922430229" sldId="580"/>
        </pc:sldMkLst>
        <pc:spChg chg="mod">
          <ac:chgData name="Zhao Jin" userId="cd05a825-544c-438a-9ba1-08e63db50b47" providerId="ADAL" clId="{B24B02F7-7905-4588-AF93-2F3E26C169C6}" dt="2021-02-10T03:55:18.143" v="13"/>
          <ac:spMkLst>
            <pc:docMk/>
            <pc:sldMk cId="3922430229" sldId="580"/>
            <ac:spMk id="7" creationId="{00000000-0000-0000-0000-000000000000}"/>
          </ac:spMkLst>
        </pc:spChg>
      </pc:sldChg>
      <pc:sldChg chg="modSp del">
        <pc:chgData name="Zhao Jin" userId="cd05a825-544c-438a-9ba1-08e63db50b47" providerId="ADAL" clId="{B24B02F7-7905-4588-AF93-2F3E26C169C6}" dt="2021-02-11T11:05:45.269" v="2429" actId="47"/>
        <pc:sldMkLst>
          <pc:docMk/>
          <pc:sldMk cId="1886636263" sldId="581"/>
        </pc:sldMkLst>
        <pc:spChg chg="mod">
          <ac:chgData name="Zhao Jin" userId="cd05a825-544c-438a-9ba1-08e63db50b47" providerId="ADAL" clId="{B24B02F7-7905-4588-AF93-2F3E26C169C6}" dt="2021-02-10T03:55:18.143" v="13"/>
          <ac:spMkLst>
            <pc:docMk/>
            <pc:sldMk cId="1886636263" sldId="581"/>
            <ac:spMk id="7" creationId="{00000000-0000-0000-0000-000000000000}"/>
          </ac:spMkLst>
        </pc:spChg>
      </pc:sldChg>
      <pc:sldChg chg="modSp del">
        <pc:chgData name="Zhao Jin" userId="cd05a825-544c-438a-9ba1-08e63db50b47" providerId="ADAL" clId="{B24B02F7-7905-4588-AF93-2F3E26C169C6}" dt="2021-02-11T11:05:45.269" v="2429" actId="47"/>
        <pc:sldMkLst>
          <pc:docMk/>
          <pc:sldMk cId="211149325" sldId="589"/>
        </pc:sldMkLst>
        <pc:spChg chg="mod">
          <ac:chgData name="Zhao Jin" userId="cd05a825-544c-438a-9ba1-08e63db50b47" providerId="ADAL" clId="{B24B02F7-7905-4588-AF93-2F3E26C169C6}" dt="2021-02-10T03:55:18.143" v="13"/>
          <ac:spMkLst>
            <pc:docMk/>
            <pc:sldMk cId="211149325" sldId="589"/>
            <ac:spMk id="7" creationId="{00000000-0000-0000-0000-000000000000}"/>
          </ac:spMkLst>
        </pc:spChg>
      </pc:sldChg>
      <pc:sldChg chg="modSp del">
        <pc:chgData name="Zhao Jin" userId="cd05a825-544c-438a-9ba1-08e63db50b47" providerId="ADAL" clId="{B24B02F7-7905-4588-AF93-2F3E26C169C6}" dt="2021-02-11T11:05:45.269" v="2429" actId="47"/>
        <pc:sldMkLst>
          <pc:docMk/>
          <pc:sldMk cId="4156536479" sldId="590"/>
        </pc:sldMkLst>
        <pc:spChg chg="mod">
          <ac:chgData name="Zhao Jin" userId="cd05a825-544c-438a-9ba1-08e63db50b47" providerId="ADAL" clId="{B24B02F7-7905-4588-AF93-2F3E26C169C6}" dt="2021-02-10T03:55:18.143" v="13"/>
          <ac:spMkLst>
            <pc:docMk/>
            <pc:sldMk cId="4156536479" sldId="590"/>
            <ac:spMk id="7" creationId="{00000000-0000-0000-0000-000000000000}"/>
          </ac:spMkLst>
        </pc:spChg>
      </pc:sldChg>
      <pc:sldChg chg="modSp del">
        <pc:chgData name="Zhao Jin" userId="cd05a825-544c-438a-9ba1-08e63db50b47" providerId="ADAL" clId="{B24B02F7-7905-4588-AF93-2F3E26C169C6}" dt="2021-02-11T11:05:45.269" v="2429" actId="47"/>
        <pc:sldMkLst>
          <pc:docMk/>
          <pc:sldMk cId="567798019" sldId="591"/>
        </pc:sldMkLst>
        <pc:spChg chg="mod">
          <ac:chgData name="Zhao Jin" userId="cd05a825-544c-438a-9ba1-08e63db50b47" providerId="ADAL" clId="{B24B02F7-7905-4588-AF93-2F3E26C169C6}" dt="2021-02-10T03:55:18.143" v="13"/>
          <ac:spMkLst>
            <pc:docMk/>
            <pc:sldMk cId="567798019" sldId="591"/>
            <ac:spMk id="7" creationId="{00000000-0000-0000-0000-000000000000}"/>
          </ac:spMkLst>
        </pc:spChg>
      </pc:sldChg>
      <pc:sldChg chg="modSp del">
        <pc:chgData name="Zhao Jin" userId="cd05a825-544c-438a-9ba1-08e63db50b47" providerId="ADAL" clId="{B24B02F7-7905-4588-AF93-2F3E26C169C6}" dt="2021-02-11T11:05:45.269" v="2429" actId="47"/>
        <pc:sldMkLst>
          <pc:docMk/>
          <pc:sldMk cId="137810324" sldId="592"/>
        </pc:sldMkLst>
        <pc:spChg chg="mod">
          <ac:chgData name="Zhao Jin" userId="cd05a825-544c-438a-9ba1-08e63db50b47" providerId="ADAL" clId="{B24B02F7-7905-4588-AF93-2F3E26C169C6}" dt="2021-02-10T03:55:18.143" v="13"/>
          <ac:spMkLst>
            <pc:docMk/>
            <pc:sldMk cId="137810324" sldId="592"/>
            <ac:spMk id="7" creationId="{00000000-0000-0000-0000-000000000000}"/>
          </ac:spMkLst>
        </pc:spChg>
      </pc:sldChg>
      <pc:sldChg chg="modSp del">
        <pc:chgData name="Zhao Jin" userId="cd05a825-544c-438a-9ba1-08e63db50b47" providerId="ADAL" clId="{B24B02F7-7905-4588-AF93-2F3E26C169C6}" dt="2021-02-11T11:05:45.269" v="2429" actId="47"/>
        <pc:sldMkLst>
          <pc:docMk/>
          <pc:sldMk cId="3233082706" sldId="593"/>
        </pc:sldMkLst>
        <pc:spChg chg="mod">
          <ac:chgData name="Zhao Jin" userId="cd05a825-544c-438a-9ba1-08e63db50b47" providerId="ADAL" clId="{B24B02F7-7905-4588-AF93-2F3E26C169C6}" dt="2021-02-10T03:55:18.143" v="13"/>
          <ac:spMkLst>
            <pc:docMk/>
            <pc:sldMk cId="3233082706" sldId="593"/>
            <ac:spMk id="7" creationId="{00000000-0000-0000-0000-000000000000}"/>
          </ac:spMkLst>
        </pc:spChg>
      </pc:sldChg>
      <pc:sldChg chg="modSp del">
        <pc:chgData name="Zhao Jin" userId="cd05a825-544c-438a-9ba1-08e63db50b47" providerId="ADAL" clId="{B24B02F7-7905-4588-AF93-2F3E26C169C6}" dt="2021-02-11T11:05:45.269" v="2429" actId="47"/>
        <pc:sldMkLst>
          <pc:docMk/>
          <pc:sldMk cId="2217225800" sldId="594"/>
        </pc:sldMkLst>
        <pc:spChg chg="mod">
          <ac:chgData name="Zhao Jin" userId="cd05a825-544c-438a-9ba1-08e63db50b47" providerId="ADAL" clId="{B24B02F7-7905-4588-AF93-2F3E26C169C6}" dt="2021-02-10T03:55:18.143" v="13"/>
          <ac:spMkLst>
            <pc:docMk/>
            <pc:sldMk cId="2217225800" sldId="594"/>
            <ac:spMk id="7" creationId="{00000000-0000-0000-0000-000000000000}"/>
          </ac:spMkLst>
        </pc:spChg>
      </pc:sldChg>
      <pc:sldChg chg="modSp del">
        <pc:chgData name="Zhao Jin" userId="cd05a825-544c-438a-9ba1-08e63db50b47" providerId="ADAL" clId="{B24B02F7-7905-4588-AF93-2F3E26C169C6}" dt="2021-02-11T11:05:45.269" v="2429" actId="47"/>
        <pc:sldMkLst>
          <pc:docMk/>
          <pc:sldMk cId="2419983458" sldId="595"/>
        </pc:sldMkLst>
        <pc:spChg chg="mod">
          <ac:chgData name="Zhao Jin" userId="cd05a825-544c-438a-9ba1-08e63db50b47" providerId="ADAL" clId="{B24B02F7-7905-4588-AF93-2F3E26C169C6}" dt="2021-02-10T03:55:18.143" v="13"/>
          <ac:spMkLst>
            <pc:docMk/>
            <pc:sldMk cId="2419983458" sldId="595"/>
            <ac:spMk id="7" creationId="{00000000-0000-0000-0000-000000000000}"/>
          </ac:spMkLst>
        </pc:spChg>
      </pc:sldChg>
      <pc:sldChg chg="modSp del">
        <pc:chgData name="Zhao Jin" userId="cd05a825-544c-438a-9ba1-08e63db50b47" providerId="ADAL" clId="{B24B02F7-7905-4588-AF93-2F3E26C169C6}" dt="2021-02-11T11:05:45.269" v="2429" actId="47"/>
        <pc:sldMkLst>
          <pc:docMk/>
          <pc:sldMk cId="3643682471" sldId="596"/>
        </pc:sldMkLst>
        <pc:spChg chg="mod">
          <ac:chgData name="Zhao Jin" userId="cd05a825-544c-438a-9ba1-08e63db50b47" providerId="ADAL" clId="{B24B02F7-7905-4588-AF93-2F3E26C169C6}" dt="2021-02-10T03:55:18.143" v="13"/>
          <ac:spMkLst>
            <pc:docMk/>
            <pc:sldMk cId="3643682471" sldId="596"/>
            <ac:spMk id="9" creationId="{00000000-0000-0000-0000-000000000000}"/>
          </ac:spMkLst>
        </pc:spChg>
      </pc:sldChg>
      <pc:sldChg chg="modSp del">
        <pc:chgData name="Zhao Jin" userId="cd05a825-544c-438a-9ba1-08e63db50b47" providerId="ADAL" clId="{B24B02F7-7905-4588-AF93-2F3E26C169C6}" dt="2021-02-11T11:05:45.269" v="2429" actId="47"/>
        <pc:sldMkLst>
          <pc:docMk/>
          <pc:sldMk cId="3231946261" sldId="597"/>
        </pc:sldMkLst>
        <pc:spChg chg="mod">
          <ac:chgData name="Zhao Jin" userId="cd05a825-544c-438a-9ba1-08e63db50b47" providerId="ADAL" clId="{B24B02F7-7905-4588-AF93-2F3E26C169C6}" dt="2021-02-10T03:55:18.143" v="13"/>
          <ac:spMkLst>
            <pc:docMk/>
            <pc:sldMk cId="3231946261" sldId="597"/>
            <ac:spMk id="9" creationId="{00000000-0000-0000-0000-000000000000}"/>
          </ac:spMkLst>
        </pc:spChg>
      </pc:sldChg>
      <pc:sldChg chg="modSp del">
        <pc:chgData name="Zhao Jin" userId="cd05a825-544c-438a-9ba1-08e63db50b47" providerId="ADAL" clId="{B24B02F7-7905-4588-AF93-2F3E26C169C6}" dt="2021-02-11T11:05:45.269" v="2429" actId="47"/>
        <pc:sldMkLst>
          <pc:docMk/>
          <pc:sldMk cId="4002657513" sldId="598"/>
        </pc:sldMkLst>
        <pc:spChg chg="mod">
          <ac:chgData name="Zhao Jin" userId="cd05a825-544c-438a-9ba1-08e63db50b47" providerId="ADAL" clId="{B24B02F7-7905-4588-AF93-2F3E26C169C6}" dt="2021-02-10T03:55:18.143" v="13"/>
          <ac:spMkLst>
            <pc:docMk/>
            <pc:sldMk cId="4002657513" sldId="598"/>
            <ac:spMk id="9" creationId="{00000000-0000-0000-0000-000000000000}"/>
          </ac:spMkLst>
        </pc:spChg>
      </pc:sldChg>
      <pc:sldChg chg="modSp del">
        <pc:chgData name="Zhao Jin" userId="cd05a825-544c-438a-9ba1-08e63db50b47" providerId="ADAL" clId="{B24B02F7-7905-4588-AF93-2F3E26C169C6}" dt="2021-02-11T11:05:45.269" v="2429" actId="47"/>
        <pc:sldMkLst>
          <pc:docMk/>
          <pc:sldMk cId="2930953569" sldId="599"/>
        </pc:sldMkLst>
        <pc:spChg chg="mod">
          <ac:chgData name="Zhao Jin" userId="cd05a825-544c-438a-9ba1-08e63db50b47" providerId="ADAL" clId="{B24B02F7-7905-4588-AF93-2F3E26C169C6}" dt="2021-02-10T03:55:18.143" v="13"/>
          <ac:spMkLst>
            <pc:docMk/>
            <pc:sldMk cId="2930953569" sldId="599"/>
            <ac:spMk id="7" creationId="{00000000-0000-0000-0000-000000000000}"/>
          </ac:spMkLst>
        </pc:spChg>
      </pc:sldChg>
      <pc:sldChg chg="modSp del">
        <pc:chgData name="Zhao Jin" userId="cd05a825-544c-438a-9ba1-08e63db50b47" providerId="ADAL" clId="{B24B02F7-7905-4588-AF93-2F3E26C169C6}" dt="2021-02-11T11:05:45.269" v="2429" actId="47"/>
        <pc:sldMkLst>
          <pc:docMk/>
          <pc:sldMk cId="880934081" sldId="600"/>
        </pc:sldMkLst>
        <pc:spChg chg="mod">
          <ac:chgData name="Zhao Jin" userId="cd05a825-544c-438a-9ba1-08e63db50b47" providerId="ADAL" clId="{B24B02F7-7905-4588-AF93-2F3E26C169C6}" dt="2021-02-10T03:55:18.143" v="13"/>
          <ac:spMkLst>
            <pc:docMk/>
            <pc:sldMk cId="880934081" sldId="600"/>
            <ac:spMk id="7" creationId="{00000000-0000-0000-0000-000000000000}"/>
          </ac:spMkLst>
        </pc:spChg>
      </pc:sldChg>
      <pc:sldChg chg="addSp delSp modSp add mod modAnim">
        <pc:chgData name="Zhao Jin" userId="cd05a825-544c-438a-9ba1-08e63db50b47" providerId="ADAL" clId="{B24B02F7-7905-4588-AF93-2F3E26C169C6}" dt="2021-02-11T10:46:14.362" v="1753" actId="20577"/>
        <pc:sldMkLst>
          <pc:docMk/>
          <pc:sldMk cId="1094276337" sldId="601"/>
        </pc:sldMkLst>
        <pc:spChg chg="mod">
          <ac:chgData name="Zhao Jin" userId="cd05a825-544c-438a-9ba1-08e63db50b47" providerId="ADAL" clId="{B24B02F7-7905-4588-AF93-2F3E26C169C6}" dt="2021-02-11T10:42:20.677" v="1399" actId="5793"/>
          <ac:spMkLst>
            <pc:docMk/>
            <pc:sldMk cId="1094276337" sldId="601"/>
            <ac:spMk id="8" creationId="{00000000-0000-0000-0000-000000000000}"/>
          </ac:spMkLst>
        </pc:spChg>
        <pc:spChg chg="del">
          <ac:chgData name="Zhao Jin" userId="cd05a825-544c-438a-9ba1-08e63db50b47" providerId="ADAL" clId="{B24B02F7-7905-4588-AF93-2F3E26C169C6}" dt="2021-02-11T10:32:24.671" v="801" actId="478"/>
          <ac:spMkLst>
            <pc:docMk/>
            <pc:sldMk cId="1094276337" sldId="601"/>
            <ac:spMk id="9" creationId="{82C8FC93-9EE3-4F7C-964A-26D98EA14F26}"/>
          </ac:spMkLst>
        </pc:spChg>
        <pc:spChg chg="del">
          <ac:chgData name="Zhao Jin" userId="cd05a825-544c-438a-9ba1-08e63db50b47" providerId="ADAL" clId="{B24B02F7-7905-4588-AF93-2F3E26C169C6}" dt="2021-02-11T10:32:23.005" v="800" actId="478"/>
          <ac:spMkLst>
            <pc:docMk/>
            <pc:sldMk cId="1094276337" sldId="601"/>
            <ac:spMk id="10" creationId="{D152B3CB-3A18-4904-B92B-10421E2CF44A}"/>
          </ac:spMkLst>
        </pc:spChg>
        <pc:spChg chg="del mod">
          <ac:chgData name="Zhao Jin" userId="cd05a825-544c-438a-9ba1-08e63db50b47" providerId="ADAL" clId="{B24B02F7-7905-4588-AF93-2F3E26C169C6}" dt="2021-02-11T10:43:13.791" v="1440" actId="478"/>
          <ac:spMkLst>
            <pc:docMk/>
            <pc:sldMk cId="1094276337" sldId="601"/>
            <ac:spMk id="11" creationId="{518EA1C5-C26B-4C75-8BA5-D5CB66F74A0E}"/>
          </ac:spMkLst>
        </pc:spChg>
        <pc:spChg chg="add del mod">
          <ac:chgData name="Zhao Jin" userId="cd05a825-544c-438a-9ba1-08e63db50b47" providerId="ADAL" clId="{B24B02F7-7905-4588-AF93-2F3E26C169C6}" dt="2021-02-11T10:37:41.150" v="981" actId="478"/>
          <ac:spMkLst>
            <pc:docMk/>
            <pc:sldMk cId="1094276337" sldId="601"/>
            <ac:spMk id="13" creationId="{3D34B7CF-FD06-460D-ACDC-E526985126A5}"/>
          </ac:spMkLst>
        </pc:spChg>
        <pc:spChg chg="add del mod">
          <ac:chgData name="Zhao Jin" userId="cd05a825-544c-438a-9ba1-08e63db50b47" providerId="ADAL" clId="{B24B02F7-7905-4588-AF93-2F3E26C169C6}" dt="2021-02-11T10:43:36.328" v="1479" actId="478"/>
          <ac:spMkLst>
            <pc:docMk/>
            <pc:sldMk cId="1094276337" sldId="601"/>
            <ac:spMk id="14" creationId="{1E4CB135-8988-453F-932D-80E27D63254C}"/>
          </ac:spMkLst>
        </pc:spChg>
        <pc:spChg chg="add mod">
          <ac:chgData name="Zhao Jin" userId="cd05a825-544c-438a-9ba1-08e63db50b47" providerId="ADAL" clId="{B24B02F7-7905-4588-AF93-2F3E26C169C6}" dt="2021-02-11T10:46:03.607" v="1745" actId="1036"/>
          <ac:spMkLst>
            <pc:docMk/>
            <pc:sldMk cId="1094276337" sldId="601"/>
            <ac:spMk id="15" creationId="{089ECE0A-4E20-4CEA-8F03-97F6A2A532A0}"/>
          </ac:spMkLst>
        </pc:spChg>
        <pc:spChg chg="add mod">
          <ac:chgData name="Zhao Jin" userId="cd05a825-544c-438a-9ba1-08e63db50b47" providerId="ADAL" clId="{B24B02F7-7905-4588-AF93-2F3E26C169C6}" dt="2021-02-11T10:46:14.362" v="1753" actId="20577"/>
          <ac:spMkLst>
            <pc:docMk/>
            <pc:sldMk cId="1094276337" sldId="601"/>
            <ac:spMk id="17" creationId="{2828DA0C-19A7-410C-8103-5115F757EF63}"/>
          </ac:spMkLst>
        </pc:spChg>
        <pc:spChg chg="add mod">
          <ac:chgData name="Zhao Jin" userId="cd05a825-544c-438a-9ba1-08e63db50b47" providerId="ADAL" clId="{B24B02F7-7905-4588-AF93-2F3E26C169C6}" dt="2021-02-11T10:45:18.152" v="1733" actId="1036"/>
          <ac:spMkLst>
            <pc:docMk/>
            <pc:sldMk cId="1094276337" sldId="601"/>
            <ac:spMk id="18" creationId="{6E78F201-C496-4C53-8ED8-A3E8332502FC}"/>
          </ac:spMkLst>
        </pc:spChg>
        <pc:spChg chg="mod">
          <ac:chgData name="Zhao Jin" userId="cd05a825-544c-438a-9ba1-08e63db50b47" providerId="ADAL" clId="{B24B02F7-7905-4588-AF93-2F3E26C169C6}" dt="2021-02-11T10:43:47.089" v="1483" actId="14100"/>
          <ac:spMkLst>
            <pc:docMk/>
            <pc:sldMk cId="1094276337" sldId="601"/>
            <ac:spMk id="84" creationId="{C4E05674-68A2-0D4E-8B47-F7A2C6A6B76F}"/>
          </ac:spMkLst>
        </pc:spChg>
        <pc:picChg chg="add mod">
          <ac:chgData name="Zhao Jin" userId="cd05a825-544c-438a-9ba1-08e63db50b47" providerId="ADAL" clId="{B24B02F7-7905-4588-AF93-2F3E26C169C6}" dt="2021-02-11T10:46:03.607" v="1745" actId="1036"/>
          <ac:picMkLst>
            <pc:docMk/>
            <pc:sldMk cId="1094276337" sldId="601"/>
            <ac:picMk id="16" creationId="{87406D1B-3BF5-4CE3-9EC5-BA19D8E44A88}"/>
          </ac:picMkLst>
        </pc:picChg>
      </pc:sldChg>
      <pc:sldChg chg="addSp delSp modSp add mod delAnim modAnim">
        <pc:chgData name="Zhao Jin" userId="cd05a825-544c-438a-9ba1-08e63db50b47" providerId="ADAL" clId="{B24B02F7-7905-4588-AF93-2F3E26C169C6}" dt="2021-02-11T11:02:40.633" v="2305" actId="207"/>
        <pc:sldMkLst>
          <pc:docMk/>
          <pc:sldMk cId="1542002799" sldId="602"/>
        </pc:sldMkLst>
        <pc:spChg chg="mod">
          <ac:chgData name="Zhao Jin" userId="cd05a825-544c-438a-9ba1-08e63db50b47" providerId="ADAL" clId="{B24B02F7-7905-4588-AF93-2F3E26C169C6}" dt="2021-02-11T11:00:29.399" v="2108" actId="207"/>
          <ac:spMkLst>
            <pc:docMk/>
            <pc:sldMk cId="1542002799" sldId="602"/>
            <ac:spMk id="8" creationId="{00000000-0000-0000-0000-000000000000}"/>
          </ac:spMkLst>
        </pc:spChg>
        <pc:spChg chg="add del mod">
          <ac:chgData name="Zhao Jin" userId="cd05a825-544c-438a-9ba1-08e63db50b47" providerId="ADAL" clId="{B24B02F7-7905-4588-AF93-2F3E26C169C6}" dt="2021-02-11T10:57:27.363" v="2050" actId="478"/>
          <ac:spMkLst>
            <pc:docMk/>
            <pc:sldMk cId="1542002799" sldId="602"/>
            <ac:spMk id="11" creationId="{6CB64B61-4AD4-46FE-B8E4-C228F0F2FA63}"/>
          </ac:spMkLst>
        </pc:spChg>
        <pc:spChg chg="add mod">
          <ac:chgData name="Zhao Jin" userId="cd05a825-544c-438a-9ba1-08e63db50b47" providerId="ADAL" clId="{B24B02F7-7905-4588-AF93-2F3E26C169C6}" dt="2021-02-11T11:01:38.158" v="2215" actId="207"/>
          <ac:spMkLst>
            <pc:docMk/>
            <pc:sldMk cId="1542002799" sldId="602"/>
            <ac:spMk id="13" creationId="{2B89EFD4-1CE0-424E-8F8A-D7F3C08BDEC9}"/>
          </ac:spMkLst>
        </pc:spChg>
        <pc:spChg chg="add del mod">
          <ac:chgData name="Zhao Jin" userId="cd05a825-544c-438a-9ba1-08e63db50b47" providerId="ADAL" clId="{B24B02F7-7905-4588-AF93-2F3E26C169C6}" dt="2021-02-11T11:00:38.913" v="2111" actId="478"/>
          <ac:spMkLst>
            <pc:docMk/>
            <pc:sldMk cId="1542002799" sldId="602"/>
            <ac:spMk id="14" creationId="{E86C58B6-F07D-4C82-92A2-E116BE347067}"/>
          </ac:spMkLst>
        </pc:spChg>
        <pc:spChg chg="del">
          <ac:chgData name="Zhao Jin" userId="cd05a825-544c-438a-9ba1-08e63db50b47" providerId="ADAL" clId="{B24B02F7-7905-4588-AF93-2F3E26C169C6}" dt="2021-02-11T10:54:57.169" v="1899" actId="478"/>
          <ac:spMkLst>
            <pc:docMk/>
            <pc:sldMk cId="1542002799" sldId="602"/>
            <ac:spMk id="15" creationId="{089ECE0A-4E20-4CEA-8F03-97F6A2A532A0}"/>
          </ac:spMkLst>
        </pc:spChg>
        <pc:spChg chg="del">
          <ac:chgData name="Zhao Jin" userId="cd05a825-544c-438a-9ba1-08e63db50b47" providerId="ADAL" clId="{B24B02F7-7905-4588-AF93-2F3E26C169C6}" dt="2021-02-11T10:54:57.169" v="1899" actId="478"/>
          <ac:spMkLst>
            <pc:docMk/>
            <pc:sldMk cId="1542002799" sldId="602"/>
            <ac:spMk id="17" creationId="{2828DA0C-19A7-410C-8103-5115F757EF63}"/>
          </ac:spMkLst>
        </pc:spChg>
        <pc:spChg chg="del mod">
          <ac:chgData name="Zhao Jin" userId="cd05a825-544c-438a-9ba1-08e63db50b47" providerId="ADAL" clId="{B24B02F7-7905-4588-AF93-2F3E26C169C6}" dt="2021-02-11T10:55:48.770" v="1917" actId="478"/>
          <ac:spMkLst>
            <pc:docMk/>
            <pc:sldMk cId="1542002799" sldId="602"/>
            <ac:spMk id="18" creationId="{6E78F201-C496-4C53-8ED8-A3E8332502FC}"/>
          </ac:spMkLst>
        </pc:spChg>
        <pc:spChg chg="add mod">
          <ac:chgData name="Zhao Jin" userId="cd05a825-544c-438a-9ba1-08e63db50b47" providerId="ADAL" clId="{B24B02F7-7905-4588-AF93-2F3E26C169C6}" dt="2021-02-11T11:02:16.911" v="2300" actId="14100"/>
          <ac:spMkLst>
            <pc:docMk/>
            <pc:sldMk cId="1542002799" sldId="602"/>
            <ac:spMk id="19" creationId="{6B7939A9-503C-45DD-A086-CFC94710F2EC}"/>
          </ac:spMkLst>
        </pc:spChg>
        <pc:spChg chg="mod">
          <ac:chgData name="Zhao Jin" userId="cd05a825-544c-438a-9ba1-08e63db50b47" providerId="ADAL" clId="{B24B02F7-7905-4588-AF93-2F3E26C169C6}" dt="2021-02-11T11:02:40.633" v="2305" actId="207"/>
          <ac:spMkLst>
            <pc:docMk/>
            <pc:sldMk cId="1542002799" sldId="602"/>
            <ac:spMk id="84" creationId="{C4E05674-68A2-0D4E-8B47-F7A2C6A6B76F}"/>
          </ac:spMkLst>
        </pc:spChg>
        <pc:spChg chg="mod">
          <ac:chgData name="Zhao Jin" userId="cd05a825-544c-438a-9ba1-08e63db50b47" providerId="ADAL" clId="{B24B02F7-7905-4588-AF93-2F3E26C169C6}" dt="2021-02-11T10:54:30.176" v="1808" actId="20577"/>
          <ac:spMkLst>
            <pc:docMk/>
            <pc:sldMk cId="1542002799" sldId="602"/>
            <ac:spMk id="14338" creationId="{00000000-0000-0000-0000-000000000000}"/>
          </ac:spMkLst>
        </pc:spChg>
        <pc:picChg chg="del">
          <ac:chgData name="Zhao Jin" userId="cd05a825-544c-438a-9ba1-08e63db50b47" providerId="ADAL" clId="{B24B02F7-7905-4588-AF93-2F3E26C169C6}" dt="2021-02-11T10:54:57.169" v="1899" actId="478"/>
          <ac:picMkLst>
            <pc:docMk/>
            <pc:sldMk cId="1542002799" sldId="602"/>
            <ac:picMk id="16" creationId="{87406D1B-3BF5-4CE3-9EC5-BA19D8E44A88}"/>
          </ac:picMkLst>
        </pc:picChg>
      </pc:sldChg>
      <pc:sldChg chg="delSp modSp add mod delAnim">
        <pc:chgData name="Zhao Jin" userId="cd05a825-544c-438a-9ba1-08e63db50b47" providerId="ADAL" clId="{B24B02F7-7905-4588-AF93-2F3E26C169C6}" dt="2021-02-11T11:05:31.419" v="2428" actId="207"/>
        <pc:sldMkLst>
          <pc:docMk/>
          <pc:sldMk cId="830535321" sldId="603"/>
        </pc:sldMkLst>
        <pc:spChg chg="mod">
          <ac:chgData name="Zhao Jin" userId="cd05a825-544c-438a-9ba1-08e63db50b47" providerId="ADAL" clId="{B24B02F7-7905-4588-AF93-2F3E26C169C6}" dt="2021-02-11T11:05:31.419" v="2428" actId="207"/>
          <ac:spMkLst>
            <pc:docMk/>
            <pc:sldMk cId="830535321" sldId="603"/>
            <ac:spMk id="8" creationId="{00000000-0000-0000-0000-000000000000}"/>
          </ac:spMkLst>
        </pc:spChg>
        <pc:spChg chg="mod">
          <ac:chgData name="Zhao Jin" userId="cd05a825-544c-438a-9ba1-08e63db50b47" providerId="ADAL" clId="{B24B02F7-7905-4588-AF93-2F3E26C169C6}" dt="2021-02-11T11:04:31.685" v="2412" actId="14100"/>
          <ac:spMkLst>
            <pc:docMk/>
            <pc:sldMk cId="830535321" sldId="603"/>
            <ac:spMk id="13" creationId="{2B89EFD4-1CE0-424E-8F8A-D7F3C08BDEC9}"/>
          </ac:spMkLst>
        </pc:spChg>
        <pc:spChg chg="del">
          <ac:chgData name="Zhao Jin" userId="cd05a825-544c-438a-9ba1-08e63db50b47" providerId="ADAL" clId="{B24B02F7-7905-4588-AF93-2F3E26C169C6}" dt="2021-02-11T11:02:52.564" v="2338" actId="478"/>
          <ac:spMkLst>
            <pc:docMk/>
            <pc:sldMk cId="830535321" sldId="603"/>
            <ac:spMk id="19" creationId="{6B7939A9-503C-45DD-A086-CFC94710F2EC}"/>
          </ac:spMkLst>
        </pc:spChg>
        <pc:spChg chg="mod">
          <ac:chgData name="Zhao Jin" userId="cd05a825-544c-438a-9ba1-08e63db50b47" providerId="ADAL" clId="{B24B02F7-7905-4588-AF93-2F3E26C169C6}" dt="2021-02-11T11:05:06.721" v="2426" actId="20577"/>
          <ac:spMkLst>
            <pc:docMk/>
            <pc:sldMk cId="830535321" sldId="603"/>
            <ac:spMk id="84" creationId="{C4E05674-68A2-0D4E-8B47-F7A2C6A6B76F}"/>
          </ac:spMkLst>
        </pc:spChg>
        <pc:spChg chg="mod">
          <ac:chgData name="Zhao Jin" userId="cd05a825-544c-438a-9ba1-08e63db50b47" providerId="ADAL" clId="{B24B02F7-7905-4588-AF93-2F3E26C169C6}" dt="2021-02-11T11:05:01.593" v="2424" actId="20577"/>
          <ac:spMkLst>
            <pc:docMk/>
            <pc:sldMk cId="830535321" sldId="603"/>
            <ac:spMk id="14338" creationId="{00000000-0000-0000-0000-000000000000}"/>
          </ac:spMkLst>
        </pc:spChg>
      </pc:sldChg>
      <pc:sldChg chg="add del">
        <pc:chgData name="Zhao Jin" userId="cd05a825-544c-438a-9ba1-08e63db50b47" providerId="ADAL" clId="{B24B02F7-7905-4588-AF93-2F3E26C169C6}" dt="2021-02-11T11:11:11.059" v="2431" actId="47"/>
        <pc:sldMkLst>
          <pc:docMk/>
          <pc:sldMk cId="3335349144" sldId="604"/>
        </pc:sldMkLst>
      </pc:sldChg>
      <pc:sldMasterChg chg="modSp modSldLayout">
        <pc:chgData name="Zhao Jin" userId="cd05a825-544c-438a-9ba1-08e63db50b47" providerId="ADAL" clId="{B24B02F7-7905-4588-AF93-2F3E26C169C6}" dt="2021-02-10T03:55:18.143" v="13"/>
        <pc:sldMasterMkLst>
          <pc:docMk/>
          <pc:sldMasterMk cId="0" sldId="2147485087"/>
        </pc:sldMasterMkLst>
        <pc:spChg chg="mod">
          <ac:chgData name="Zhao Jin" userId="cd05a825-544c-438a-9ba1-08e63db50b47" providerId="ADAL" clId="{B24B02F7-7905-4588-AF93-2F3E26C169C6}" dt="2021-02-10T03:55:18.143" v="13"/>
          <ac:spMkLst>
            <pc:docMk/>
            <pc:sldMasterMk cId="0" sldId="2147485087"/>
            <ac:spMk id="6" creationId="{00000000-0000-0000-0000-000000000000}"/>
          </ac:spMkLst>
        </pc:spChg>
        <pc:sldLayoutChg chg="modSp">
          <pc:chgData name="Zhao Jin" userId="cd05a825-544c-438a-9ba1-08e63db50b47" providerId="ADAL" clId="{B24B02F7-7905-4588-AF93-2F3E26C169C6}" dt="2021-02-10T03:55:18.143" v="13"/>
          <pc:sldLayoutMkLst>
            <pc:docMk/>
            <pc:sldMasterMk cId="0" sldId="2147485087"/>
            <pc:sldLayoutMk cId="0" sldId="2147485088"/>
          </pc:sldLayoutMkLst>
          <pc:spChg chg="mod">
            <ac:chgData name="Zhao Jin" userId="cd05a825-544c-438a-9ba1-08e63db50b47" providerId="ADAL" clId="{B24B02F7-7905-4588-AF93-2F3E26C169C6}" dt="2021-02-10T03:55:18.143" v="13"/>
            <ac:spMkLst>
              <pc:docMk/>
              <pc:sldMasterMk cId="0" sldId="2147485087"/>
              <pc:sldLayoutMk cId="0" sldId="2147485088"/>
              <ac:spMk id="6" creationId="{00000000-0000-0000-0000-000000000000}"/>
            </ac:spMkLst>
          </pc:spChg>
        </pc:sldLayoutChg>
        <pc:sldLayoutChg chg="modSp">
          <pc:chgData name="Zhao Jin" userId="cd05a825-544c-438a-9ba1-08e63db50b47" providerId="ADAL" clId="{B24B02F7-7905-4588-AF93-2F3E26C169C6}" dt="2021-02-10T03:55:18.143" v="13"/>
          <pc:sldLayoutMkLst>
            <pc:docMk/>
            <pc:sldMasterMk cId="0" sldId="2147485087"/>
            <pc:sldLayoutMk cId="0" sldId="2147485089"/>
          </pc:sldLayoutMkLst>
          <pc:spChg chg="mod">
            <ac:chgData name="Zhao Jin" userId="cd05a825-544c-438a-9ba1-08e63db50b47" providerId="ADAL" clId="{B24B02F7-7905-4588-AF93-2F3E26C169C6}" dt="2021-02-10T03:55:18.143" v="13"/>
            <ac:spMkLst>
              <pc:docMk/>
              <pc:sldMasterMk cId="0" sldId="2147485087"/>
              <pc:sldLayoutMk cId="0" sldId="2147485089"/>
              <ac:spMk id="6" creationId="{00000000-0000-0000-0000-000000000000}"/>
            </ac:spMkLst>
          </pc:spChg>
        </pc:sldLayoutChg>
        <pc:sldLayoutChg chg="modSp">
          <pc:chgData name="Zhao Jin" userId="cd05a825-544c-438a-9ba1-08e63db50b47" providerId="ADAL" clId="{B24B02F7-7905-4588-AF93-2F3E26C169C6}" dt="2021-02-10T03:55:18.143" v="13"/>
          <pc:sldLayoutMkLst>
            <pc:docMk/>
            <pc:sldMasterMk cId="0" sldId="2147485087"/>
            <pc:sldLayoutMk cId="0" sldId="2147485090"/>
          </pc:sldLayoutMkLst>
          <pc:spChg chg="mod">
            <ac:chgData name="Zhao Jin" userId="cd05a825-544c-438a-9ba1-08e63db50b47" providerId="ADAL" clId="{B24B02F7-7905-4588-AF93-2F3E26C169C6}" dt="2021-02-10T03:55:18.143" v="13"/>
            <ac:spMkLst>
              <pc:docMk/>
              <pc:sldMasterMk cId="0" sldId="2147485087"/>
              <pc:sldLayoutMk cId="0" sldId="2147485090"/>
              <ac:spMk id="6" creationId="{00000000-0000-0000-0000-000000000000}"/>
            </ac:spMkLst>
          </pc:spChg>
        </pc:sldLayoutChg>
        <pc:sldLayoutChg chg="modSp">
          <pc:chgData name="Zhao Jin" userId="cd05a825-544c-438a-9ba1-08e63db50b47" providerId="ADAL" clId="{B24B02F7-7905-4588-AF93-2F3E26C169C6}" dt="2021-02-10T03:55:18.143" v="13"/>
          <pc:sldLayoutMkLst>
            <pc:docMk/>
            <pc:sldMasterMk cId="0" sldId="2147485087"/>
            <pc:sldLayoutMk cId="0" sldId="2147485091"/>
          </pc:sldLayoutMkLst>
          <pc:spChg chg="mod">
            <ac:chgData name="Zhao Jin" userId="cd05a825-544c-438a-9ba1-08e63db50b47" providerId="ADAL" clId="{B24B02F7-7905-4588-AF93-2F3E26C169C6}" dt="2021-02-10T03:55:18.143" v="13"/>
            <ac:spMkLst>
              <pc:docMk/>
              <pc:sldMasterMk cId="0" sldId="2147485087"/>
              <pc:sldLayoutMk cId="0" sldId="2147485091"/>
              <ac:spMk id="7" creationId="{00000000-0000-0000-0000-000000000000}"/>
            </ac:spMkLst>
          </pc:spChg>
        </pc:sldLayoutChg>
        <pc:sldLayoutChg chg="modSp">
          <pc:chgData name="Zhao Jin" userId="cd05a825-544c-438a-9ba1-08e63db50b47" providerId="ADAL" clId="{B24B02F7-7905-4588-AF93-2F3E26C169C6}" dt="2021-02-10T03:55:18.143" v="13"/>
          <pc:sldLayoutMkLst>
            <pc:docMk/>
            <pc:sldMasterMk cId="0" sldId="2147485087"/>
            <pc:sldLayoutMk cId="0" sldId="2147485092"/>
          </pc:sldLayoutMkLst>
          <pc:spChg chg="mod">
            <ac:chgData name="Zhao Jin" userId="cd05a825-544c-438a-9ba1-08e63db50b47" providerId="ADAL" clId="{B24B02F7-7905-4588-AF93-2F3E26C169C6}" dt="2021-02-10T03:55:18.143" v="13"/>
            <ac:spMkLst>
              <pc:docMk/>
              <pc:sldMasterMk cId="0" sldId="2147485087"/>
              <pc:sldLayoutMk cId="0" sldId="2147485092"/>
              <ac:spMk id="9" creationId="{00000000-0000-0000-0000-000000000000}"/>
            </ac:spMkLst>
          </pc:spChg>
        </pc:sldLayoutChg>
        <pc:sldLayoutChg chg="modSp">
          <pc:chgData name="Zhao Jin" userId="cd05a825-544c-438a-9ba1-08e63db50b47" providerId="ADAL" clId="{B24B02F7-7905-4588-AF93-2F3E26C169C6}" dt="2021-02-10T03:55:18.143" v="13"/>
          <pc:sldLayoutMkLst>
            <pc:docMk/>
            <pc:sldMasterMk cId="0" sldId="2147485087"/>
            <pc:sldLayoutMk cId="0" sldId="2147485093"/>
          </pc:sldLayoutMkLst>
          <pc:spChg chg="mod">
            <ac:chgData name="Zhao Jin" userId="cd05a825-544c-438a-9ba1-08e63db50b47" providerId="ADAL" clId="{B24B02F7-7905-4588-AF93-2F3E26C169C6}" dt="2021-02-10T03:55:18.143" v="13"/>
            <ac:spMkLst>
              <pc:docMk/>
              <pc:sldMasterMk cId="0" sldId="2147485087"/>
              <pc:sldLayoutMk cId="0" sldId="2147485093"/>
              <ac:spMk id="5" creationId="{00000000-0000-0000-0000-000000000000}"/>
            </ac:spMkLst>
          </pc:spChg>
        </pc:sldLayoutChg>
        <pc:sldLayoutChg chg="modSp">
          <pc:chgData name="Zhao Jin" userId="cd05a825-544c-438a-9ba1-08e63db50b47" providerId="ADAL" clId="{B24B02F7-7905-4588-AF93-2F3E26C169C6}" dt="2021-02-10T03:55:18.143" v="13"/>
          <pc:sldLayoutMkLst>
            <pc:docMk/>
            <pc:sldMasterMk cId="0" sldId="2147485087"/>
            <pc:sldLayoutMk cId="0" sldId="2147485094"/>
          </pc:sldLayoutMkLst>
          <pc:spChg chg="mod">
            <ac:chgData name="Zhao Jin" userId="cd05a825-544c-438a-9ba1-08e63db50b47" providerId="ADAL" clId="{B24B02F7-7905-4588-AF93-2F3E26C169C6}" dt="2021-02-10T03:55:18.143" v="13"/>
            <ac:spMkLst>
              <pc:docMk/>
              <pc:sldMasterMk cId="0" sldId="2147485087"/>
              <pc:sldLayoutMk cId="0" sldId="2147485094"/>
              <ac:spMk id="4" creationId="{00000000-0000-0000-0000-000000000000}"/>
            </ac:spMkLst>
          </pc:spChg>
        </pc:sldLayoutChg>
        <pc:sldLayoutChg chg="modSp">
          <pc:chgData name="Zhao Jin" userId="cd05a825-544c-438a-9ba1-08e63db50b47" providerId="ADAL" clId="{B24B02F7-7905-4588-AF93-2F3E26C169C6}" dt="2021-02-10T03:55:18.143" v="13"/>
          <pc:sldLayoutMkLst>
            <pc:docMk/>
            <pc:sldMasterMk cId="0" sldId="2147485087"/>
            <pc:sldLayoutMk cId="0" sldId="2147485095"/>
          </pc:sldLayoutMkLst>
          <pc:spChg chg="mod">
            <ac:chgData name="Zhao Jin" userId="cd05a825-544c-438a-9ba1-08e63db50b47" providerId="ADAL" clId="{B24B02F7-7905-4588-AF93-2F3E26C169C6}" dt="2021-02-10T03:55:18.143" v="13"/>
            <ac:spMkLst>
              <pc:docMk/>
              <pc:sldMasterMk cId="0" sldId="2147485087"/>
              <pc:sldLayoutMk cId="0" sldId="2147485095"/>
              <ac:spMk id="7" creationId="{00000000-0000-0000-0000-000000000000}"/>
            </ac:spMkLst>
          </pc:spChg>
        </pc:sldLayoutChg>
        <pc:sldLayoutChg chg="modSp">
          <pc:chgData name="Zhao Jin" userId="cd05a825-544c-438a-9ba1-08e63db50b47" providerId="ADAL" clId="{B24B02F7-7905-4588-AF93-2F3E26C169C6}" dt="2021-02-10T03:55:18.143" v="13"/>
          <pc:sldLayoutMkLst>
            <pc:docMk/>
            <pc:sldMasterMk cId="0" sldId="2147485087"/>
            <pc:sldLayoutMk cId="0" sldId="2147485096"/>
          </pc:sldLayoutMkLst>
          <pc:spChg chg="mod">
            <ac:chgData name="Zhao Jin" userId="cd05a825-544c-438a-9ba1-08e63db50b47" providerId="ADAL" clId="{B24B02F7-7905-4588-AF93-2F3E26C169C6}" dt="2021-02-10T03:55:18.143" v="13"/>
            <ac:spMkLst>
              <pc:docMk/>
              <pc:sldMasterMk cId="0" sldId="2147485087"/>
              <pc:sldLayoutMk cId="0" sldId="2147485096"/>
              <ac:spMk id="7" creationId="{00000000-0000-0000-0000-000000000000}"/>
            </ac:spMkLst>
          </pc:spChg>
        </pc:sldLayoutChg>
        <pc:sldLayoutChg chg="modSp">
          <pc:chgData name="Zhao Jin" userId="cd05a825-544c-438a-9ba1-08e63db50b47" providerId="ADAL" clId="{B24B02F7-7905-4588-AF93-2F3E26C169C6}" dt="2021-02-10T03:55:18.143" v="13"/>
          <pc:sldLayoutMkLst>
            <pc:docMk/>
            <pc:sldMasterMk cId="0" sldId="2147485087"/>
            <pc:sldLayoutMk cId="0" sldId="2147485097"/>
          </pc:sldLayoutMkLst>
          <pc:spChg chg="mod">
            <ac:chgData name="Zhao Jin" userId="cd05a825-544c-438a-9ba1-08e63db50b47" providerId="ADAL" clId="{B24B02F7-7905-4588-AF93-2F3E26C169C6}" dt="2021-02-10T03:55:18.143" v="13"/>
            <ac:spMkLst>
              <pc:docMk/>
              <pc:sldMasterMk cId="0" sldId="2147485087"/>
              <pc:sldLayoutMk cId="0" sldId="2147485097"/>
              <ac:spMk id="6" creationId="{00000000-0000-0000-0000-000000000000}"/>
            </ac:spMkLst>
          </pc:spChg>
        </pc:sldLayoutChg>
        <pc:sldLayoutChg chg="modSp">
          <pc:chgData name="Zhao Jin" userId="cd05a825-544c-438a-9ba1-08e63db50b47" providerId="ADAL" clId="{B24B02F7-7905-4588-AF93-2F3E26C169C6}" dt="2021-02-10T03:55:18.143" v="13"/>
          <pc:sldLayoutMkLst>
            <pc:docMk/>
            <pc:sldMasterMk cId="0" sldId="2147485087"/>
            <pc:sldLayoutMk cId="0" sldId="2147485098"/>
          </pc:sldLayoutMkLst>
          <pc:spChg chg="mod">
            <ac:chgData name="Zhao Jin" userId="cd05a825-544c-438a-9ba1-08e63db50b47" providerId="ADAL" clId="{B24B02F7-7905-4588-AF93-2F3E26C169C6}" dt="2021-02-10T03:55:18.143" v="13"/>
            <ac:spMkLst>
              <pc:docMk/>
              <pc:sldMasterMk cId="0" sldId="2147485087"/>
              <pc:sldLayoutMk cId="0" sldId="2147485098"/>
              <ac:spMk id="6" creationId="{00000000-0000-0000-0000-000000000000}"/>
            </ac:spMkLst>
          </pc:spChg>
        </pc:sldLayoutChg>
      </pc:sldMasterChg>
    </pc:docChg>
  </pc:docChgLst>
  <pc:docChgLst>
    <pc:chgData name="Zhao Jin" userId="cd05a825-544c-438a-9ba1-08e63db50b47" providerId="ADAL" clId="{CCD631C3-D91E-4641-ACDC-389C8C611FC7}"/>
    <pc:docChg chg="undo custSel addSld delSld modSld sldOrd modMainMaster">
      <pc:chgData name="Zhao Jin" userId="cd05a825-544c-438a-9ba1-08e63db50b47" providerId="ADAL" clId="{CCD631C3-D91E-4641-ACDC-389C8C611FC7}" dt="2021-04-05T01:50:32.322" v="2616"/>
      <pc:docMkLst>
        <pc:docMk/>
      </pc:docMkLst>
      <pc:sldChg chg="modSp mod">
        <pc:chgData name="Zhao Jin" userId="cd05a825-544c-438a-9ba1-08e63db50b47" providerId="ADAL" clId="{CCD631C3-D91E-4641-ACDC-389C8C611FC7}" dt="2021-03-10T03:44:15.084" v="15" actId="20577"/>
        <pc:sldMkLst>
          <pc:docMk/>
          <pc:sldMk cId="0" sldId="256"/>
        </pc:sldMkLst>
        <pc:spChg chg="mod">
          <ac:chgData name="Zhao Jin" userId="cd05a825-544c-438a-9ba1-08e63db50b47" providerId="ADAL" clId="{CCD631C3-D91E-4641-ACDC-389C8C611FC7}" dt="2021-03-10T03:44:11.972" v="1" actId="20577"/>
          <ac:spMkLst>
            <pc:docMk/>
            <pc:sldMk cId="0" sldId="256"/>
            <ac:spMk id="8" creationId="{00000000-0000-0000-0000-000000000000}"/>
          </ac:spMkLst>
        </pc:spChg>
        <pc:spChg chg="mod">
          <ac:chgData name="Zhao Jin" userId="cd05a825-544c-438a-9ba1-08e63db50b47" providerId="ADAL" clId="{CCD631C3-D91E-4641-ACDC-389C8C611FC7}" dt="2021-03-10T03:44:15.084" v="15" actId="20577"/>
          <ac:spMkLst>
            <pc:docMk/>
            <pc:sldMk cId="0" sldId="256"/>
            <ac:spMk id="11" creationId="{00000000-0000-0000-0000-000000000000}"/>
          </ac:spMkLst>
        </pc:spChg>
      </pc:sldChg>
      <pc:sldChg chg="modSp mod">
        <pc:chgData name="Zhao Jin" userId="cd05a825-544c-438a-9ba1-08e63db50b47" providerId="ADAL" clId="{CCD631C3-D91E-4641-ACDC-389C8C611FC7}" dt="2021-03-15T04:27:56.388" v="478" actId="20577"/>
        <pc:sldMkLst>
          <pc:docMk/>
          <pc:sldMk cId="2438607696" sldId="468"/>
        </pc:sldMkLst>
        <pc:spChg chg="mod">
          <ac:chgData name="Zhao Jin" userId="cd05a825-544c-438a-9ba1-08e63db50b47" providerId="ADAL" clId="{CCD631C3-D91E-4641-ACDC-389C8C611FC7}" dt="2021-03-10T03:44:19.252" v="19" actId="20577"/>
          <ac:spMkLst>
            <pc:docMk/>
            <pc:sldMk cId="2438607696" sldId="468"/>
            <ac:spMk id="7" creationId="{00000000-0000-0000-0000-000000000000}"/>
          </ac:spMkLst>
        </pc:spChg>
        <pc:spChg chg="mod">
          <ac:chgData name="Zhao Jin" userId="cd05a825-544c-438a-9ba1-08e63db50b47" providerId="ADAL" clId="{CCD631C3-D91E-4641-ACDC-389C8C611FC7}" dt="2021-03-10T03:44:27.828" v="41" actId="20577"/>
          <ac:spMkLst>
            <pc:docMk/>
            <pc:sldMk cId="2438607696" sldId="468"/>
            <ac:spMk id="14338" creationId="{00000000-0000-0000-0000-000000000000}"/>
          </ac:spMkLst>
        </pc:spChg>
        <pc:spChg chg="mod">
          <ac:chgData name="Zhao Jin" userId="cd05a825-544c-438a-9ba1-08e63db50b47" providerId="ADAL" clId="{CCD631C3-D91E-4641-ACDC-389C8C611FC7}" dt="2021-03-15T04:27:56.388" v="478" actId="20577"/>
          <ac:spMkLst>
            <pc:docMk/>
            <pc:sldMk cId="2438607696" sldId="468"/>
            <ac:spMk id="14339" creationId="{00000000-0000-0000-0000-000000000000}"/>
          </ac:spMkLst>
        </pc:spChg>
      </pc:sldChg>
      <pc:sldChg chg="delSp modSp add del mod">
        <pc:chgData name="Zhao Jin" userId="cd05a825-544c-438a-9ba1-08e63db50b47" providerId="ADAL" clId="{CCD631C3-D91E-4641-ACDC-389C8C611FC7}" dt="2021-03-15T04:15:15.847" v="64" actId="47"/>
        <pc:sldMkLst>
          <pc:docMk/>
          <pc:sldMk cId="2426954327" sldId="469"/>
        </pc:sldMkLst>
        <pc:spChg chg="del mod">
          <ac:chgData name="Zhao Jin" userId="cd05a825-544c-438a-9ba1-08e63db50b47" providerId="ADAL" clId="{CCD631C3-D91E-4641-ACDC-389C8C611FC7}" dt="2021-03-15T04:14:50.590" v="46" actId="478"/>
          <ac:spMkLst>
            <pc:docMk/>
            <pc:sldMk cId="2426954327" sldId="469"/>
            <ac:spMk id="14340" creationId="{00000000-0000-0000-0000-000000000000}"/>
          </ac:spMkLst>
        </pc:spChg>
      </pc:sldChg>
      <pc:sldChg chg="modSp del">
        <pc:chgData name="Zhao Jin" userId="cd05a825-544c-438a-9ba1-08e63db50b47" providerId="ADAL" clId="{CCD631C3-D91E-4641-ACDC-389C8C611FC7}" dt="2021-03-15T04:14:44.736" v="43" actId="47"/>
        <pc:sldMkLst>
          <pc:docMk/>
          <pc:sldMk cId="1067695719" sldId="526"/>
        </pc:sldMkLst>
        <pc:spChg chg="mod">
          <ac:chgData name="Zhao Jin" userId="cd05a825-544c-438a-9ba1-08e63db50b47" providerId="ADAL" clId="{CCD631C3-D91E-4641-ACDC-389C8C611FC7}" dt="2021-03-10T03:44:34.267" v="42"/>
          <ac:spMkLst>
            <pc:docMk/>
            <pc:sldMk cId="1067695719" sldId="526"/>
            <ac:spMk id="43" creationId="{00000000-0000-0000-0000-000000000000}"/>
          </ac:spMkLst>
        </pc:spChg>
      </pc:sldChg>
      <pc:sldChg chg="modSp del">
        <pc:chgData name="Zhao Jin" userId="cd05a825-544c-438a-9ba1-08e63db50b47" providerId="ADAL" clId="{CCD631C3-D91E-4641-ACDC-389C8C611FC7}" dt="2021-03-15T04:14:44.736" v="43" actId="47"/>
        <pc:sldMkLst>
          <pc:docMk/>
          <pc:sldMk cId="1427618944" sldId="553"/>
        </pc:sldMkLst>
        <pc:spChg chg="mod">
          <ac:chgData name="Zhao Jin" userId="cd05a825-544c-438a-9ba1-08e63db50b47" providerId="ADAL" clId="{CCD631C3-D91E-4641-ACDC-389C8C611FC7}" dt="2021-03-10T03:44:34.267" v="42"/>
          <ac:spMkLst>
            <pc:docMk/>
            <pc:sldMk cId="1427618944" sldId="553"/>
            <ac:spMk id="7" creationId="{00000000-0000-0000-0000-000000000000}"/>
          </ac:spMkLst>
        </pc:spChg>
      </pc:sldChg>
      <pc:sldChg chg="delSp modSp add mod">
        <pc:chgData name="Zhao Jin" userId="cd05a825-544c-438a-9ba1-08e63db50b47" providerId="ADAL" clId="{CCD631C3-D91E-4641-ACDC-389C8C611FC7}" dt="2021-03-15T04:28:11.083" v="484"/>
        <pc:sldMkLst>
          <pc:docMk/>
          <pc:sldMk cId="3209251491" sldId="583"/>
        </pc:sldMkLst>
        <pc:spChg chg="mod">
          <ac:chgData name="Zhao Jin" userId="cd05a825-544c-438a-9ba1-08e63db50b47" providerId="ADAL" clId="{CCD631C3-D91E-4641-ACDC-389C8C611FC7}" dt="2021-03-15T04:28:11.083" v="484"/>
          <ac:spMkLst>
            <pc:docMk/>
            <pc:sldMk cId="3209251491" sldId="583"/>
            <ac:spMk id="7" creationId="{00000000-0000-0000-0000-000000000000}"/>
          </ac:spMkLst>
        </pc:spChg>
        <pc:spChg chg="mod">
          <ac:chgData name="Zhao Jin" userId="cd05a825-544c-438a-9ba1-08e63db50b47" providerId="ADAL" clId="{CCD631C3-D91E-4641-ACDC-389C8C611FC7}" dt="2021-03-15T04:28:03.400" v="482" actId="20577"/>
          <ac:spMkLst>
            <pc:docMk/>
            <pc:sldMk cId="3209251491" sldId="583"/>
            <ac:spMk id="14338" creationId="{00000000-0000-0000-0000-000000000000}"/>
          </ac:spMkLst>
        </pc:spChg>
        <pc:spChg chg="del">
          <ac:chgData name="Zhao Jin" userId="cd05a825-544c-438a-9ba1-08e63db50b47" providerId="ADAL" clId="{CCD631C3-D91E-4641-ACDC-389C8C611FC7}" dt="2021-03-15T04:28:04.522" v="483" actId="478"/>
          <ac:spMkLst>
            <pc:docMk/>
            <pc:sldMk cId="3209251491" sldId="583"/>
            <ac:spMk id="14340" creationId="{00000000-0000-0000-0000-000000000000}"/>
          </ac:spMkLst>
        </pc:spChg>
      </pc:sldChg>
      <pc:sldChg chg="delSp modSp add mod">
        <pc:chgData name="Zhao Jin" userId="cd05a825-544c-438a-9ba1-08e63db50b47" providerId="ADAL" clId="{CCD631C3-D91E-4641-ACDC-389C8C611FC7}" dt="2021-03-29T04:53:54.033" v="1453" actId="20577"/>
        <pc:sldMkLst>
          <pc:docMk/>
          <pc:sldMk cId="52021965" sldId="590"/>
        </pc:sldMkLst>
        <pc:spChg chg="mod">
          <ac:chgData name="Zhao Jin" userId="cd05a825-544c-438a-9ba1-08e63db50b47" providerId="ADAL" clId="{CCD631C3-D91E-4641-ACDC-389C8C611FC7}" dt="2021-03-15T04:28:11.083" v="484"/>
          <ac:spMkLst>
            <pc:docMk/>
            <pc:sldMk cId="52021965" sldId="590"/>
            <ac:spMk id="7" creationId="{00000000-0000-0000-0000-000000000000}"/>
          </ac:spMkLst>
        </pc:spChg>
        <pc:spChg chg="mod">
          <ac:chgData name="Zhao Jin" userId="cd05a825-544c-438a-9ba1-08e63db50b47" providerId="ADAL" clId="{CCD631C3-D91E-4641-ACDC-389C8C611FC7}" dt="2021-03-29T04:53:54.033" v="1453" actId="20577"/>
          <ac:spMkLst>
            <pc:docMk/>
            <pc:sldMk cId="52021965" sldId="590"/>
            <ac:spMk id="14338" creationId="{00000000-0000-0000-0000-000000000000}"/>
          </ac:spMkLst>
        </pc:spChg>
        <pc:spChg chg="del">
          <ac:chgData name="Zhao Jin" userId="cd05a825-544c-438a-9ba1-08e63db50b47" providerId="ADAL" clId="{CCD631C3-D91E-4641-ACDC-389C8C611FC7}" dt="2021-03-15T04:28:57.920" v="501" actId="478"/>
          <ac:spMkLst>
            <pc:docMk/>
            <pc:sldMk cId="52021965" sldId="590"/>
            <ac:spMk id="14340" creationId="{00000000-0000-0000-0000-000000000000}"/>
          </ac:spMkLst>
        </pc:spChg>
      </pc:sldChg>
      <pc:sldChg chg="delSp modSp add mod">
        <pc:chgData name="Zhao Jin" userId="cd05a825-544c-438a-9ba1-08e63db50b47" providerId="ADAL" clId="{CCD631C3-D91E-4641-ACDC-389C8C611FC7}" dt="2021-03-29T05:04:49.530" v="2570" actId="207"/>
        <pc:sldMkLst>
          <pc:docMk/>
          <pc:sldMk cId="375744792" sldId="591"/>
        </pc:sldMkLst>
        <pc:spChg chg="mod">
          <ac:chgData name="Zhao Jin" userId="cd05a825-544c-438a-9ba1-08e63db50b47" providerId="ADAL" clId="{CCD631C3-D91E-4641-ACDC-389C8C611FC7}" dt="2021-03-15T04:28:11.083" v="484"/>
          <ac:spMkLst>
            <pc:docMk/>
            <pc:sldMk cId="375744792" sldId="591"/>
            <ac:spMk id="7" creationId="{00000000-0000-0000-0000-000000000000}"/>
          </ac:spMkLst>
        </pc:spChg>
        <pc:spChg chg="mod">
          <ac:chgData name="Zhao Jin" userId="cd05a825-544c-438a-9ba1-08e63db50b47" providerId="ADAL" clId="{CCD631C3-D91E-4641-ACDC-389C8C611FC7}" dt="2021-03-29T05:04:49.530" v="2570" actId="207"/>
          <ac:spMkLst>
            <pc:docMk/>
            <pc:sldMk cId="375744792" sldId="591"/>
            <ac:spMk id="34" creationId="{00000000-0000-0000-0000-000000000000}"/>
          </ac:spMkLst>
        </pc:spChg>
        <pc:spChg chg="mod">
          <ac:chgData name="Zhao Jin" userId="cd05a825-544c-438a-9ba1-08e63db50b47" providerId="ADAL" clId="{CCD631C3-D91E-4641-ACDC-389C8C611FC7}" dt="2021-03-15T04:28:21.690" v="488" actId="20577"/>
          <ac:spMkLst>
            <pc:docMk/>
            <pc:sldMk cId="375744792" sldId="591"/>
            <ac:spMk id="14338" creationId="{00000000-0000-0000-0000-000000000000}"/>
          </ac:spMkLst>
        </pc:spChg>
        <pc:spChg chg="del mod">
          <ac:chgData name="Zhao Jin" userId="cd05a825-544c-438a-9ba1-08e63db50b47" providerId="ADAL" clId="{CCD631C3-D91E-4641-ACDC-389C8C611FC7}" dt="2021-03-15T04:28:22.745" v="490" actId="478"/>
          <ac:spMkLst>
            <pc:docMk/>
            <pc:sldMk cId="375744792" sldId="591"/>
            <ac:spMk id="14340" creationId="{00000000-0000-0000-0000-000000000000}"/>
          </ac:spMkLst>
        </pc:spChg>
      </pc:sldChg>
      <pc:sldChg chg="delSp modSp add mod">
        <pc:chgData name="Zhao Jin" userId="cd05a825-544c-438a-9ba1-08e63db50b47" providerId="ADAL" clId="{CCD631C3-D91E-4641-ACDC-389C8C611FC7}" dt="2021-03-29T05:05:15.143" v="2601" actId="1035"/>
        <pc:sldMkLst>
          <pc:docMk/>
          <pc:sldMk cId="2497011922" sldId="592"/>
        </pc:sldMkLst>
        <pc:spChg chg="mod">
          <ac:chgData name="Zhao Jin" userId="cd05a825-544c-438a-9ba1-08e63db50b47" providerId="ADAL" clId="{CCD631C3-D91E-4641-ACDC-389C8C611FC7}" dt="2021-03-15T04:28:11.083" v="484"/>
          <ac:spMkLst>
            <pc:docMk/>
            <pc:sldMk cId="2497011922" sldId="592"/>
            <ac:spMk id="7" creationId="{00000000-0000-0000-0000-000000000000}"/>
          </ac:spMkLst>
        </pc:spChg>
        <pc:spChg chg="mod">
          <ac:chgData name="Zhao Jin" userId="cd05a825-544c-438a-9ba1-08e63db50b47" providerId="ADAL" clId="{CCD631C3-D91E-4641-ACDC-389C8C611FC7}" dt="2021-03-29T05:05:08.497" v="2580" actId="6549"/>
          <ac:spMkLst>
            <pc:docMk/>
            <pc:sldMk cId="2497011922" sldId="592"/>
            <ac:spMk id="8" creationId="{00000000-0000-0000-0000-000000000000}"/>
          </ac:spMkLst>
        </pc:spChg>
        <pc:spChg chg="mod">
          <ac:chgData name="Zhao Jin" userId="cd05a825-544c-438a-9ba1-08e63db50b47" providerId="ADAL" clId="{CCD631C3-D91E-4641-ACDC-389C8C611FC7}" dt="2021-03-29T05:05:06.137" v="2579" actId="6549"/>
          <ac:spMkLst>
            <pc:docMk/>
            <pc:sldMk cId="2497011922" sldId="592"/>
            <ac:spMk id="9" creationId="{00000000-0000-0000-0000-000000000000}"/>
          </ac:spMkLst>
        </pc:spChg>
        <pc:spChg chg="mod">
          <ac:chgData name="Zhao Jin" userId="cd05a825-544c-438a-9ba1-08e63db50b47" providerId="ADAL" clId="{CCD631C3-D91E-4641-ACDC-389C8C611FC7}" dt="2021-03-29T05:05:15.143" v="2601" actId="1035"/>
          <ac:spMkLst>
            <pc:docMk/>
            <pc:sldMk cId="2497011922" sldId="592"/>
            <ac:spMk id="10" creationId="{00000000-0000-0000-0000-000000000000}"/>
          </ac:spMkLst>
        </pc:spChg>
        <pc:spChg chg="mod">
          <ac:chgData name="Zhao Jin" userId="cd05a825-544c-438a-9ba1-08e63db50b47" providerId="ADAL" clId="{CCD631C3-D91E-4641-ACDC-389C8C611FC7}" dt="2021-03-29T05:05:15.143" v="2601" actId="1035"/>
          <ac:spMkLst>
            <pc:docMk/>
            <pc:sldMk cId="2497011922" sldId="592"/>
            <ac:spMk id="11" creationId="{00000000-0000-0000-0000-000000000000}"/>
          </ac:spMkLst>
        </pc:spChg>
        <pc:spChg chg="mod">
          <ac:chgData name="Zhao Jin" userId="cd05a825-544c-438a-9ba1-08e63db50b47" providerId="ADAL" clId="{CCD631C3-D91E-4641-ACDC-389C8C611FC7}" dt="2021-03-29T05:05:15.143" v="2601" actId="1035"/>
          <ac:spMkLst>
            <pc:docMk/>
            <pc:sldMk cId="2497011922" sldId="592"/>
            <ac:spMk id="13" creationId="{00000000-0000-0000-0000-000000000000}"/>
          </ac:spMkLst>
        </pc:spChg>
        <pc:spChg chg="mod">
          <ac:chgData name="Zhao Jin" userId="cd05a825-544c-438a-9ba1-08e63db50b47" providerId="ADAL" clId="{CCD631C3-D91E-4641-ACDC-389C8C611FC7}" dt="2021-03-29T05:05:15.143" v="2601" actId="1035"/>
          <ac:spMkLst>
            <pc:docMk/>
            <pc:sldMk cId="2497011922" sldId="592"/>
            <ac:spMk id="14" creationId="{00000000-0000-0000-0000-000000000000}"/>
          </ac:spMkLst>
        </pc:spChg>
        <pc:spChg chg="mod">
          <ac:chgData name="Zhao Jin" userId="cd05a825-544c-438a-9ba1-08e63db50b47" providerId="ADAL" clId="{CCD631C3-D91E-4641-ACDC-389C8C611FC7}" dt="2021-03-15T04:28:27.650" v="495" actId="20577"/>
          <ac:spMkLst>
            <pc:docMk/>
            <pc:sldMk cId="2497011922" sldId="592"/>
            <ac:spMk id="14338" creationId="{00000000-0000-0000-0000-000000000000}"/>
          </ac:spMkLst>
        </pc:spChg>
        <pc:spChg chg="del">
          <ac:chgData name="Zhao Jin" userId="cd05a825-544c-438a-9ba1-08e63db50b47" providerId="ADAL" clId="{CCD631C3-D91E-4641-ACDC-389C8C611FC7}" dt="2021-03-15T04:28:23.949" v="491" actId="478"/>
          <ac:spMkLst>
            <pc:docMk/>
            <pc:sldMk cId="2497011922" sldId="592"/>
            <ac:spMk id="14340" creationId="{00000000-0000-0000-0000-000000000000}"/>
          </ac:spMkLst>
        </pc:spChg>
      </pc:sldChg>
      <pc:sldChg chg="delSp modSp add del mod">
        <pc:chgData name="Zhao Jin" userId="cd05a825-544c-438a-9ba1-08e63db50b47" providerId="ADAL" clId="{CCD631C3-D91E-4641-ACDC-389C8C611FC7}" dt="2021-03-15T04:28:42.165" v="498" actId="47"/>
        <pc:sldMkLst>
          <pc:docMk/>
          <pc:sldMk cId="1489350861" sldId="593"/>
        </pc:sldMkLst>
        <pc:spChg chg="mod">
          <ac:chgData name="Zhao Jin" userId="cd05a825-544c-438a-9ba1-08e63db50b47" providerId="ADAL" clId="{CCD631C3-D91E-4641-ACDC-389C8C611FC7}" dt="2021-03-15T04:28:11.083" v="484"/>
          <ac:spMkLst>
            <pc:docMk/>
            <pc:sldMk cId="1489350861" sldId="593"/>
            <ac:spMk id="7" creationId="{00000000-0000-0000-0000-000000000000}"/>
          </ac:spMkLst>
        </pc:spChg>
        <pc:spChg chg="mod">
          <ac:chgData name="Zhao Jin" userId="cd05a825-544c-438a-9ba1-08e63db50b47" providerId="ADAL" clId="{CCD631C3-D91E-4641-ACDC-389C8C611FC7}" dt="2021-03-15T04:28:36.752" v="497" actId="20577"/>
          <ac:spMkLst>
            <pc:docMk/>
            <pc:sldMk cId="1489350861" sldId="593"/>
            <ac:spMk id="14338" creationId="{00000000-0000-0000-0000-000000000000}"/>
          </ac:spMkLst>
        </pc:spChg>
        <pc:spChg chg="del">
          <ac:chgData name="Zhao Jin" userId="cd05a825-544c-438a-9ba1-08e63db50b47" providerId="ADAL" clId="{CCD631C3-D91E-4641-ACDC-389C8C611FC7}" dt="2021-03-15T04:28:29.242" v="496" actId="478"/>
          <ac:spMkLst>
            <pc:docMk/>
            <pc:sldMk cId="1489350861" sldId="593"/>
            <ac:spMk id="14340" creationId="{00000000-0000-0000-0000-000000000000}"/>
          </ac:spMkLst>
        </pc:spChg>
      </pc:sldChg>
      <pc:sldChg chg="modSp add del">
        <pc:chgData name="Zhao Jin" userId="cd05a825-544c-438a-9ba1-08e63db50b47" providerId="ADAL" clId="{CCD631C3-D91E-4641-ACDC-389C8C611FC7}" dt="2021-03-15T04:28:48.042" v="499" actId="47"/>
        <pc:sldMkLst>
          <pc:docMk/>
          <pc:sldMk cId="3950042621" sldId="594"/>
        </pc:sldMkLst>
        <pc:spChg chg="mod">
          <ac:chgData name="Zhao Jin" userId="cd05a825-544c-438a-9ba1-08e63db50b47" providerId="ADAL" clId="{CCD631C3-D91E-4641-ACDC-389C8C611FC7}" dt="2021-03-15T04:28:11.083" v="484"/>
          <ac:spMkLst>
            <pc:docMk/>
            <pc:sldMk cId="3950042621" sldId="594"/>
            <ac:spMk id="7" creationId="{00000000-0000-0000-0000-000000000000}"/>
          </ac:spMkLst>
        </pc:spChg>
      </pc:sldChg>
      <pc:sldChg chg="modSp add del">
        <pc:chgData name="Zhao Jin" userId="cd05a825-544c-438a-9ba1-08e63db50b47" providerId="ADAL" clId="{CCD631C3-D91E-4641-ACDC-389C8C611FC7}" dt="2021-03-15T04:28:51.486" v="500" actId="47"/>
        <pc:sldMkLst>
          <pc:docMk/>
          <pc:sldMk cId="1140620369" sldId="595"/>
        </pc:sldMkLst>
        <pc:spChg chg="mod">
          <ac:chgData name="Zhao Jin" userId="cd05a825-544c-438a-9ba1-08e63db50b47" providerId="ADAL" clId="{CCD631C3-D91E-4641-ACDC-389C8C611FC7}" dt="2021-03-15T04:28:11.083" v="484"/>
          <ac:spMkLst>
            <pc:docMk/>
            <pc:sldMk cId="1140620369" sldId="595"/>
            <ac:spMk id="7" creationId="{00000000-0000-0000-0000-000000000000}"/>
          </ac:spMkLst>
        </pc:spChg>
      </pc:sldChg>
      <pc:sldChg chg="delSp modSp add mod modAnim">
        <pc:chgData name="Zhao Jin" userId="cd05a825-544c-438a-9ba1-08e63db50b47" providerId="ADAL" clId="{CCD631C3-D91E-4641-ACDC-389C8C611FC7}" dt="2021-03-15T04:29:30.987" v="524" actId="20577"/>
        <pc:sldMkLst>
          <pc:docMk/>
          <pc:sldMk cId="1854371286" sldId="597"/>
        </pc:sldMkLst>
        <pc:spChg chg="mod">
          <ac:chgData name="Zhao Jin" userId="cd05a825-544c-438a-9ba1-08e63db50b47" providerId="ADAL" clId="{CCD631C3-D91E-4641-ACDC-389C8C611FC7}" dt="2021-03-15T04:28:11.083" v="484"/>
          <ac:spMkLst>
            <pc:docMk/>
            <pc:sldMk cId="1854371286" sldId="597"/>
            <ac:spMk id="7" creationId="{00000000-0000-0000-0000-000000000000}"/>
          </ac:spMkLst>
        </pc:spChg>
        <pc:spChg chg="mod">
          <ac:chgData name="Zhao Jin" userId="cd05a825-544c-438a-9ba1-08e63db50b47" providerId="ADAL" clId="{CCD631C3-D91E-4641-ACDC-389C8C611FC7}" dt="2021-03-15T04:29:05.553" v="502" actId="20577"/>
          <ac:spMkLst>
            <pc:docMk/>
            <pc:sldMk cId="1854371286" sldId="597"/>
            <ac:spMk id="11" creationId="{00000000-0000-0000-0000-000000000000}"/>
          </ac:spMkLst>
        </pc:spChg>
        <pc:spChg chg="mod">
          <ac:chgData name="Zhao Jin" userId="cd05a825-544c-438a-9ba1-08e63db50b47" providerId="ADAL" clId="{CCD631C3-D91E-4641-ACDC-389C8C611FC7}" dt="2021-03-15T04:29:30.987" v="524" actId="20577"/>
          <ac:spMkLst>
            <pc:docMk/>
            <pc:sldMk cId="1854371286" sldId="597"/>
            <ac:spMk id="14338" creationId="{00000000-0000-0000-0000-000000000000}"/>
          </ac:spMkLst>
        </pc:spChg>
        <pc:spChg chg="del">
          <ac:chgData name="Zhao Jin" userId="cd05a825-544c-438a-9ba1-08e63db50b47" providerId="ADAL" clId="{CCD631C3-D91E-4641-ACDC-389C8C611FC7}" dt="2021-03-15T04:29:24.419" v="517" actId="478"/>
          <ac:spMkLst>
            <pc:docMk/>
            <pc:sldMk cId="1854371286" sldId="597"/>
            <ac:spMk id="14340" creationId="{00000000-0000-0000-0000-000000000000}"/>
          </ac:spMkLst>
        </pc:spChg>
      </pc:sldChg>
      <pc:sldChg chg="delSp modSp add mod">
        <pc:chgData name="Zhao Jin" userId="cd05a825-544c-438a-9ba1-08e63db50b47" providerId="ADAL" clId="{CCD631C3-D91E-4641-ACDC-389C8C611FC7}" dt="2021-03-29T05:03:08.668" v="2453"/>
        <pc:sldMkLst>
          <pc:docMk/>
          <pc:sldMk cId="1365241982" sldId="598"/>
        </pc:sldMkLst>
        <pc:spChg chg="mod">
          <ac:chgData name="Zhao Jin" userId="cd05a825-544c-438a-9ba1-08e63db50b47" providerId="ADAL" clId="{CCD631C3-D91E-4641-ACDC-389C8C611FC7}" dt="2021-03-15T04:28:11.083" v="484"/>
          <ac:spMkLst>
            <pc:docMk/>
            <pc:sldMk cId="1365241982" sldId="598"/>
            <ac:spMk id="7" creationId="{00000000-0000-0000-0000-000000000000}"/>
          </ac:spMkLst>
        </pc:spChg>
        <pc:spChg chg="mod">
          <ac:chgData name="Zhao Jin" userId="cd05a825-544c-438a-9ba1-08e63db50b47" providerId="ADAL" clId="{CCD631C3-D91E-4641-ACDC-389C8C611FC7}" dt="2021-03-29T05:03:02.519" v="2450"/>
          <ac:spMkLst>
            <pc:docMk/>
            <pc:sldMk cId="1365241982" sldId="598"/>
            <ac:spMk id="9" creationId="{00000000-0000-0000-0000-000000000000}"/>
          </ac:spMkLst>
        </pc:spChg>
        <pc:spChg chg="mod">
          <ac:chgData name="Zhao Jin" userId="cd05a825-544c-438a-9ba1-08e63db50b47" providerId="ADAL" clId="{CCD631C3-D91E-4641-ACDC-389C8C611FC7}" dt="2021-03-29T05:03:08.668" v="2453"/>
          <ac:spMkLst>
            <pc:docMk/>
            <pc:sldMk cId="1365241982" sldId="598"/>
            <ac:spMk id="14" creationId="{00000000-0000-0000-0000-000000000000}"/>
          </ac:spMkLst>
        </pc:spChg>
        <pc:spChg chg="mod">
          <ac:chgData name="Zhao Jin" userId="cd05a825-544c-438a-9ba1-08e63db50b47" providerId="ADAL" clId="{CCD631C3-D91E-4641-ACDC-389C8C611FC7}" dt="2021-03-15T04:29:29.180" v="521" actId="20577"/>
          <ac:spMkLst>
            <pc:docMk/>
            <pc:sldMk cId="1365241982" sldId="598"/>
            <ac:spMk id="14338" creationId="{00000000-0000-0000-0000-000000000000}"/>
          </ac:spMkLst>
        </pc:spChg>
        <pc:spChg chg="del">
          <ac:chgData name="Zhao Jin" userId="cd05a825-544c-438a-9ba1-08e63db50b47" providerId="ADAL" clId="{CCD631C3-D91E-4641-ACDC-389C8C611FC7}" dt="2021-03-15T04:29:25.984" v="518" actId="478"/>
          <ac:spMkLst>
            <pc:docMk/>
            <pc:sldMk cId="1365241982" sldId="598"/>
            <ac:spMk id="14340" creationId="{00000000-0000-0000-0000-000000000000}"/>
          </ac:spMkLst>
        </pc:spChg>
      </pc:sldChg>
      <pc:sldChg chg="delSp modSp add mod">
        <pc:chgData name="Zhao Jin" userId="cd05a825-544c-438a-9ba1-08e63db50b47" providerId="ADAL" clId="{CCD631C3-D91E-4641-ACDC-389C8C611FC7}" dt="2021-03-29T05:03:22.658" v="2457"/>
        <pc:sldMkLst>
          <pc:docMk/>
          <pc:sldMk cId="2302344841" sldId="599"/>
        </pc:sldMkLst>
        <pc:spChg chg="mod">
          <ac:chgData name="Zhao Jin" userId="cd05a825-544c-438a-9ba1-08e63db50b47" providerId="ADAL" clId="{CCD631C3-D91E-4641-ACDC-389C8C611FC7}" dt="2021-03-15T04:28:11.083" v="484"/>
          <ac:spMkLst>
            <pc:docMk/>
            <pc:sldMk cId="2302344841" sldId="599"/>
            <ac:spMk id="7" creationId="{00000000-0000-0000-0000-000000000000}"/>
          </ac:spMkLst>
        </pc:spChg>
        <pc:spChg chg="mod">
          <ac:chgData name="Zhao Jin" userId="cd05a825-544c-438a-9ba1-08e63db50b47" providerId="ADAL" clId="{CCD631C3-D91E-4641-ACDC-389C8C611FC7}" dt="2021-03-15T04:30:15.284" v="547" actId="1035"/>
          <ac:spMkLst>
            <pc:docMk/>
            <pc:sldMk cId="2302344841" sldId="599"/>
            <ac:spMk id="8" creationId="{00000000-0000-0000-0000-000000000000}"/>
          </ac:spMkLst>
        </pc:spChg>
        <pc:spChg chg="mod">
          <ac:chgData name="Zhao Jin" userId="cd05a825-544c-438a-9ba1-08e63db50b47" providerId="ADAL" clId="{CCD631C3-D91E-4641-ACDC-389C8C611FC7}" dt="2021-03-29T05:03:22.658" v="2457"/>
          <ac:spMkLst>
            <pc:docMk/>
            <pc:sldMk cId="2302344841" sldId="599"/>
            <ac:spMk id="10" creationId="{00000000-0000-0000-0000-000000000000}"/>
          </ac:spMkLst>
        </pc:spChg>
        <pc:spChg chg="mod">
          <ac:chgData name="Zhao Jin" userId="cd05a825-544c-438a-9ba1-08e63db50b47" providerId="ADAL" clId="{CCD631C3-D91E-4641-ACDC-389C8C611FC7}" dt="2021-03-15T04:29:21.828" v="515" actId="6549"/>
          <ac:spMkLst>
            <pc:docMk/>
            <pc:sldMk cId="2302344841" sldId="599"/>
            <ac:spMk id="14338" creationId="{00000000-0000-0000-0000-000000000000}"/>
          </ac:spMkLst>
        </pc:spChg>
        <pc:spChg chg="del">
          <ac:chgData name="Zhao Jin" userId="cd05a825-544c-438a-9ba1-08e63db50b47" providerId="ADAL" clId="{CCD631C3-D91E-4641-ACDC-389C8C611FC7}" dt="2021-03-15T04:29:22.723" v="516" actId="478"/>
          <ac:spMkLst>
            <pc:docMk/>
            <pc:sldMk cId="2302344841" sldId="599"/>
            <ac:spMk id="14340" creationId="{00000000-0000-0000-0000-000000000000}"/>
          </ac:spMkLst>
        </pc:spChg>
      </pc:sldChg>
      <pc:sldChg chg="delSp modSp add mod ord">
        <pc:chgData name="Zhao Jin" userId="cd05a825-544c-438a-9ba1-08e63db50b47" providerId="ADAL" clId="{CCD631C3-D91E-4641-ACDC-389C8C611FC7}" dt="2021-03-15T04:30:00.230" v="535" actId="6549"/>
        <pc:sldMkLst>
          <pc:docMk/>
          <pc:sldMk cId="1890638764" sldId="600"/>
        </pc:sldMkLst>
        <pc:spChg chg="mod">
          <ac:chgData name="Zhao Jin" userId="cd05a825-544c-438a-9ba1-08e63db50b47" providerId="ADAL" clId="{CCD631C3-D91E-4641-ACDC-389C8C611FC7}" dt="2021-03-15T04:28:11.083" v="484"/>
          <ac:spMkLst>
            <pc:docMk/>
            <pc:sldMk cId="1890638764" sldId="600"/>
            <ac:spMk id="7" creationId="{00000000-0000-0000-0000-000000000000}"/>
          </ac:spMkLst>
        </pc:spChg>
        <pc:spChg chg="mod">
          <ac:chgData name="Zhao Jin" userId="cd05a825-544c-438a-9ba1-08e63db50b47" providerId="ADAL" clId="{CCD631C3-D91E-4641-ACDC-389C8C611FC7}" dt="2021-03-15T04:30:00.230" v="535" actId="6549"/>
          <ac:spMkLst>
            <pc:docMk/>
            <pc:sldMk cId="1890638764" sldId="600"/>
            <ac:spMk id="14338" creationId="{00000000-0000-0000-0000-000000000000}"/>
          </ac:spMkLst>
        </pc:spChg>
        <pc:spChg chg="del">
          <ac:chgData name="Zhao Jin" userId="cd05a825-544c-438a-9ba1-08e63db50b47" providerId="ADAL" clId="{CCD631C3-D91E-4641-ACDC-389C8C611FC7}" dt="2021-03-15T04:29:34.754" v="525" actId="478"/>
          <ac:spMkLst>
            <pc:docMk/>
            <pc:sldMk cId="1890638764" sldId="600"/>
            <ac:spMk id="14340" creationId="{00000000-0000-0000-0000-000000000000}"/>
          </ac:spMkLst>
        </pc:spChg>
      </pc:sldChg>
      <pc:sldChg chg="delSp modSp add mod">
        <pc:chgData name="Zhao Jin" userId="cd05a825-544c-438a-9ba1-08e63db50b47" providerId="ADAL" clId="{CCD631C3-D91E-4641-ACDC-389C8C611FC7}" dt="2021-03-15T04:30:06.888" v="536" actId="6549"/>
        <pc:sldMkLst>
          <pc:docMk/>
          <pc:sldMk cId="19136523" sldId="601"/>
        </pc:sldMkLst>
        <pc:spChg chg="mod">
          <ac:chgData name="Zhao Jin" userId="cd05a825-544c-438a-9ba1-08e63db50b47" providerId="ADAL" clId="{CCD631C3-D91E-4641-ACDC-389C8C611FC7}" dt="2021-03-15T04:28:11.083" v="484"/>
          <ac:spMkLst>
            <pc:docMk/>
            <pc:sldMk cId="19136523" sldId="601"/>
            <ac:spMk id="7" creationId="{00000000-0000-0000-0000-000000000000}"/>
          </ac:spMkLst>
        </pc:spChg>
        <pc:spChg chg="mod">
          <ac:chgData name="Zhao Jin" userId="cd05a825-544c-438a-9ba1-08e63db50b47" providerId="ADAL" clId="{CCD631C3-D91E-4641-ACDC-389C8C611FC7}" dt="2021-03-15T04:30:06.888" v="536" actId="6549"/>
          <ac:spMkLst>
            <pc:docMk/>
            <pc:sldMk cId="19136523" sldId="601"/>
            <ac:spMk id="14338" creationId="{00000000-0000-0000-0000-000000000000}"/>
          </ac:spMkLst>
        </pc:spChg>
        <pc:spChg chg="del">
          <ac:chgData name="Zhao Jin" userId="cd05a825-544c-438a-9ba1-08e63db50b47" providerId="ADAL" clId="{CCD631C3-D91E-4641-ACDC-389C8C611FC7}" dt="2021-03-15T04:29:38.868" v="531" actId="478"/>
          <ac:spMkLst>
            <pc:docMk/>
            <pc:sldMk cId="19136523" sldId="601"/>
            <ac:spMk id="14340" creationId="{00000000-0000-0000-0000-000000000000}"/>
          </ac:spMkLst>
        </pc:spChg>
      </pc:sldChg>
      <pc:sldChg chg="delSp modSp add mod">
        <pc:chgData name="Zhao Jin" userId="cd05a825-544c-438a-9ba1-08e63db50b47" providerId="ADAL" clId="{CCD631C3-D91E-4641-ACDC-389C8C611FC7}" dt="2021-03-15T04:30:36.429" v="550" actId="20577"/>
        <pc:sldMkLst>
          <pc:docMk/>
          <pc:sldMk cId="4018933415" sldId="609"/>
        </pc:sldMkLst>
        <pc:spChg chg="mod">
          <ac:chgData name="Zhao Jin" userId="cd05a825-544c-438a-9ba1-08e63db50b47" providerId="ADAL" clId="{CCD631C3-D91E-4641-ACDC-389C8C611FC7}" dt="2021-03-15T04:28:11.083" v="484"/>
          <ac:spMkLst>
            <pc:docMk/>
            <pc:sldMk cId="4018933415" sldId="609"/>
            <ac:spMk id="7" creationId="{00000000-0000-0000-0000-000000000000}"/>
          </ac:spMkLst>
        </pc:spChg>
        <pc:spChg chg="mod">
          <ac:chgData name="Zhao Jin" userId="cd05a825-544c-438a-9ba1-08e63db50b47" providerId="ADAL" clId="{CCD631C3-D91E-4641-ACDC-389C8C611FC7}" dt="2021-03-15T04:30:36.429" v="550" actId="20577"/>
          <ac:spMkLst>
            <pc:docMk/>
            <pc:sldMk cId="4018933415" sldId="609"/>
            <ac:spMk id="14338" creationId="{00000000-0000-0000-0000-000000000000}"/>
          </ac:spMkLst>
        </pc:spChg>
        <pc:spChg chg="del">
          <ac:chgData name="Zhao Jin" userId="cd05a825-544c-438a-9ba1-08e63db50b47" providerId="ADAL" clId="{CCD631C3-D91E-4641-ACDC-389C8C611FC7}" dt="2021-03-15T04:14:51.994" v="47" actId="478"/>
          <ac:spMkLst>
            <pc:docMk/>
            <pc:sldMk cId="4018933415" sldId="609"/>
            <ac:spMk id="14340" creationId="{00000000-0000-0000-0000-000000000000}"/>
          </ac:spMkLst>
        </pc:spChg>
      </pc:sldChg>
      <pc:sldChg chg="delSp modSp add mod">
        <pc:chgData name="Zhao Jin" userId="cd05a825-544c-438a-9ba1-08e63db50b47" providerId="ADAL" clId="{CCD631C3-D91E-4641-ACDC-389C8C611FC7}" dt="2021-03-15T04:30:38.231" v="553" actId="20577"/>
        <pc:sldMkLst>
          <pc:docMk/>
          <pc:sldMk cId="2596011763" sldId="610"/>
        </pc:sldMkLst>
        <pc:spChg chg="mod">
          <ac:chgData name="Zhao Jin" userId="cd05a825-544c-438a-9ba1-08e63db50b47" providerId="ADAL" clId="{CCD631C3-D91E-4641-ACDC-389C8C611FC7}" dt="2021-03-15T04:28:11.083" v="484"/>
          <ac:spMkLst>
            <pc:docMk/>
            <pc:sldMk cId="2596011763" sldId="610"/>
            <ac:spMk id="7" creationId="{00000000-0000-0000-0000-000000000000}"/>
          </ac:spMkLst>
        </pc:spChg>
        <pc:spChg chg="mod">
          <ac:chgData name="Zhao Jin" userId="cd05a825-544c-438a-9ba1-08e63db50b47" providerId="ADAL" clId="{CCD631C3-D91E-4641-ACDC-389C8C611FC7}" dt="2021-03-15T04:30:38.231" v="553" actId="20577"/>
          <ac:spMkLst>
            <pc:docMk/>
            <pc:sldMk cId="2596011763" sldId="610"/>
            <ac:spMk id="14338" creationId="{00000000-0000-0000-0000-000000000000}"/>
          </ac:spMkLst>
        </pc:spChg>
        <pc:spChg chg="del">
          <ac:chgData name="Zhao Jin" userId="cd05a825-544c-438a-9ba1-08e63db50b47" providerId="ADAL" clId="{CCD631C3-D91E-4641-ACDC-389C8C611FC7}" dt="2021-03-15T04:14:52.730" v="48" actId="478"/>
          <ac:spMkLst>
            <pc:docMk/>
            <pc:sldMk cId="2596011763" sldId="610"/>
            <ac:spMk id="14340" creationId="{00000000-0000-0000-0000-000000000000}"/>
          </ac:spMkLst>
        </pc:spChg>
      </pc:sldChg>
      <pc:sldChg chg="delSp modSp add mod">
        <pc:chgData name="Zhao Jin" userId="cd05a825-544c-438a-9ba1-08e63db50b47" providerId="ADAL" clId="{CCD631C3-D91E-4641-ACDC-389C8C611FC7}" dt="2021-03-15T04:30:40.343" v="556" actId="20577"/>
        <pc:sldMkLst>
          <pc:docMk/>
          <pc:sldMk cId="498775291" sldId="611"/>
        </pc:sldMkLst>
        <pc:spChg chg="mod">
          <ac:chgData name="Zhao Jin" userId="cd05a825-544c-438a-9ba1-08e63db50b47" providerId="ADAL" clId="{CCD631C3-D91E-4641-ACDC-389C8C611FC7}" dt="2021-03-15T04:28:11.083" v="484"/>
          <ac:spMkLst>
            <pc:docMk/>
            <pc:sldMk cId="498775291" sldId="611"/>
            <ac:spMk id="7" creationId="{00000000-0000-0000-0000-000000000000}"/>
          </ac:spMkLst>
        </pc:spChg>
        <pc:spChg chg="mod">
          <ac:chgData name="Zhao Jin" userId="cd05a825-544c-438a-9ba1-08e63db50b47" providerId="ADAL" clId="{CCD631C3-D91E-4641-ACDC-389C8C611FC7}" dt="2021-03-15T04:30:40.343" v="556" actId="20577"/>
          <ac:spMkLst>
            <pc:docMk/>
            <pc:sldMk cId="498775291" sldId="611"/>
            <ac:spMk id="14338" creationId="{00000000-0000-0000-0000-000000000000}"/>
          </ac:spMkLst>
        </pc:spChg>
        <pc:spChg chg="del">
          <ac:chgData name="Zhao Jin" userId="cd05a825-544c-438a-9ba1-08e63db50b47" providerId="ADAL" clId="{CCD631C3-D91E-4641-ACDC-389C8C611FC7}" dt="2021-03-15T04:14:53.432" v="49" actId="478"/>
          <ac:spMkLst>
            <pc:docMk/>
            <pc:sldMk cId="498775291" sldId="611"/>
            <ac:spMk id="14340" creationId="{00000000-0000-0000-0000-000000000000}"/>
          </ac:spMkLst>
        </pc:spChg>
      </pc:sldChg>
      <pc:sldChg chg="delSp modSp add mod">
        <pc:chgData name="Zhao Jin" userId="cd05a825-544c-438a-9ba1-08e63db50b47" providerId="ADAL" clId="{CCD631C3-D91E-4641-ACDC-389C8C611FC7}" dt="2021-03-15T04:30:42.233" v="559" actId="20577"/>
        <pc:sldMkLst>
          <pc:docMk/>
          <pc:sldMk cId="1398799763" sldId="612"/>
        </pc:sldMkLst>
        <pc:spChg chg="mod">
          <ac:chgData name="Zhao Jin" userId="cd05a825-544c-438a-9ba1-08e63db50b47" providerId="ADAL" clId="{CCD631C3-D91E-4641-ACDC-389C8C611FC7}" dt="2021-03-15T04:28:11.083" v="484"/>
          <ac:spMkLst>
            <pc:docMk/>
            <pc:sldMk cId="1398799763" sldId="612"/>
            <ac:spMk id="7" creationId="{00000000-0000-0000-0000-000000000000}"/>
          </ac:spMkLst>
        </pc:spChg>
        <pc:spChg chg="mod">
          <ac:chgData name="Zhao Jin" userId="cd05a825-544c-438a-9ba1-08e63db50b47" providerId="ADAL" clId="{CCD631C3-D91E-4641-ACDC-389C8C611FC7}" dt="2021-03-15T04:30:42.233" v="559" actId="20577"/>
          <ac:spMkLst>
            <pc:docMk/>
            <pc:sldMk cId="1398799763" sldId="612"/>
            <ac:spMk id="14338" creationId="{00000000-0000-0000-0000-000000000000}"/>
          </ac:spMkLst>
        </pc:spChg>
        <pc:spChg chg="del">
          <ac:chgData name="Zhao Jin" userId="cd05a825-544c-438a-9ba1-08e63db50b47" providerId="ADAL" clId="{CCD631C3-D91E-4641-ACDC-389C8C611FC7}" dt="2021-03-15T04:14:54.281" v="50" actId="478"/>
          <ac:spMkLst>
            <pc:docMk/>
            <pc:sldMk cId="1398799763" sldId="612"/>
            <ac:spMk id="14340" creationId="{00000000-0000-0000-0000-000000000000}"/>
          </ac:spMkLst>
        </pc:spChg>
      </pc:sldChg>
      <pc:sldChg chg="delSp modSp add mod">
        <pc:chgData name="Zhao Jin" userId="cd05a825-544c-438a-9ba1-08e63db50b47" providerId="ADAL" clId="{CCD631C3-D91E-4641-ACDC-389C8C611FC7}" dt="2021-03-15T04:31:03.725" v="583" actId="20577"/>
        <pc:sldMkLst>
          <pc:docMk/>
          <pc:sldMk cId="3122256906" sldId="613"/>
        </pc:sldMkLst>
        <pc:spChg chg="mod">
          <ac:chgData name="Zhao Jin" userId="cd05a825-544c-438a-9ba1-08e63db50b47" providerId="ADAL" clId="{CCD631C3-D91E-4641-ACDC-389C8C611FC7}" dt="2021-03-15T04:28:11.083" v="484"/>
          <ac:spMkLst>
            <pc:docMk/>
            <pc:sldMk cId="3122256906" sldId="613"/>
            <ac:spMk id="7" creationId="{00000000-0000-0000-0000-000000000000}"/>
          </ac:spMkLst>
        </pc:spChg>
        <pc:spChg chg="mod">
          <ac:chgData name="Zhao Jin" userId="cd05a825-544c-438a-9ba1-08e63db50b47" providerId="ADAL" clId="{CCD631C3-D91E-4641-ACDC-389C8C611FC7}" dt="2021-03-15T04:31:03.725" v="583" actId="20577"/>
          <ac:spMkLst>
            <pc:docMk/>
            <pc:sldMk cId="3122256906" sldId="613"/>
            <ac:spMk id="14338" creationId="{00000000-0000-0000-0000-000000000000}"/>
          </ac:spMkLst>
        </pc:spChg>
        <pc:spChg chg="del">
          <ac:chgData name="Zhao Jin" userId="cd05a825-544c-438a-9ba1-08e63db50b47" providerId="ADAL" clId="{CCD631C3-D91E-4641-ACDC-389C8C611FC7}" dt="2021-03-15T04:15:01.058" v="58" actId="478"/>
          <ac:spMkLst>
            <pc:docMk/>
            <pc:sldMk cId="3122256906" sldId="613"/>
            <ac:spMk id="14340" creationId="{00000000-0000-0000-0000-000000000000}"/>
          </ac:spMkLst>
        </pc:spChg>
      </pc:sldChg>
      <pc:sldChg chg="delSp modSp add mod">
        <pc:chgData name="Zhao Jin" userId="cd05a825-544c-438a-9ba1-08e63db50b47" providerId="ADAL" clId="{CCD631C3-D91E-4641-ACDC-389C8C611FC7}" dt="2021-03-15T04:30:44.111" v="562" actId="20577"/>
        <pc:sldMkLst>
          <pc:docMk/>
          <pc:sldMk cId="1199921267" sldId="614"/>
        </pc:sldMkLst>
        <pc:spChg chg="mod">
          <ac:chgData name="Zhao Jin" userId="cd05a825-544c-438a-9ba1-08e63db50b47" providerId="ADAL" clId="{CCD631C3-D91E-4641-ACDC-389C8C611FC7}" dt="2021-03-15T04:28:11.083" v="484"/>
          <ac:spMkLst>
            <pc:docMk/>
            <pc:sldMk cId="1199921267" sldId="614"/>
            <ac:spMk id="7" creationId="{00000000-0000-0000-0000-000000000000}"/>
          </ac:spMkLst>
        </pc:spChg>
        <pc:spChg chg="mod">
          <ac:chgData name="Zhao Jin" userId="cd05a825-544c-438a-9ba1-08e63db50b47" providerId="ADAL" clId="{CCD631C3-D91E-4641-ACDC-389C8C611FC7}" dt="2021-03-15T04:30:44.111" v="562" actId="20577"/>
          <ac:spMkLst>
            <pc:docMk/>
            <pc:sldMk cId="1199921267" sldId="614"/>
            <ac:spMk id="14338" creationId="{00000000-0000-0000-0000-000000000000}"/>
          </ac:spMkLst>
        </pc:spChg>
        <pc:spChg chg="del">
          <ac:chgData name="Zhao Jin" userId="cd05a825-544c-438a-9ba1-08e63db50b47" providerId="ADAL" clId="{CCD631C3-D91E-4641-ACDC-389C8C611FC7}" dt="2021-03-15T04:14:55.215" v="51" actId="478"/>
          <ac:spMkLst>
            <pc:docMk/>
            <pc:sldMk cId="1199921267" sldId="614"/>
            <ac:spMk id="14340" creationId="{00000000-0000-0000-0000-000000000000}"/>
          </ac:spMkLst>
        </pc:spChg>
      </pc:sldChg>
      <pc:sldChg chg="delSp modSp add mod">
        <pc:chgData name="Zhao Jin" userId="cd05a825-544c-438a-9ba1-08e63db50b47" providerId="ADAL" clId="{CCD631C3-D91E-4641-ACDC-389C8C611FC7}" dt="2021-03-15T04:30:46.016" v="565" actId="20577"/>
        <pc:sldMkLst>
          <pc:docMk/>
          <pc:sldMk cId="2650110406" sldId="615"/>
        </pc:sldMkLst>
        <pc:spChg chg="mod">
          <ac:chgData name="Zhao Jin" userId="cd05a825-544c-438a-9ba1-08e63db50b47" providerId="ADAL" clId="{CCD631C3-D91E-4641-ACDC-389C8C611FC7}" dt="2021-03-15T04:28:11.083" v="484"/>
          <ac:spMkLst>
            <pc:docMk/>
            <pc:sldMk cId="2650110406" sldId="615"/>
            <ac:spMk id="7" creationId="{00000000-0000-0000-0000-000000000000}"/>
          </ac:spMkLst>
        </pc:spChg>
        <pc:spChg chg="mod">
          <ac:chgData name="Zhao Jin" userId="cd05a825-544c-438a-9ba1-08e63db50b47" providerId="ADAL" clId="{CCD631C3-D91E-4641-ACDC-389C8C611FC7}" dt="2021-03-15T04:30:46.016" v="565" actId="20577"/>
          <ac:spMkLst>
            <pc:docMk/>
            <pc:sldMk cId="2650110406" sldId="615"/>
            <ac:spMk id="14338" creationId="{00000000-0000-0000-0000-000000000000}"/>
          </ac:spMkLst>
        </pc:spChg>
        <pc:spChg chg="del">
          <ac:chgData name="Zhao Jin" userId="cd05a825-544c-438a-9ba1-08e63db50b47" providerId="ADAL" clId="{CCD631C3-D91E-4641-ACDC-389C8C611FC7}" dt="2021-03-15T04:14:56.115" v="52" actId="478"/>
          <ac:spMkLst>
            <pc:docMk/>
            <pc:sldMk cId="2650110406" sldId="615"/>
            <ac:spMk id="14340" creationId="{00000000-0000-0000-0000-000000000000}"/>
          </ac:spMkLst>
        </pc:spChg>
      </pc:sldChg>
      <pc:sldChg chg="delSp modSp add mod">
        <pc:chgData name="Zhao Jin" userId="cd05a825-544c-438a-9ba1-08e63db50b47" providerId="ADAL" clId="{CCD631C3-D91E-4641-ACDC-389C8C611FC7}" dt="2021-03-15T04:30:47.683" v="568" actId="20577"/>
        <pc:sldMkLst>
          <pc:docMk/>
          <pc:sldMk cId="3658891290" sldId="616"/>
        </pc:sldMkLst>
        <pc:spChg chg="mod">
          <ac:chgData name="Zhao Jin" userId="cd05a825-544c-438a-9ba1-08e63db50b47" providerId="ADAL" clId="{CCD631C3-D91E-4641-ACDC-389C8C611FC7}" dt="2021-03-15T04:28:11.083" v="484"/>
          <ac:spMkLst>
            <pc:docMk/>
            <pc:sldMk cId="3658891290" sldId="616"/>
            <ac:spMk id="7" creationId="{00000000-0000-0000-0000-000000000000}"/>
          </ac:spMkLst>
        </pc:spChg>
        <pc:spChg chg="mod">
          <ac:chgData name="Zhao Jin" userId="cd05a825-544c-438a-9ba1-08e63db50b47" providerId="ADAL" clId="{CCD631C3-D91E-4641-ACDC-389C8C611FC7}" dt="2021-03-15T04:30:47.683" v="568" actId="20577"/>
          <ac:spMkLst>
            <pc:docMk/>
            <pc:sldMk cId="3658891290" sldId="616"/>
            <ac:spMk id="14338" creationId="{00000000-0000-0000-0000-000000000000}"/>
          </ac:spMkLst>
        </pc:spChg>
        <pc:spChg chg="del">
          <ac:chgData name="Zhao Jin" userId="cd05a825-544c-438a-9ba1-08e63db50b47" providerId="ADAL" clId="{CCD631C3-D91E-4641-ACDC-389C8C611FC7}" dt="2021-03-15T04:14:57.001" v="53" actId="478"/>
          <ac:spMkLst>
            <pc:docMk/>
            <pc:sldMk cId="3658891290" sldId="616"/>
            <ac:spMk id="14340" creationId="{00000000-0000-0000-0000-000000000000}"/>
          </ac:spMkLst>
        </pc:spChg>
      </pc:sldChg>
      <pc:sldChg chg="modSp del">
        <pc:chgData name="Zhao Jin" userId="cd05a825-544c-438a-9ba1-08e63db50b47" providerId="ADAL" clId="{CCD631C3-D91E-4641-ACDC-389C8C611FC7}" dt="2021-03-15T04:14:44.736" v="43" actId="47"/>
        <pc:sldMkLst>
          <pc:docMk/>
          <pc:sldMk cId="1813128722" sldId="617"/>
        </pc:sldMkLst>
        <pc:spChg chg="mod">
          <ac:chgData name="Zhao Jin" userId="cd05a825-544c-438a-9ba1-08e63db50b47" providerId="ADAL" clId="{CCD631C3-D91E-4641-ACDC-389C8C611FC7}" dt="2021-03-10T03:44:34.267" v="42"/>
          <ac:spMkLst>
            <pc:docMk/>
            <pc:sldMk cId="1813128722" sldId="617"/>
            <ac:spMk id="7" creationId="{00000000-0000-0000-0000-000000000000}"/>
          </ac:spMkLst>
        </pc:spChg>
      </pc:sldChg>
      <pc:sldChg chg="delSp modSp add mod">
        <pc:chgData name="Zhao Jin" userId="cd05a825-544c-438a-9ba1-08e63db50b47" providerId="ADAL" clId="{CCD631C3-D91E-4641-ACDC-389C8C611FC7}" dt="2021-03-15T04:30:50.360" v="571" actId="20577"/>
        <pc:sldMkLst>
          <pc:docMk/>
          <pc:sldMk cId="3308462364" sldId="617"/>
        </pc:sldMkLst>
        <pc:spChg chg="mod">
          <ac:chgData name="Zhao Jin" userId="cd05a825-544c-438a-9ba1-08e63db50b47" providerId="ADAL" clId="{CCD631C3-D91E-4641-ACDC-389C8C611FC7}" dt="2021-03-15T04:28:11.083" v="484"/>
          <ac:spMkLst>
            <pc:docMk/>
            <pc:sldMk cId="3308462364" sldId="617"/>
            <ac:spMk id="7" creationId="{00000000-0000-0000-0000-000000000000}"/>
          </ac:spMkLst>
        </pc:spChg>
        <pc:spChg chg="mod">
          <ac:chgData name="Zhao Jin" userId="cd05a825-544c-438a-9ba1-08e63db50b47" providerId="ADAL" clId="{CCD631C3-D91E-4641-ACDC-389C8C611FC7}" dt="2021-03-15T04:30:50.360" v="571" actId="20577"/>
          <ac:spMkLst>
            <pc:docMk/>
            <pc:sldMk cId="3308462364" sldId="617"/>
            <ac:spMk id="14338" creationId="{00000000-0000-0000-0000-000000000000}"/>
          </ac:spMkLst>
        </pc:spChg>
        <pc:spChg chg="del">
          <ac:chgData name="Zhao Jin" userId="cd05a825-544c-438a-9ba1-08e63db50b47" providerId="ADAL" clId="{CCD631C3-D91E-4641-ACDC-389C8C611FC7}" dt="2021-03-15T04:14:57.679" v="54" actId="478"/>
          <ac:spMkLst>
            <pc:docMk/>
            <pc:sldMk cId="3308462364" sldId="617"/>
            <ac:spMk id="14340" creationId="{00000000-0000-0000-0000-000000000000}"/>
          </ac:spMkLst>
        </pc:spChg>
      </pc:sldChg>
      <pc:sldChg chg="delSp modSp add mod">
        <pc:chgData name="Zhao Jin" userId="cd05a825-544c-438a-9ba1-08e63db50b47" providerId="ADAL" clId="{CCD631C3-D91E-4641-ACDC-389C8C611FC7}" dt="2021-03-15T04:30:53.696" v="574" actId="20577"/>
        <pc:sldMkLst>
          <pc:docMk/>
          <pc:sldMk cId="762563431" sldId="618"/>
        </pc:sldMkLst>
        <pc:spChg chg="mod">
          <ac:chgData name="Zhao Jin" userId="cd05a825-544c-438a-9ba1-08e63db50b47" providerId="ADAL" clId="{CCD631C3-D91E-4641-ACDC-389C8C611FC7}" dt="2021-03-15T04:28:11.083" v="484"/>
          <ac:spMkLst>
            <pc:docMk/>
            <pc:sldMk cId="762563431" sldId="618"/>
            <ac:spMk id="7" creationId="{00000000-0000-0000-0000-000000000000}"/>
          </ac:spMkLst>
        </pc:spChg>
        <pc:spChg chg="mod">
          <ac:chgData name="Zhao Jin" userId="cd05a825-544c-438a-9ba1-08e63db50b47" providerId="ADAL" clId="{CCD631C3-D91E-4641-ACDC-389C8C611FC7}" dt="2021-03-15T04:30:53.696" v="574" actId="20577"/>
          <ac:spMkLst>
            <pc:docMk/>
            <pc:sldMk cId="762563431" sldId="618"/>
            <ac:spMk id="14338" creationId="{00000000-0000-0000-0000-000000000000}"/>
          </ac:spMkLst>
        </pc:spChg>
        <pc:spChg chg="del">
          <ac:chgData name="Zhao Jin" userId="cd05a825-544c-438a-9ba1-08e63db50b47" providerId="ADAL" clId="{CCD631C3-D91E-4641-ACDC-389C8C611FC7}" dt="2021-03-15T04:14:58.498" v="55" actId="478"/>
          <ac:spMkLst>
            <pc:docMk/>
            <pc:sldMk cId="762563431" sldId="618"/>
            <ac:spMk id="14340" creationId="{00000000-0000-0000-0000-000000000000}"/>
          </ac:spMkLst>
        </pc:spChg>
      </pc:sldChg>
      <pc:sldChg chg="delSp modSp add mod">
        <pc:chgData name="Zhao Jin" userId="cd05a825-544c-438a-9ba1-08e63db50b47" providerId="ADAL" clId="{CCD631C3-D91E-4641-ACDC-389C8C611FC7}" dt="2021-03-15T04:30:55.312" v="577" actId="20577"/>
        <pc:sldMkLst>
          <pc:docMk/>
          <pc:sldMk cId="1164729378" sldId="619"/>
        </pc:sldMkLst>
        <pc:spChg chg="mod">
          <ac:chgData name="Zhao Jin" userId="cd05a825-544c-438a-9ba1-08e63db50b47" providerId="ADAL" clId="{CCD631C3-D91E-4641-ACDC-389C8C611FC7}" dt="2021-03-15T04:28:11.083" v="484"/>
          <ac:spMkLst>
            <pc:docMk/>
            <pc:sldMk cId="1164729378" sldId="619"/>
            <ac:spMk id="7" creationId="{00000000-0000-0000-0000-000000000000}"/>
          </ac:spMkLst>
        </pc:spChg>
        <pc:spChg chg="mod">
          <ac:chgData name="Zhao Jin" userId="cd05a825-544c-438a-9ba1-08e63db50b47" providerId="ADAL" clId="{CCD631C3-D91E-4641-ACDC-389C8C611FC7}" dt="2021-03-15T04:30:55.312" v="577" actId="20577"/>
          <ac:spMkLst>
            <pc:docMk/>
            <pc:sldMk cId="1164729378" sldId="619"/>
            <ac:spMk id="14338" creationId="{00000000-0000-0000-0000-000000000000}"/>
          </ac:spMkLst>
        </pc:spChg>
        <pc:spChg chg="del">
          <ac:chgData name="Zhao Jin" userId="cd05a825-544c-438a-9ba1-08e63db50b47" providerId="ADAL" clId="{CCD631C3-D91E-4641-ACDC-389C8C611FC7}" dt="2021-03-15T04:14:59.419" v="56" actId="478"/>
          <ac:spMkLst>
            <pc:docMk/>
            <pc:sldMk cId="1164729378" sldId="619"/>
            <ac:spMk id="14340" creationId="{00000000-0000-0000-0000-000000000000}"/>
          </ac:spMkLst>
        </pc:spChg>
      </pc:sldChg>
      <pc:sldChg chg="delSp modSp add mod">
        <pc:chgData name="Zhao Jin" userId="cd05a825-544c-438a-9ba1-08e63db50b47" providerId="ADAL" clId="{CCD631C3-D91E-4641-ACDC-389C8C611FC7}" dt="2021-03-15T04:31:00.530" v="580" actId="20577"/>
        <pc:sldMkLst>
          <pc:docMk/>
          <pc:sldMk cId="1096816361" sldId="620"/>
        </pc:sldMkLst>
        <pc:spChg chg="mod">
          <ac:chgData name="Zhao Jin" userId="cd05a825-544c-438a-9ba1-08e63db50b47" providerId="ADAL" clId="{CCD631C3-D91E-4641-ACDC-389C8C611FC7}" dt="2021-03-15T04:28:11.083" v="484"/>
          <ac:spMkLst>
            <pc:docMk/>
            <pc:sldMk cId="1096816361" sldId="620"/>
            <ac:spMk id="7" creationId="{00000000-0000-0000-0000-000000000000}"/>
          </ac:spMkLst>
        </pc:spChg>
        <pc:spChg chg="mod">
          <ac:chgData name="Zhao Jin" userId="cd05a825-544c-438a-9ba1-08e63db50b47" providerId="ADAL" clId="{CCD631C3-D91E-4641-ACDC-389C8C611FC7}" dt="2021-03-15T04:31:00.530" v="580" actId="20577"/>
          <ac:spMkLst>
            <pc:docMk/>
            <pc:sldMk cId="1096816361" sldId="620"/>
            <ac:spMk id="14338" creationId="{00000000-0000-0000-0000-000000000000}"/>
          </ac:spMkLst>
        </pc:spChg>
        <pc:spChg chg="del">
          <ac:chgData name="Zhao Jin" userId="cd05a825-544c-438a-9ba1-08e63db50b47" providerId="ADAL" clId="{CCD631C3-D91E-4641-ACDC-389C8C611FC7}" dt="2021-03-15T04:15:00.287" v="57" actId="478"/>
          <ac:spMkLst>
            <pc:docMk/>
            <pc:sldMk cId="1096816361" sldId="620"/>
            <ac:spMk id="14340" creationId="{00000000-0000-0000-0000-000000000000}"/>
          </ac:spMkLst>
        </pc:spChg>
      </pc:sldChg>
      <pc:sldChg chg="delSp modSp add mod">
        <pc:chgData name="Zhao Jin" userId="cd05a825-544c-438a-9ba1-08e63db50b47" providerId="ADAL" clId="{CCD631C3-D91E-4641-ACDC-389C8C611FC7}" dt="2021-03-15T04:31:05.957" v="586" actId="20577"/>
        <pc:sldMkLst>
          <pc:docMk/>
          <pc:sldMk cId="4110967709" sldId="621"/>
        </pc:sldMkLst>
        <pc:spChg chg="mod">
          <ac:chgData name="Zhao Jin" userId="cd05a825-544c-438a-9ba1-08e63db50b47" providerId="ADAL" clId="{CCD631C3-D91E-4641-ACDC-389C8C611FC7}" dt="2021-03-15T04:28:11.083" v="484"/>
          <ac:spMkLst>
            <pc:docMk/>
            <pc:sldMk cId="4110967709" sldId="621"/>
            <ac:spMk id="7" creationId="{00000000-0000-0000-0000-000000000000}"/>
          </ac:spMkLst>
        </pc:spChg>
        <pc:spChg chg="mod">
          <ac:chgData name="Zhao Jin" userId="cd05a825-544c-438a-9ba1-08e63db50b47" providerId="ADAL" clId="{CCD631C3-D91E-4641-ACDC-389C8C611FC7}" dt="2021-03-15T04:15:44.429" v="81" actId="207"/>
          <ac:spMkLst>
            <pc:docMk/>
            <pc:sldMk cId="4110967709" sldId="621"/>
            <ac:spMk id="11" creationId="{00000000-0000-0000-0000-000000000000}"/>
          </ac:spMkLst>
        </pc:spChg>
        <pc:spChg chg="mod">
          <ac:chgData name="Zhao Jin" userId="cd05a825-544c-438a-9ba1-08e63db50b47" providerId="ADAL" clId="{CCD631C3-D91E-4641-ACDC-389C8C611FC7}" dt="2021-03-15T04:31:05.957" v="586" actId="20577"/>
          <ac:spMkLst>
            <pc:docMk/>
            <pc:sldMk cId="4110967709" sldId="621"/>
            <ac:spMk id="14338" creationId="{00000000-0000-0000-0000-000000000000}"/>
          </ac:spMkLst>
        </pc:spChg>
        <pc:spChg chg="del">
          <ac:chgData name="Zhao Jin" userId="cd05a825-544c-438a-9ba1-08e63db50b47" providerId="ADAL" clId="{CCD631C3-D91E-4641-ACDC-389C8C611FC7}" dt="2021-03-15T04:15:01.909" v="59" actId="478"/>
          <ac:spMkLst>
            <pc:docMk/>
            <pc:sldMk cId="4110967709" sldId="621"/>
            <ac:spMk id="14340" creationId="{00000000-0000-0000-0000-000000000000}"/>
          </ac:spMkLst>
        </pc:spChg>
      </pc:sldChg>
      <pc:sldChg chg="addSp delSp modSp add mod delAnim">
        <pc:chgData name="Zhao Jin" userId="cd05a825-544c-438a-9ba1-08e63db50b47" providerId="ADAL" clId="{CCD631C3-D91E-4641-ACDC-389C8C611FC7}" dt="2021-03-15T04:48:30.218" v="1443" actId="207"/>
        <pc:sldMkLst>
          <pc:docMk/>
          <pc:sldMk cId="172325292" sldId="622"/>
        </pc:sldMkLst>
        <pc:spChg chg="mod">
          <ac:chgData name="Zhao Jin" userId="cd05a825-544c-438a-9ba1-08e63db50b47" providerId="ADAL" clId="{CCD631C3-D91E-4641-ACDC-389C8C611FC7}" dt="2021-03-15T04:19:03.215" v="254" actId="403"/>
          <ac:spMkLst>
            <pc:docMk/>
            <pc:sldMk cId="172325292" sldId="622"/>
            <ac:spMk id="6" creationId="{00000000-0000-0000-0000-000000000000}"/>
          </ac:spMkLst>
        </pc:spChg>
        <pc:spChg chg="mod">
          <ac:chgData name="Zhao Jin" userId="cd05a825-544c-438a-9ba1-08e63db50b47" providerId="ADAL" clId="{CCD631C3-D91E-4641-ACDC-389C8C611FC7}" dt="2021-03-15T04:28:11.083" v="484"/>
          <ac:spMkLst>
            <pc:docMk/>
            <pc:sldMk cId="172325292" sldId="622"/>
            <ac:spMk id="7" creationId="{00000000-0000-0000-0000-000000000000}"/>
          </ac:spMkLst>
        </pc:spChg>
        <pc:spChg chg="del mod">
          <ac:chgData name="Zhao Jin" userId="cd05a825-544c-438a-9ba1-08e63db50b47" providerId="ADAL" clId="{CCD631C3-D91E-4641-ACDC-389C8C611FC7}" dt="2021-03-15T04:18:19.841" v="212" actId="478"/>
          <ac:spMkLst>
            <pc:docMk/>
            <pc:sldMk cId="172325292" sldId="622"/>
            <ac:spMk id="8" creationId="{00000000-0000-0000-0000-000000000000}"/>
          </ac:spMkLst>
        </pc:spChg>
        <pc:spChg chg="add mod">
          <ac:chgData name="Zhao Jin" userId="cd05a825-544c-438a-9ba1-08e63db50b47" providerId="ADAL" clId="{CCD631C3-D91E-4641-ACDC-389C8C611FC7}" dt="2021-03-15T04:48:30.218" v="1443" actId="207"/>
          <ac:spMkLst>
            <pc:docMk/>
            <pc:sldMk cId="172325292" sldId="622"/>
            <ac:spMk id="9" creationId="{29F683CC-0600-40FD-9D2B-FC1FF1C92314}"/>
          </ac:spMkLst>
        </pc:spChg>
        <pc:spChg chg="add mod">
          <ac:chgData name="Zhao Jin" userId="cd05a825-544c-438a-9ba1-08e63db50b47" providerId="ADAL" clId="{CCD631C3-D91E-4641-ACDC-389C8C611FC7}" dt="2021-03-15T04:48:26.892" v="1441" actId="1076"/>
          <ac:spMkLst>
            <pc:docMk/>
            <pc:sldMk cId="172325292" sldId="622"/>
            <ac:spMk id="10" creationId="{D153CBB1-6A65-4E27-8E8D-942BD4332FB9}"/>
          </ac:spMkLst>
        </pc:spChg>
        <pc:spChg chg="mod">
          <ac:chgData name="Zhao Jin" userId="cd05a825-544c-438a-9ba1-08e63db50b47" providerId="ADAL" clId="{CCD631C3-D91E-4641-ACDC-389C8C611FC7}" dt="2021-03-15T04:31:07.519" v="589" actId="20577"/>
          <ac:spMkLst>
            <pc:docMk/>
            <pc:sldMk cId="172325292" sldId="622"/>
            <ac:spMk id="14338" creationId="{00000000-0000-0000-0000-000000000000}"/>
          </ac:spMkLst>
        </pc:spChg>
        <pc:spChg chg="del">
          <ac:chgData name="Zhao Jin" userId="cd05a825-544c-438a-9ba1-08e63db50b47" providerId="ADAL" clId="{CCD631C3-D91E-4641-ACDC-389C8C611FC7}" dt="2021-03-15T04:15:02.730" v="60" actId="478"/>
          <ac:spMkLst>
            <pc:docMk/>
            <pc:sldMk cId="172325292" sldId="622"/>
            <ac:spMk id="14340" creationId="{00000000-0000-0000-0000-000000000000}"/>
          </ac:spMkLst>
        </pc:spChg>
      </pc:sldChg>
      <pc:sldChg chg="addSp delSp modSp add mod delAnim">
        <pc:chgData name="Zhao Jin" userId="cd05a825-544c-438a-9ba1-08e63db50b47" providerId="ADAL" clId="{CCD631C3-D91E-4641-ACDC-389C8C611FC7}" dt="2021-03-15T04:48:38.572" v="1445"/>
        <pc:sldMkLst>
          <pc:docMk/>
          <pc:sldMk cId="3569280496" sldId="623"/>
        </pc:sldMkLst>
        <pc:spChg chg="mod">
          <ac:chgData name="Zhao Jin" userId="cd05a825-544c-438a-9ba1-08e63db50b47" providerId="ADAL" clId="{CCD631C3-D91E-4641-ACDC-389C8C611FC7}" dt="2021-03-15T04:28:11.083" v="484"/>
          <ac:spMkLst>
            <pc:docMk/>
            <pc:sldMk cId="3569280496" sldId="623"/>
            <ac:spMk id="7" creationId="{00000000-0000-0000-0000-000000000000}"/>
          </ac:spMkLst>
        </pc:spChg>
        <pc:spChg chg="mod topLvl">
          <ac:chgData name="Zhao Jin" userId="cd05a825-544c-438a-9ba1-08e63db50b47" providerId="ADAL" clId="{CCD631C3-D91E-4641-ACDC-389C8C611FC7}" dt="2021-03-15T04:20:57.764" v="309" actId="207"/>
          <ac:spMkLst>
            <pc:docMk/>
            <pc:sldMk cId="3569280496" sldId="623"/>
            <ac:spMk id="10" creationId="{00000000-0000-0000-0000-000000000000}"/>
          </ac:spMkLst>
        </pc:spChg>
        <pc:spChg chg="del topLvl">
          <ac:chgData name="Zhao Jin" userId="cd05a825-544c-438a-9ba1-08e63db50b47" providerId="ADAL" clId="{CCD631C3-D91E-4641-ACDC-389C8C611FC7}" dt="2021-03-15T04:16:27.159" v="84" actId="478"/>
          <ac:spMkLst>
            <pc:docMk/>
            <pc:sldMk cId="3569280496" sldId="623"/>
            <ac:spMk id="11" creationId="{00000000-0000-0000-0000-000000000000}"/>
          </ac:spMkLst>
        </pc:spChg>
        <pc:spChg chg="add del mod">
          <ac:chgData name="Zhao Jin" userId="cd05a825-544c-438a-9ba1-08e63db50b47" providerId="ADAL" clId="{CCD631C3-D91E-4641-ACDC-389C8C611FC7}" dt="2021-03-15T04:48:13.741" v="1437"/>
          <ac:spMkLst>
            <pc:docMk/>
            <pc:sldMk cId="3569280496" sldId="623"/>
            <ac:spMk id="13" creationId="{DCA96079-4470-4363-A0CB-62CDA974D079}"/>
          </ac:spMkLst>
        </pc:spChg>
        <pc:spChg chg="add del mod">
          <ac:chgData name="Zhao Jin" userId="cd05a825-544c-438a-9ba1-08e63db50b47" providerId="ADAL" clId="{CCD631C3-D91E-4641-ACDC-389C8C611FC7}" dt="2021-03-15T04:48:38.572" v="1445"/>
          <ac:spMkLst>
            <pc:docMk/>
            <pc:sldMk cId="3569280496" sldId="623"/>
            <ac:spMk id="14" creationId="{416D1AF6-6604-40F6-BC6A-ECC8D89AB0CF}"/>
          </ac:spMkLst>
        </pc:spChg>
        <pc:spChg chg="mod">
          <ac:chgData name="Zhao Jin" userId="cd05a825-544c-438a-9ba1-08e63db50b47" providerId="ADAL" clId="{CCD631C3-D91E-4641-ACDC-389C8C611FC7}" dt="2021-03-15T04:31:09.297" v="592" actId="20577"/>
          <ac:spMkLst>
            <pc:docMk/>
            <pc:sldMk cId="3569280496" sldId="623"/>
            <ac:spMk id="14338" creationId="{00000000-0000-0000-0000-000000000000}"/>
          </ac:spMkLst>
        </pc:spChg>
        <pc:spChg chg="del">
          <ac:chgData name="Zhao Jin" userId="cd05a825-544c-438a-9ba1-08e63db50b47" providerId="ADAL" clId="{CCD631C3-D91E-4641-ACDC-389C8C611FC7}" dt="2021-03-15T04:15:03.506" v="61" actId="478"/>
          <ac:spMkLst>
            <pc:docMk/>
            <pc:sldMk cId="3569280496" sldId="623"/>
            <ac:spMk id="14340" creationId="{00000000-0000-0000-0000-000000000000}"/>
          </ac:spMkLst>
        </pc:spChg>
        <pc:grpChg chg="del">
          <ac:chgData name="Zhao Jin" userId="cd05a825-544c-438a-9ba1-08e63db50b47" providerId="ADAL" clId="{CCD631C3-D91E-4641-ACDC-389C8C611FC7}" dt="2021-03-15T04:16:27.159" v="84" actId="478"/>
          <ac:grpSpMkLst>
            <pc:docMk/>
            <pc:sldMk cId="3569280496" sldId="623"/>
            <ac:grpSpMk id="9" creationId="{00000000-0000-0000-0000-000000000000}"/>
          </ac:grpSpMkLst>
        </pc:grpChg>
      </pc:sldChg>
      <pc:sldChg chg="addSp delSp modSp add mod">
        <pc:chgData name="Zhao Jin" userId="cd05a825-544c-438a-9ba1-08e63db50b47" providerId="ADAL" clId="{CCD631C3-D91E-4641-ACDC-389C8C611FC7}" dt="2021-03-15T04:48:43.448" v="1447" actId="1076"/>
        <pc:sldMkLst>
          <pc:docMk/>
          <pc:sldMk cId="1400456452" sldId="624"/>
        </pc:sldMkLst>
        <pc:spChg chg="mod">
          <ac:chgData name="Zhao Jin" userId="cd05a825-544c-438a-9ba1-08e63db50b47" providerId="ADAL" clId="{CCD631C3-D91E-4641-ACDC-389C8C611FC7}" dt="2021-03-15T04:47:39.006" v="1435" actId="6549"/>
          <ac:spMkLst>
            <pc:docMk/>
            <pc:sldMk cId="1400456452" sldId="624"/>
            <ac:spMk id="6" creationId="{00000000-0000-0000-0000-000000000000}"/>
          </ac:spMkLst>
        </pc:spChg>
        <pc:spChg chg="mod">
          <ac:chgData name="Zhao Jin" userId="cd05a825-544c-438a-9ba1-08e63db50b47" providerId="ADAL" clId="{CCD631C3-D91E-4641-ACDC-389C8C611FC7}" dt="2021-03-15T04:28:11.083" v="484"/>
          <ac:spMkLst>
            <pc:docMk/>
            <pc:sldMk cId="1400456452" sldId="624"/>
            <ac:spMk id="7" creationId="{00000000-0000-0000-0000-000000000000}"/>
          </ac:spMkLst>
        </pc:spChg>
        <pc:spChg chg="mod">
          <ac:chgData name="Zhao Jin" userId="cd05a825-544c-438a-9ba1-08e63db50b47" providerId="ADAL" clId="{CCD631C3-D91E-4641-ACDC-389C8C611FC7}" dt="2021-03-15T04:23:04.418" v="355" actId="20577"/>
          <ac:spMkLst>
            <pc:docMk/>
            <pc:sldMk cId="1400456452" sldId="624"/>
            <ac:spMk id="8" creationId="{00000000-0000-0000-0000-000000000000}"/>
          </ac:spMkLst>
        </pc:spChg>
        <pc:spChg chg="mod">
          <ac:chgData name="Zhao Jin" userId="cd05a825-544c-438a-9ba1-08e63db50b47" providerId="ADAL" clId="{CCD631C3-D91E-4641-ACDC-389C8C611FC7}" dt="2021-03-15T04:23:36.155" v="390" actId="20577"/>
          <ac:spMkLst>
            <pc:docMk/>
            <pc:sldMk cId="1400456452" sldId="624"/>
            <ac:spMk id="10" creationId="{00000000-0000-0000-0000-000000000000}"/>
          </ac:spMkLst>
        </pc:spChg>
        <pc:spChg chg="mod">
          <ac:chgData name="Zhao Jin" userId="cd05a825-544c-438a-9ba1-08e63db50b47" providerId="ADAL" clId="{CCD631C3-D91E-4641-ACDC-389C8C611FC7}" dt="2021-03-15T04:41:08.986" v="1185" actId="20577"/>
          <ac:spMkLst>
            <pc:docMk/>
            <pc:sldMk cId="1400456452" sldId="624"/>
            <ac:spMk id="11" creationId="{00000000-0000-0000-0000-000000000000}"/>
          </ac:spMkLst>
        </pc:spChg>
        <pc:spChg chg="mod">
          <ac:chgData name="Zhao Jin" userId="cd05a825-544c-438a-9ba1-08e63db50b47" providerId="ADAL" clId="{CCD631C3-D91E-4641-ACDC-389C8C611FC7}" dt="2021-03-15T04:42:45.560" v="1239"/>
          <ac:spMkLst>
            <pc:docMk/>
            <pc:sldMk cId="1400456452" sldId="624"/>
            <ac:spMk id="19" creationId="{00000000-0000-0000-0000-000000000000}"/>
          </ac:spMkLst>
        </pc:spChg>
        <pc:spChg chg="mod">
          <ac:chgData name="Zhao Jin" userId="cd05a825-544c-438a-9ba1-08e63db50b47" providerId="ADAL" clId="{CCD631C3-D91E-4641-ACDC-389C8C611FC7}" dt="2021-03-15T04:42:25.062" v="1234" actId="20577"/>
          <ac:spMkLst>
            <pc:docMk/>
            <pc:sldMk cId="1400456452" sldId="624"/>
            <ac:spMk id="20" creationId="{00000000-0000-0000-0000-000000000000}"/>
          </ac:spMkLst>
        </pc:spChg>
        <pc:spChg chg="mod">
          <ac:chgData name="Zhao Jin" userId="cd05a825-544c-438a-9ba1-08e63db50b47" providerId="ADAL" clId="{CCD631C3-D91E-4641-ACDC-389C8C611FC7}" dt="2021-03-15T04:34:49.182" v="801"/>
          <ac:spMkLst>
            <pc:docMk/>
            <pc:sldMk cId="1400456452" sldId="624"/>
            <ac:spMk id="22" creationId="{00000000-0000-0000-0000-000000000000}"/>
          </ac:spMkLst>
        </pc:spChg>
        <pc:spChg chg="mod">
          <ac:chgData name="Zhao Jin" userId="cd05a825-544c-438a-9ba1-08e63db50b47" providerId="ADAL" clId="{CCD631C3-D91E-4641-ACDC-389C8C611FC7}" dt="2021-03-15T04:46:27.640" v="1432" actId="20577"/>
          <ac:spMkLst>
            <pc:docMk/>
            <pc:sldMk cId="1400456452" sldId="624"/>
            <ac:spMk id="23" creationId="{00000000-0000-0000-0000-000000000000}"/>
          </ac:spMkLst>
        </pc:spChg>
        <pc:spChg chg="mod">
          <ac:chgData name="Zhao Jin" userId="cd05a825-544c-438a-9ba1-08e63db50b47" providerId="ADAL" clId="{CCD631C3-D91E-4641-ACDC-389C8C611FC7}" dt="2021-03-15T04:42:57.164" v="1240" actId="403"/>
          <ac:spMkLst>
            <pc:docMk/>
            <pc:sldMk cId="1400456452" sldId="624"/>
            <ac:spMk id="30" creationId="{00000000-0000-0000-0000-000000000000}"/>
          </ac:spMkLst>
        </pc:spChg>
        <pc:spChg chg="mod">
          <ac:chgData name="Zhao Jin" userId="cd05a825-544c-438a-9ba1-08e63db50b47" providerId="ADAL" clId="{CCD631C3-D91E-4641-ACDC-389C8C611FC7}" dt="2021-03-15T04:43:03.070" v="1256" actId="1035"/>
          <ac:spMkLst>
            <pc:docMk/>
            <pc:sldMk cId="1400456452" sldId="624"/>
            <ac:spMk id="31" creationId="{00000000-0000-0000-0000-000000000000}"/>
          </ac:spMkLst>
        </pc:spChg>
        <pc:spChg chg="mod">
          <ac:chgData name="Zhao Jin" userId="cd05a825-544c-438a-9ba1-08e63db50b47" providerId="ADAL" clId="{CCD631C3-D91E-4641-ACDC-389C8C611FC7}" dt="2021-03-15T04:43:25.368" v="1274" actId="1036"/>
          <ac:spMkLst>
            <pc:docMk/>
            <pc:sldMk cId="1400456452" sldId="624"/>
            <ac:spMk id="33" creationId="{00000000-0000-0000-0000-000000000000}"/>
          </ac:spMkLst>
        </pc:spChg>
        <pc:spChg chg="mod">
          <ac:chgData name="Zhao Jin" userId="cd05a825-544c-438a-9ba1-08e63db50b47" providerId="ADAL" clId="{CCD631C3-D91E-4641-ACDC-389C8C611FC7}" dt="2021-03-15T04:43:18.854" v="1261" actId="403"/>
          <ac:spMkLst>
            <pc:docMk/>
            <pc:sldMk cId="1400456452" sldId="624"/>
            <ac:spMk id="34" creationId="{00000000-0000-0000-0000-000000000000}"/>
          </ac:spMkLst>
        </pc:spChg>
        <pc:spChg chg="mod">
          <ac:chgData name="Zhao Jin" userId="cd05a825-544c-438a-9ba1-08e63db50b47" providerId="ADAL" clId="{CCD631C3-D91E-4641-ACDC-389C8C611FC7}" dt="2021-03-15T04:43:18.854" v="1261" actId="403"/>
          <ac:spMkLst>
            <pc:docMk/>
            <pc:sldMk cId="1400456452" sldId="624"/>
            <ac:spMk id="36" creationId="{00000000-0000-0000-0000-000000000000}"/>
          </ac:spMkLst>
        </pc:spChg>
        <pc:spChg chg="mod">
          <ac:chgData name="Zhao Jin" userId="cd05a825-544c-438a-9ba1-08e63db50b47" providerId="ADAL" clId="{CCD631C3-D91E-4641-ACDC-389C8C611FC7}" dt="2021-03-15T04:45:58.607" v="1426" actId="1036"/>
          <ac:spMkLst>
            <pc:docMk/>
            <pc:sldMk cId="1400456452" sldId="624"/>
            <ac:spMk id="37" creationId="{00000000-0000-0000-0000-000000000000}"/>
          </ac:spMkLst>
        </pc:spChg>
        <pc:spChg chg="mod">
          <ac:chgData name="Zhao Jin" userId="cd05a825-544c-438a-9ba1-08e63db50b47" providerId="ADAL" clId="{CCD631C3-D91E-4641-ACDC-389C8C611FC7}" dt="2021-03-15T04:43:18.854" v="1261" actId="403"/>
          <ac:spMkLst>
            <pc:docMk/>
            <pc:sldMk cId="1400456452" sldId="624"/>
            <ac:spMk id="39" creationId="{00000000-0000-0000-0000-000000000000}"/>
          </ac:spMkLst>
        </pc:spChg>
        <pc:spChg chg="mod">
          <ac:chgData name="Zhao Jin" userId="cd05a825-544c-438a-9ba1-08e63db50b47" providerId="ADAL" clId="{CCD631C3-D91E-4641-ACDC-389C8C611FC7}" dt="2021-03-15T04:45:29.423" v="1395" actId="20577"/>
          <ac:spMkLst>
            <pc:docMk/>
            <pc:sldMk cId="1400456452" sldId="624"/>
            <ac:spMk id="40" creationId="{00000000-0000-0000-0000-000000000000}"/>
          </ac:spMkLst>
        </pc:spChg>
        <pc:spChg chg="add mod">
          <ac:chgData name="Zhao Jin" userId="cd05a825-544c-438a-9ba1-08e63db50b47" providerId="ADAL" clId="{CCD631C3-D91E-4641-ACDC-389C8C611FC7}" dt="2021-03-15T04:48:43.448" v="1447" actId="1076"/>
          <ac:spMkLst>
            <pc:docMk/>
            <pc:sldMk cId="1400456452" sldId="624"/>
            <ac:spMk id="81" creationId="{5D94346C-D381-40BF-8939-B87C972D4157}"/>
          </ac:spMkLst>
        </pc:spChg>
        <pc:spChg chg="mod">
          <ac:chgData name="Zhao Jin" userId="cd05a825-544c-438a-9ba1-08e63db50b47" providerId="ADAL" clId="{CCD631C3-D91E-4641-ACDC-389C8C611FC7}" dt="2021-03-15T04:31:11.475" v="595" actId="20577"/>
          <ac:spMkLst>
            <pc:docMk/>
            <pc:sldMk cId="1400456452" sldId="624"/>
            <ac:spMk id="14338" creationId="{00000000-0000-0000-0000-000000000000}"/>
          </ac:spMkLst>
        </pc:spChg>
        <pc:spChg chg="del">
          <ac:chgData name="Zhao Jin" userId="cd05a825-544c-438a-9ba1-08e63db50b47" providerId="ADAL" clId="{CCD631C3-D91E-4641-ACDC-389C8C611FC7}" dt="2021-03-15T04:15:04.714" v="62" actId="478"/>
          <ac:spMkLst>
            <pc:docMk/>
            <pc:sldMk cId="1400456452" sldId="624"/>
            <ac:spMk id="14340" creationId="{00000000-0000-0000-0000-000000000000}"/>
          </ac:spMkLst>
        </pc:spChg>
        <pc:grpChg chg="mod">
          <ac:chgData name="Zhao Jin" userId="cd05a825-544c-438a-9ba1-08e63db50b47" providerId="ADAL" clId="{CCD631C3-D91E-4641-ACDC-389C8C611FC7}" dt="2021-03-15T04:43:40.665" v="1287" actId="1035"/>
          <ac:grpSpMkLst>
            <pc:docMk/>
            <pc:sldMk cId="1400456452" sldId="624"/>
            <ac:grpSpMk id="32" creationId="{00000000-0000-0000-0000-000000000000}"/>
          </ac:grpSpMkLst>
        </pc:grpChg>
        <pc:grpChg chg="mod">
          <ac:chgData name="Zhao Jin" userId="cd05a825-544c-438a-9ba1-08e63db50b47" providerId="ADAL" clId="{CCD631C3-D91E-4641-ACDC-389C8C611FC7}" dt="2021-03-15T04:45:51.471" v="1424" actId="1035"/>
          <ac:grpSpMkLst>
            <pc:docMk/>
            <pc:sldMk cId="1400456452" sldId="624"/>
            <ac:grpSpMk id="35" creationId="{00000000-0000-0000-0000-000000000000}"/>
          </ac:grpSpMkLst>
        </pc:grpChg>
        <pc:grpChg chg="mod">
          <ac:chgData name="Zhao Jin" userId="cd05a825-544c-438a-9ba1-08e63db50b47" providerId="ADAL" clId="{CCD631C3-D91E-4641-ACDC-389C8C611FC7}" dt="2021-03-15T04:45:12.538" v="1380" actId="1035"/>
          <ac:grpSpMkLst>
            <pc:docMk/>
            <pc:sldMk cId="1400456452" sldId="624"/>
            <ac:grpSpMk id="38" creationId="{00000000-0000-0000-0000-000000000000}"/>
          </ac:grpSpMkLst>
        </pc:grpChg>
        <pc:grpChg chg="mod">
          <ac:chgData name="Zhao Jin" userId="cd05a825-544c-438a-9ba1-08e63db50b47" providerId="ADAL" clId="{CCD631C3-D91E-4641-ACDC-389C8C611FC7}" dt="2021-03-15T04:36:17.017" v="877" actId="14100"/>
          <ac:grpSpMkLst>
            <pc:docMk/>
            <pc:sldMk cId="1400456452" sldId="624"/>
            <ac:grpSpMk id="45" creationId="{00000000-0000-0000-0000-000000000000}"/>
          </ac:grpSpMkLst>
        </pc:grpChg>
        <pc:cxnChg chg="mod">
          <ac:chgData name="Zhao Jin" userId="cd05a825-544c-438a-9ba1-08e63db50b47" providerId="ADAL" clId="{CCD631C3-D91E-4641-ACDC-389C8C611FC7}" dt="2021-03-15T04:43:09.831" v="1259" actId="14100"/>
          <ac:cxnSpMkLst>
            <pc:docMk/>
            <pc:sldMk cId="1400456452" sldId="624"/>
            <ac:cxnSpMk id="46" creationId="{00000000-0000-0000-0000-000000000000}"/>
          </ac:cxnSpMkLst>
        </pc:cxnChg>
        <pc:cxnChg chg="mod">
          <ac:chgData name="Zhao Jin" userId="cd05a825-544c-438a-9ba1-08e63db50b47" providerId="ADAL" clId="{CCD631C3-D91E-4641-ACDC-389C8C611FC7}" dt="2021-03-15T04:43:12.529" v="1260" actId="14100"/>
          <ac:cxnSpMkLst>
            <pc:docMk/>
            <pc:sldMk cId="1400456452" sldId="624"/>
            <ac:cxnSpMk id="47" creationId="{00000000-0000-0000-0000-000000000000}"/>
          </ac:cxnSpMkLst>
        </pc:cxnChg>
        <pc:cxnChg chg="mod">
          <ac:chgData name="Zhao Jin" userId="cd05a825-544c-438a-9ba1-08e63db50b47" providerId="ADAL" clId="{CCD631C3-D91E-4641-ACDC-389C8C611FC7}" dt="2021-03-15T04:43:40.665" v="1287" actId="1035"/>
          <ac:cxnSpMkLst>
            <pc:docMk/>
            <pc:sldMk cId="1400456452" sldId="624"/>
            <ac:cxnSpMk id="49" creationId="{00000000-0000-0000-0000-000000000000}"/>
          </ac:cxnSpMkLst>
        </pc:cxnChg>
        <pc:cxnChg chg="mod">
          <ac:chgData name="Zhao Jin" userId="cd05a825-544c-438a-9ba1-08e63db50b47" providerId="ADAL" clId="{CCD631C3-D91E-4641-ACDC-389C8C611FC7}" dt="2021-03-15T04:43:42.714" v="1289" actId="1035"/>
          <ac:cxnSpMkLst>
            <pc:docMk/>
            <pc:sldMk cId="1400456452" sldId="624"/>
            <ac:cxnSpMk id="50" creationId="{00000000-0000-0000-0000-000000000000}"/>
          </ac:cxnSpMkLst>
        </pc:cxnChg>
        <pc:cxnChg chg="mod">
          <ac:chgData name="Zhao Jin" userId="cd05a825-544c-438a-9ba1-08e63db50b47" providerId="ADAL" clId="{CCD631C3-D91E-4641-ACDC-389C8C611FC7}" dt="2021-03-15T04:45:51.471" v="1424" actId="1035"/>
          <ac:cxnSpMkLst>
            <pc:docMk/>
            <pc:sldMk cId="1400456452" sldId="624"/>
            <ac:cxnSpMk id="52" creationId="{00000000-0000-0000-0000-000000000000}"/>
          </ac:cxnSpMkLst>
        </pc:cxnChg>
        <pc:cxnChg chg="mod">
          <ac:chgData name="Zhao Jin" userId="cd05a825-544c-438a-9ba1-08e63db50b47" providerId="ADAL" clId="{CCD631C3-D91E-4641-ACDC-389C8C611FC7}" dt="2021-03-15T04:46:12.305" v="1429" actId="14100"/>
          <ac:cxnSpMkLst>
            <pc:docMk/>
            <pc:sldMk cId="1400456452" sldId="624"/>
            <ac:cxnSpMk id="53" creationId="{00000000-0000-0000-0000-000000000000}"/>
          </ac:cxnSpMkLst>
        </pc:cxnChg>
        <pc:cxnChg chg="mod">
          <ac:chgData name="Zhao Jin" userId="cd05a825-544c-438a-9ba1-08e63db50b47" providerId="ADAL" clId="{CCD631C3-D91E-4641-ACDC-389C8C611FC7}" dt="2021-03-15T04:45:10.778" v="1374" actId="1035"/>
          <ac:cxnSpMkLst>
            <pc:docMk/>
            <pc:sldMk cId="1400456452" sldId="624"/>
            <ac:cxnSpMk id="54" creationId="{00000000-0000-0000-0000-000000000000}"/>
          </ac:cxnSpMkLst>
        </pc:cxnChg>
        <pc:cxnChg chg="mod">
          <ac:chgData name="Zhao Jin" userId="cd05a825-544c-438a-9ba1-08e63db50b47" providerId="ADAL" clId="{CCD631C3-D91E-4641-ACDC-389C8C611FC7}" dt="2021-03-15T04:45:21.986" v="1394" actId="14100"/>
          <ac:cxnSpMkLst>
            <pc:docMk/>
            <pc:sldMk cId="1400456452" sldId="624"/>
            <ac:cxnSpMk id="55" creationId="{00000000-0000-0000-0000-000000000000}"/>
          </ac:cxnSpMkLst>
        </pc:cxnChg>
      </pc:sldChg>
      <pc:sldChg chg="delSp modSp add mod modAnim">
        <pc:chgData name="Zhao Jin" userId="cd05a825-544c-438a-9ba1-08e63db50b47" providerId="ADAL" clId="{CCD631C3-D91E-4641-ACDC-389C8C611FC7}" dt="2021-03-15T04:33:32.546" v="718" actId="20577"/>
        <pc:sldMkLst>
          <pc:docMk/>
          <pc:sldMk cId="529301135" sldId="625"/>
        </pc:sldMkLst>
        <pc:spChg chg="mod">
          <ac:chgData name="Zhao Jin" userId="cd05a825-544c-438a-9ba1-08e63db50b47" providerId="ADAL" clId="{CCD631C3-D91E-4641-ACDC-389C8C611FC7}" dt="2021-03-15T04:33:32.546" v="718" actId="20577"/>
          <ac:spMkLst>
            <pc:docMk/>
            <pc:sldMk cId="529301135" sldId="625"/>
            <ac:spMk id="6" creationId="{00000000-0000-0000-0000-000000000000}"/>
          </ac:spMkLst>
        </pc:spChg>
        <pc:spChg chg="mod">
          <ac:chgData name="Zhao Jin" userId="cd05a825-544c-438a-9ba1-08e63db50b47" providerId="ADAL" clId="{CCD631C3-D91E-4641-ACDC-389C8C611FC7}" dt="2021-03-15T04:28:11.083" v="484"/>
          <ac:spMkLst>
            <pc:docMk/>
            <pc:sldMk cId="529301135" sldId="625"/>
            <ac:spMk id="7" creationId="{00000000-0000-0000-0000-000000000000}"/>
          </ac:spMkLst>
        </pc:spChg>
        <pc:spChg chg="mod">
          <ac:chgData name="Zhao Jin" userId="cd05a825-544c-438a-9ba1-08e63db50b47" providerId="ADAL" clId="{CCD631C3-D91E-4641-ACDC-389C8C611FC7}" dt="2021-03-15T04:33:25.428" v="714" actId="14100"/>
          <ac:spMkLst>
            <pc:docMk/>
            <pc:sldMk cId="529301135" sldId="625"/>
            <ac:spMk id="8" creationId="{00000000-0000-0000-0000-000000000000}"/>
          </ac:spMkLst>
        </pc:spChg>
        <pc:spChg chg="mod">
          <ac:chgData name="Zhao Jin" userId="cd05a825-544c-438a-9ba1-08e63db50b47" providerId="ADAL" clId="{CCD631C3-D91E-4641-ACDC-389C8C611FC7}" dt="2021-03-15T04:31:13.982" v="598" actId="20577"/>
          <ac:spMkLst>
            <pc:docMk/>
            <pc:sldMk cId="529301135" sldId="625"/>
            <ac:spMk id="14338" creationId="{00000000-0000-0000-0000-000000000000}"/>
          </ac:spMkLst>
        </pc:spChg>
        <pc:spChg chg="del">
          <ac:chgData name="Zhao Jin" userId="cd05a825-544c-438a-9ba1-08e63db50b47" providerId="ADAL" clId="{CCD631C3-D91E-4641-ACDC-389C8C611FC7}" dt="2021-03-15T04:15:05.899" v="63" actId="478"/>
          <ac:spMkLst>
            <pc:docMk/>
            <pc:sldMk cId="529301135" sldId="625"/>
            <ac:spMk id="14340" creationId="{00000000-0000-0000-0000-000000000000}"/>
          </ac:spMkLst>
        </pc:spChg>
      </pc:sldChg>
      <pc:sldChg chg="addSp delSp modSp add mod delAnim">
        <pc:chgData name="Zhao Jin" userId="cd05a825-544c-438a-9ba1-08e63db50b47" providerId="ADAL" clId="{CCD631C3-D91E-4641-ACDC-389C8C611FC7}" dt="2021-04-05T01:50:32.322" v="2616"/>
        <pc:sldMkLst>
          <pc:docMk/>
          <pc:sldMk cId="4000828616" sldId="626"/>
        </pc:sldMkLst>
        <pc:spChg chg="add mod">
          <ac:chgData name="Zhao Jin" userId="cd05a825-544c-438a-9ba1-08e63db50b47" providerId="ADAL" clId="{CCD631C3-D91E-4641-ACDC-389C8C611FC7}" dt="2021-04-05T01:50:32.322" v="2616"/>
          <ac:spMkLst>
            <pc:docMk/>
            <pc:sldMk cId="4000828616" sldId="626"/>
            <ac:spMk id="6" creationId="{2C63A90D-75C9-4CD7-811D-6A7218875418}"/>
          </ac:spMkLst>
        </pc:spChg>
        <pc:spChg chg="del mod">
          <ac:chgData name="Zhao Jin" userId="cd05a825-544c-438a-9ba1-08e63db50b47" providerId="ADAL" clId="{CCD631C3-D91E-4641-ACDC-389C8C611FC7}" dt="2021-04-05T01:50:31.536" v="2615" actId="478"/>
          <ac:spMkLst>
            <pc:docMk/>
            <pc:sldMk cId="4000828616" sldId="626"/>
            <ac:spMk id="8" creationId="{00000000-0000-0000-0000-000000000000}"/>
          </ac:spMkLst>
        </pc:spChg>
        <pc:spChg chg="del">
          <ac:chgData name="Zhao Jin" userId="cd05a825-544c-438a-9ba1-08e63db50b47" providerId="ADAL" clId="{CCD631C3-D91E-4641-ACDC-389C8C611FC7}" dt="2021-03-29T04:54:59.462" v="1503" actId="478"/>
          <ac:spMkLst>
            <pc:docMk/>
            <pc:sldMk cId="4000828616" sldId="626"/>
            <ac:spMk id="10" creationId="{00000000-0000-0000-0000-000000000000}"/>
          </ac:spMkLst>
        </pc:spChg>
        <pc:spChg chg="mod">
          <ac:chgData name="Zhao Jin" userId="cd05a825-544c-438a-9ba1-08e63db50b47" providerId="ADAL" clId="{CCD631C3-D91E-4641-ACDC-389C8C611FC7}" dt="2021-03-29T04:54:57.610" v="1502" actId="20577"/>
          <ac:spMkLst>
            <pc:docMk/>
            <pc:sldMk cId="4000828616" sldId="626"/>
            <ac:spMk id="14338" creationId="{00000000-0000-0000-0000-000000000000}"/>
          </ac:spMkLst>
        </pc:spChg>
      </pc:sldChg>
      <pc:sldChg chg="add del">
        <pc:chgData name="Zhao Jin" userId="cd05a825-544c-438a-9ba1-08e63db50b47" providerId="ADAL" clId="{CCD631C3-D91E-4641-ACDC-389C8C611FC7}" dt="2021-03-29T04:54:29.871" v="1455"/>
        <pc:sldMkLst>
          <pc:docMk/>
          <pc:sldMk cId="4149629702" sldId="626"/>
        </pc:sldMkLst>
      </pc:sldChg>
      <pc:sldChg chg="modSp del">
        <pc:chgData name="Zhao Jin" userId="cd05a825-544c-438a-9ba1-08e63db50b47" providerId="ADAL" clId="{CCD631C3-D91E-4641-ACDC-389C8C611FC7}" dt="2021-03-15T04:14:44.736" v="43" actId="47"/>
        <pc:sldMkLst>
          <pc:docMk/>
          <pc:sldMk cId="3454948446" sldId="636"/>
        </pc:sldMkLst>
        <pc:spChg chg="mod">
          <ac:chgData name="Zhao Jin" userId="cd05a825-544c-438a-9ba1-08e63db50b47" providerId="ADAL" clId="{CCD631C3-D91E-4641-ACDC-389C8C611FC7}" dt="2021-03-10T03:44:34.267" v="42"/>
          <ac:spMkLst>
            <pc:docMk/>
            <pc:sldMk cId="3454948446" sldId="636"/>
            <ac:spMk id="7" creationId="{00000000-0000-0000-0000-000000000000}"/>
          </ac:spMkLst>
        </pc:spChg>
      </pc:sldChg>
      <pc:sldChg chg="modSp del">
        <pc:chgData name="Zhao Jin" userId="cd05a825-544c-438a-9ba1-08e63db50b47" providerId="ADAL" clId="{CCD631C3-D91E-4641-ACDC-389C8C611FC7}" dt="2021-03-15T04:14:44.736" v="43" actId="47"/>
        <pc:sldMkLst>
          <pc:docMk/>
          <pc:sldMk cId="3737971943" sldId="637"/>
        </pc:sldMkLst>
        <pc:spChg chg="mod">
          <ac:chgData name="Zhao Jin" userId="cd05a825-544c-438a-9ba1-08e63db50b47" providerId="ADAL" clId="{CCD631C3-D91E-4641-ACDC-389C8C611FC7}" dt="2021-03-10T03:44:34.267" v="42"/>
          <ac:spMkLst>
            <pc:docMk/>
            <pc:sldMk cId="3737971943" sldId="637"/>
            <ac:spMk id="7" creationId="{00000000-0000-0000-0000-000000000000}"/>
          </ac:spMkLst>
        </pc:spChg>
      </pc:sldChg>
      <pc:sldChg chg="modSp del">
        <pc:chgData name="Zhao Jin" userId="cd05a825-544c-438a-9ba1-08e63db50b47" providerId="ADAL" clId="{CCD631C3-D91E-4641-ACDC-389C8C611FC7}" dt="2021-03-15T04:14:44.736" v="43" actId="47"/>
        <pc:sldMkLst>
          <pc:docMk/>
          <pc:sldMk cId="1179750071" sldId="639"/>
        </pc:sldMkLst>
        <pc:spChg chg="mod">
          <ac:chgData name="Zhao Jin" userId="cd05a825-544c-438a-9ba1-08e63db50b47" providerId="ADAL" clId="{CCD631C3-D91E-4641-ACDC-389C8C611FC7}" dt="2021-03-10T03:44:34.267" v="42"/>
          <ac:spMkLst>
            <pc:docMk/>
            <pc:sldMk cId="1179750071" sldId="639"/>
            <ac:spMk id="7" creationId="{00000000-0000-0000-0000-000000000000}"/>
          </ac:spMkLst>
        </pc:spChg>
      </pc:sldChg>
      <pc:sldChg chg="modSp del">
        <pc:chgData name="Zhao Jin" userId="cd05a825-544c-438a-9ba1-08e63db50b47" providerId="ADAL" clId="{CCD631C3-D91E-4641-ACDC-389C8C611FC7}" dt="2021-03-15T04:14:44.736" v="43" actId="47"/>
        <pc:sldMkLst>
          <pc:docMk/>
          <pc:sldMk cId="3462301147" sldId="640"/>
        </pc:sldMkLst>
        <pc:spChg chg="mod">
          <ac:chgData name="Zhao Jin" userId="cd05a825-544c-438a-9ba1-08e63db50b47" providerId="ADAL" clId="{CCD631C3-D91E-4641-ACDC-389C8C611FC7}" dt="2021-03-10T03:44:34.267" v="42"/>
          <ac:spMkLst>
            <pc:docMk/>
            <pc:sldMk cId="3462301147" sldId="640"/>
            <ac:spMk id="7" creationId="{00000000-0000-0000-0000-000000000000}"/>
          </ac:spMkLst>
        </pc:spChg>
      </pc:sldChg>
      <pc:sldChg chg="modSp del">
        <pc:chgData name="Zhao Jin" userId="cd05a825-544c-438a-9ba1-08e63db50b47" providerId="ADAL" clId="{CCD631C3-D91E-4641-ACDC-389C8C611FC7}" dt="2021-03-15T04:14:44.736" v="43" actId="47"/>
        <pc:sldMkLst>
          <pc:docMk/>
          <pc:sldMk cId="723901272" sldId="641"/>
        </pc:sldMkLst>
        <pc:spChg chg="mod">
          <ac:chgData name="Zhao Jin" userId="cd05a825-544c-438a-9ba1-08e63db50b47" providerId="ADAL" clId="{CCD631C3-D91E-4641-ACDC-389C8C611FC7}" dt="2021-03-10T03:44:34.267" v="42"/>
          <ac:spMkLst>
            <pc:docMk/>
            <pc:sldMk cId="723901272" sldId="641"/>
            <ac:spMk id="7" creationId="{00000000-0000-0000-0000-000000000000}"/>
          </ac:spMkLst>
        </pc:spChg>
      </pc:sldChg>
      <pc:sldChg chg="modSp del">
        <pc:chgData name="Zhao Jin" userId="cd05a825-544c-438a-9ba1-08e63db50b47" providerId="ADAL" clId="{CCD631C3-D91E-4641-ACDC-389C8C611FC7}" dt="2021-03-15T04:14:44.736" v="43" actId="47"/>
        <pc:sldMkLst>
          <pc:docMk/>
          <pc:sldMk cId="4089006062" sldId="642"/>
        </pc:sldMkLst>
        <pc:spChg chg="mod">
          <ac:chgData name="Zhao Jin" userId="cd05a825-544c-438a-9ba1-08e63db50b47" providerId="ADAL" clId="{CCD631C3-D91E-4641-ACDC-389C8C611FC7}" dt="2021-03-10T03:44:34.267" v="42"/>
          <ac:spMkLst>
            <pc:docMk/>
            <pc:sldMk cId="4089006062" sldId="642"/>
            <ac:spMk id="7" creationId="{00000000-0000-0000-0000-000000000000}"/>
          </ac:spMkLst>
        </pc:spChg>
      </pc:sldChg>
      <pc:sldChg chg="modSp del">
        <pc:chgData name="Zhao Jin" userId="cd05a825-544c-438a-9ba1-08e63db50b47" providerId="ADAL" clId="{CCD631C3-D91E-4641-ACDC-389C8C611FC7}" dt="2021-03-15T04:14:44.736" v="43" actId="47"/>
        <pc:sldMkLst>
          <pc:docMk/>
          <pc:sldMk cId="1514327557" sldId="643"/>
        </pc:sldMkLst>
        <pc:spChg chg="mod">
          <ac:chgData name="Zhao Jin" userId="cd05a825-544c-438a-9ba1-08e63db50b47" providerId="ADAL" clId="{CCD631C3-D91E-4641-ACDC-389C8C611FC7}" dt="2021-03-10T03:44:34.267" v="42"/>
          <ac:spMkLst>
            <pc:docMk/>
            <pc:sldMk cId="1514327557" sldId="643"/>
            <ac:spMk id="7" creationId="{00000000-0000-0000-0000-000000000000}"/>
          </ac:spMkLst>
        </pc:spChg>
      </pc:sldChg>
      <pc:sldMasterChg chg="modSp modSldLayout">
        <pc:chgData name="Zhao Jin" userId="cd05a825-544c-438a-9ba1-08e63db50b47" providerId="ADAL" clId="{CCD631C3-D91E-4641-ACDC-389C8C611FC7}" dt="2021-03-10T03:44:34.267" v="42"/>
        <pc:sldMasterMkLst>
          <pc:docMk/>
          <pc:sldMasterMk cId="0" sldId="2147485087"/>
        </pc:sldMasterMkLst>
        <pc:spChg chg="mod">
          <ac:chgData name="Zhao Jin" userId="cd05a825-544c-438a-9ba1-08e63db50b47" providerId="ADAL" clId="{CCD631C3-D91E-4641-ACDC-389C8C611FC7}" dt="2021-03-10T03:44:34.267" v="42"/>
          <ac:spMkLst>
            <pc:docMk/>
            <pc:sldMasterMk cId="0" sldId="2147485087"/>
            <ac:spMk id="6" creationId="{00000000-0000-0000-0000-000000000000}"/>
          </ac:spMkLst>
        </pc:spChg>
        <pc:sldLayoutChg chg="modSp">
          <pc:chgData name="Zhao Jin" userId="cd05a825-544c-438a-9ba1-08e63db50b47" providerId="ADAL" clId="{CCD631C3-D91E-4641-ACDC-389C8C611FC7}" dt="2021-03-10T03:44:34.267" v="42"/>
          <pc:sldLayoutMkLst>
            <pc:docMk/>
            <pc:sldMasterMk cId="0" sldId="2147485087"/>
            <pc:sldLayoutMk cId="0" sldId="2147485088"/>
          </pc:sldLayoutMkLst>
          <pc:spChg chg="mod">
            <ac:chgData name="Zhao Jin" userId="cd05a825-544c-438a-9ba1-08e63db50b47" providerId="ADAL" clId="{CCD631C3-D91E-4641-ACDC-389C8C611FC7}" dt="2021-03-10T03:44:34.267" v="42"/>
            <ac:spMkLst>
              <pc:docMk/>
              <pc:sldMasterMk cId="0" sldId="2147485087"/>
              <pc:sldLayoutMk cId="0" sldId="2147485088"/>
              <ac:spMk id="6" creationId="{00000000-0000-0000-0000-000000000000}"/>
            </ac:spMkLst>
          </pc:spChg>
        </pc:sldLayoutChg>
        <pc:sldLayoutChg chg="modSp">
          <pc:chgData name="Zhao Jin" userId="cd05a825-544c-438a-9ba1-08e63db50b47" providerId="ADAL" clId="{CCD631C3-D91E-4641-ACDC-389C8C611FC7}" dt="2021-03-10T03:44:34.267" v="42"/>
          <pc:sldLayoutMkLst>
            <pc:docMk/>
            <pc:sldMasterMk cId="0" sldId="2147485087"/>
            <pc:sldLayoutMk cId="0" sldId="2147485089"/>
          </pc:sldLayoutMkLst>
          <pc:spChg chg="mod">
            <ac:chgData name="Zhao Jin" userId="cd05a825-544c-438a-9ba1-08e63db50b47" providerId="ADAL" clId="{CCD631C3-D91E-4641-ACDC-389C8C611FC7}" dt="2021-03-10T03:44:34.267" v="42"/>
            <ac:spMkLst>
              <pc:docMk/>
              <pc:sldMasterMk cId="0" sldId="2147485087"/>
              <pc:sldLayoutMk cId="0" sldId="2147485089"/>
              <ac:spMk id="6" creationId="{00000000-0000-0000-0000-000000000000}"/>
            </ac:spMkLst>
          </pc:spChg>
        </pc:sldLayoutChg>
        <pc:sldLayoutChg chg="modSp">
          <pc:chgData name="Zhao Jin" userId="cd05a825-544c-438a-9ba1-08e63db50b47" providerId="ADAL" clId="{CCD631C3-D91E-4641-ACDC-389C8C611FC7}" dt="2021-03-10T03:44:34.267" v="42"/>
          <pc:sldLayoutMkLst>
            <pc:docMk/>
            <pc:sldMasterMk cId="0" sldId="2147485087"/>
            <pc:sldLayoutMk cId="0" sldId="2147485090"/>
          </pc:sldLayoutMkLst>
          <pc:spChg chg="mod">
            <ac:chgData name="Zhao Jin" userId="cd05a825-544c-438a-9ba1-08e63db50b47" providerId="ADAL" clId="{CCD631C3-D91E-4641-ACDC-389C8C611FC7}" dt="2021-03-10T03:44:34.267" v="42"/>
            <ac:spMkLst>
              <pc:docMk/>
              <pc:sldMasterMk cId="0" sldId="2147485087"/>
              <pc:sldLayoutMk cId="0" sldId="2147485090"/>
              <ac:spMk id="6" creationId="{00000000-0000-0000-0000-000000000000}"/>
            </ac:spMkLst>
          </pc:spChg>
        </pc:sldLayoutChg>
        <pc:sldLayoutChg chg="modSp">
          <pc:chgData name="Zhao Jin" userId="cd05a825-544c-438a-9ba1-08e63db50b47" providerId="ADAL" clId="{CCD631C3-D91E-4641-ACDC-389C8C611FC7}" dt="2021-03-10T03:44:34.267" v="42"/>
          <pc:sldLayoutMkLst>
            <pc:docMk/>
            <pc:sldMasterMk cId="0" sldId="2147485087"/>
            <pc:sldLayoutMk cId="0" sldId="2147485091"/>
          </pc:sldLayoutMkLst>
          <pc:spChg chg="mod">
            <ac:chgData name="Zhao Jin" userId="cd05a825-544c-438a-9ba1-08e63db50b47" providerId="ADAL" clId="{CCD631C3-D91E-4641-ACDC-389C8C611FC7}" dt="2021-03-10T03:44:34.267" v="42"/>
            <ac:spMkLst>
              <pc:docMk/>
              <pc:sldMasterMk cId="0" sldId="2147485087"/>
              <pc:sldLayoutMk cId="0" sldId="2147485091"/>
              <ac:spMk id="7" creationId="{00000000-0000-0000-0000-000000000000}"/>
            </ac:spMkLst>
          </pc:spChg>
        </pc:sldLayoutChg>
        <pc:sldLayoutChg chg="modSp">
          <pc:chgData name="Zhao Jin" userId="cd05a825-544c-438a-9ba1-08e63db50b47" providerId="ADAL" clId="{CCD631C3-D91E-4641-ACDC-389C8C611FC7}" dt="2021-03-10T03:44:34.267" v="42"/>
          <pc:sldLayoutMkLst>
            <pc:docMk/>
            <pc:sldMasterMk cId="0" sldId="2147485087"/>
            <pc:sldLayoutMk cId="0" sldId="2147485092"/>
          </pc:sldLayoutMkLst>
          <pc:spChg chg="mod">
            <ac:chgData name="Zhao Jin" userId="cd05a825-544c-438a-9ba1-08e63db50b47" providerId="ADAL" clId="{CCD631C3-D91E-4641-ACDC-389C8C611FC7}" dt="2021-03-10T03:44:34.267" v="42"/>
            <ac:spMkLst>
              <pc:docMk/>
              <pc:sldMasterMk cId="0" sldId="2147485087"/>
              <pc:sldLayoutMk cId="0" sldId="2147485092"/>
              <ac:spMk id="9" creationId="{00000000-0000-0000-0000-000000000000}"/>
            </ac:spMkLst>
          </pc:spChg>
        </pc:sldLayoutChg>
        <pc:sldLayoutChg chg="modSp">
          <pc:chgData name="Zhao Jin" userId="cd05a825-544c-438a-9ba1-08e63db50b47" providerId="ADAL" clId="{CCD631C3-D91E-4641-ACDC-389C8C611FC7}" dt="2021-03-10T03:44:34.267" v="42"/>
          <pc:sldLayoutMkLst>
            <pc:docMk/>
            <pc:sldMasterMk cId="0" sldId="2147485087"/>
            <pc:sldLayoutMk cId="0" sldId="2147485093"/>
          </pc:sldLayoutMkLst>
          <pc:spChg chg="mod">
            <ac:chgData name="Zhao Jin" userId="cd05a825-544c-438a-9ba1-08e63db50b47" providerId="ADAL" clId="{CCD631C3-D91E-4641-ACDC-389C8C611FC7}" dt="2021-03-10T03:44:34.267" v="42"/>
            <ac:spMkLst>
              <pc:docMk/>
              <pc:sldMasterMk cId="0" sldId="2147485087"/>
              <pc:sldLayoutMk cId="0" sldId="2147485093"/>
              <ac:spMk id="5" creationId="{00000000-0000-0000-0000-000000000000}"/>
            </ac:spMkLst>
          </pc:spChg>
        </pc:sldLayoutChg>
        <pc:sldLayoutChg chg="modSp">
          <pc:chgData name="Zhao Jin" userId="cd05a825-544c-438a-9ba1-08e63db50b47" providerId="ADAL" clId="{CCD631C3-D91E-4641-ACDC-389C8C611FC7}" dt="2021-03-10T03:44:34.267" v="42"/>
          <pc:sldLayoutMkLst>
            <pc:docMk/>
            <pc:sldMasterMk cId="0" sldId="2147485087"/>
            <pc:sldLayoutMk cId="0" sldId="2147485094"/>
          </pc:sldLayoutMkLst>
          <pc:spChg chg="mod">
            <ac:chgData name="Zhao Jin" userId="cd05a825-544c-438a-9ba1-08e63db50b47" providerId="ADAL" clId="{CCD631C3-D91E-4641-ACDC-389C8C611FC7}" dt="2021-03-10T03:44:34.267" v="42"/>
            <ac:spMkLst>
              <pc:docMk/>
              <pc:sldMasterMk cId="0" sldId="2147485087"/>
              <pc:sldLayoutMk cId="0" sldId="2147485094"/>
              <ac:spMk id="4" creationId="{00000000-0000-0000-0000-000000000000}"/>
            </ac:spMkLst>
          </pc:spChg>
        </pc:sldLayoutChg>
        <pc:sldLayoutChg chg="modSp">
          <pc:chgData name="Zhao Jin" userId="cd05a825-544c-438a-9ba1-08e63db50b47" providerId="ADAL" clId="{CCD631C3-D91E-4641-ACDC-389C8C611FC7}" dt="2021-03-10T03:44:34.267" v="42"/>
          <pc:sldLayoutMkLst>
            <pc:docMk/>
            <pc:sldMasterMk cId="0" sldId="2147485087"/>
            <pc:sldLayoutMk cId="0" sldId="2147485095"/>
          </pc:sldLayoutMkLst>
          <pc:spChg chg="mod">
            <ac:chgData name="Zhao Jin" userId="cd05a825-544c-438a-9ba1-08e63db50b47" providerId="ADAL" clId="{CCD631C3-D91E-4641-ACDC-389C8C611FC7}" dt="2021-03-10T03:44:34.267" v="42"/>
            <ac:spMkLst>
              <pc:docMk/>
              <pc:sldMasterMk cId="0" sldId="2147485087"/>
              <pc:sldLayoutMk cId="0" sldId="2147485095"/>
              <ac:spMk id="7" creationId="{00000000-0000-0000-0000-000000000000}"/>
            </ac:spMkLst>
          </pc:spChg>
        </pc:sldLayoutChg>
        <pc:sldLayoutChg chg="modSp">
          <pc:chgData name="Zhao Jin" userId="cd05a825-544c-438a-9ba1-08e63db50b47" providerId="ADAL" clId="{CCD631C3-D91E-4641-ACDC-389C8C611FC7}" dt="2021-03-10T03:44:34.267" v="42"/>
          <pc:sldLayoutMkLst>
            <pc:docMk/>
            <pc:sldMasterMk cId="0" sldId="2147485087"/>
            <pc:sldLayoutMk cId="0" sldId="2147485096"/>
          </pc:sldLayoutMkLst>
          <pc:spChg chg="mod">
            <ac:chgData name="Zhao Jin" userId="cd05a825-544c-438a-9ba1-08e63db50b47" providerId="ADAL" clId="{CCD631C3-D91E-4641-ACDC-389C8C611FC7}" dt="2021-03-10T03:44:34.267" v="42"/>
            <ac:spMkLst>
              <pc:docMk/>
              <pc:sldMasterMk cId="0" sldId="2147485087"/>
              <pc:sldLayoutMk cId="0" sldId="2147485096"/>
              <ac:spMk id="7" creationId="{00000000-0000-0000-0000-000000000000}"/>
            </ac:spMkLst>
          </pc:spChg>
        </pc:sldLayoutChg>
        <pc:sldLayoutChg chg="modSp">
          <pc:chgData name="Zhao Jin" userId="cd05a825-544c-438a-9ba1-08e63db50b47" providerId="ADAL" clId="{CCD631C3-D91E-4641-ACDC-389C8C611FC7}" dt="2021-03-10T03:44:34.267" v="42"/>
          <pc:sldLayoutMkLst>
            <pc:docMk/>
            <pc:sldMasterMk cId="0" sldId="2147485087"/>
            <pc:sldLayoutMk cId="0" sldId="2147485097"/>
          </pc:sldLayoutMkLst>
          <pc:spChg chg="mod">
            <ac:chgData name="Zhao Jin" userId="cd05a825-544c-438a-9ba1-08e63db50b47" providerId="ADAL" clId="{CCD631C3-D91E-4641-ACDC-389C8C611FC7}" dt="2021-03-10T03:44:34.267" v="42"/>
            <ac:spMkLst>
              <pc:docMk/>
              <pc:sldMasterMk cId="0" sldId="2147485087"/>
              <pc:sldLayoutMk cId="0" sldId="2147485097"/>
              <ac:spMk id="6" creationId="{00000000-0000-0000-0000-000000000000}"/>
            </ac:spMkLst>
          </pc:spChg>
        </pc:sldLayoutChg>
        <pc:sldLayoutChg chg="modSp">
          <pc:chgData name="Zhao Jin" userId="cd05a825-544c-438a-9ba1-08e63db50b47" providerId="ADAL" clId="{CCD631C3-D91E-4641-ACDC-389C8C611FC7}" dt="2021-03-10T03:44:34.267" v="42"/>
          <pc:sldLayoutMkLst>
            <pc:docMk/>
            <pc:sldMasterMk cId="0" sldId="2147485087"/>
            <pc:sldLayoutMk cId="0" sldId="2147485098"/>
          </pc:sldLayoutMkLst>
          <pc:spChg chg="mod">
            <ac:chgData name="Zhao Jin" userId="cd05a825-544c-438a-9ba1-08e63db50b47" providerId="ADAL" clId="{CCD631C3-D91E-4641-ACDC-389C8C611FC7}" dt="2021-03-10T03:44:34.267" v="42"/>
            <ac:spMkLst>
              <pc:docMk/>
              <pc:sldMasterMk cId="0" sldId="2147485087"/>
              <pc:sldLayoutMk cId="0" sldId="2147485098"/>
              <ac:spMk id="6" creationId="{00000000-0000-0000-0000-000000000000}"/>
            </ac:spMkLst>
          </pc:spChg>
        </pc:sldLayoutChg>
      </pc:sldMasterChg>
    </pc:docChg>
  </pc:docChgLst>
  <pc:docChgLst>
    <pc:chgData name="Zhao Jin" userId="cd05a825-544c-438a-9ba1-08e63db50b47" providerId="ADAL" clId="{28AEA613-C2D1-4884-898F-364599B60A84}"/>
    <pc:docChg chg="undo custSel addSld delSld modSld sldOrd">
      <pc:chgData name="Zhao Jin" userId="cd05a825-544c-438a-9ba1-08e63db50b47" providerId="ADAL" clId="{28AEA613-C2D1-4884-898F-364599B60A84}" dt="2021-03-08T05:35:17.057" v="4597" actId="1076"/>
      <pc:docMkLst>
        <pc:docMk/>
      </pc:docMkLst>
      <pc:sldChg chg="modSp mod">
        <pc:chgData name="Zhao Jin" userId="cd05a825-544c-438a-9ba1-08e63db50b47" providerId="ADAL" clId="{28AEA613-C2D1-4884-898F-364599B60A84}" dt="2021-03-08T05:14:40.845" v="4350" actId="20577"/>
        <pc:sldMkLst>
          <pc:docMk/>
          <pc:sldMk cId="2438607696" sldId="468"/>
        </pc:sldMkLst>
        <pc:spChg chg="mod">
          <ac:chgData name="Zhao Jin" userId="cd05a825-544c-438a-9ba1-08e63db50b47" providerId="ADAL" clId="{28AEA613-C2D1-4884-898F-364599B60A84}" dt="2021-03-02T06:39:28.073" v="34" actId="20577"/>
          <ac:spMkLst>
            <pc:docMk/>
            <pc:sldMk cId="2438607696" sldId="468"/>
            <ac:spMk id="14338" creationId="{00000000-0000-0000-0000-000000000000}"/>
          </ac:spMkLst>
        </pc:spChg>
        <pc:spChg chg="mod">
          <ac:chgData name="Zhao Jin" userId="cd05a825-544c-438a-9ba1-08e63db50b47" providerId="ADAL" clId="{28AEA613-C2D1-4884-898F-364599B60A84}" dt="2021-03-08T05:14:40.845" v="4350" actId="20577"/>
          <ac:spMkLst>
            <pc:docMk/>
            <pc:sldMk cId="2438607696" sldId="468"/>
            <ac:spMk id="14339" creationId="{00000000-0000-0000-0000-000000000000}"/>
          </ac:spMkLst>
        </pc:spChg>
      </pc:sldChg>
      <pc:sldChg chg="modSp mod">
        <pc:chgData name="Zhao Jin" userId="cd05a825-544c-438a-9ba1-08e63db50b47" providerId="ADAL" clId="{28AEA613-C2D1-4884-898F-364599B60A84}" dt="2021-03-02T10:06:02.574" v="4181" actId="20577"/>
        <pc:sldMkLst>
          <pc:docMk/>
          <pc:sldMk cId="1067695719" sldId="526"/>
        </pc:sldMkLst>
        <pc:spChg chg="mod">
          <ac:chgData name="Zhao Jin" userId="cd05a825-544c-438a-9ba1-08e63db50b47" providerId="ADAL" clId="{28AEA613-C2D1-4884-898F-364599B60A84}" dt="2021-03-02T10:06:02.574" v="4181" actId="20577"/>
          <ac:spMkLst>
            <pc:docMk/>
            <pc:sldMk cId="1067695719" sldId="526"/>
            <ac:spMk id="13" creationId="{00000000-0000-0000-0000-000000000000}"/>
          </ac:spMkLst>
        </pc:spChg>
      </pc:sldChg>
      <pc:sldChg chg="del">
        <pc:chgData name="Zhao Jin" userId="cd05a825-544c-438a-9ba1-08e63db50b47" providerId="ADAL" clId="{28AEA613-C2D1-4884-898F-364599B60A84}" dt="2021-03-02T06:42:03.057" v="96" actId="47"/>
        <pc:sldMkLst>
          <pc:docMk/>
          <pc:sldMk cId="2573090601" sldId="546"/>
        </pc:sldMkLst>
      </pc:sldChg>
      <pc:sldChg chg="addSp delSp modSp mod ord delAnim modAnim">
        <pc:chgData name="Zhao Jin" userId="cd05a825-544c-438a-9ba1-08e63db50b47" providerId="ADAL" clId="{28AEA613-C2D1-4884-898F-364599B60A84}" dt="2021-03-08T05:32:40.765" v="4519" actId="20577"/>
        <pc:sldMkLst>
          <pc:docMk/>
          <pc:sldMk cId="1427618944" sldId="553"/>
        </pc:sldMkLst>
        <pc:spChg chg="add del">
          <ac:chgData name="Zhao Jin" userId="cd05a825-544c-438a-9ba1-08e63db50b47" providerId="ADAL" clId="{28AEA613-C2D1-4884-898F-364599B60A84}" dt="2021-03-02T06:54:00.508" v="631"/>
          <ac:spMkLst>
            <pc:docMk/>
            <pc:sldMk cId="1427618944" sldId="553"/>
            <ac:spMk id="2" creationId="{C1FB9B66-8632-4113-BCCE-A72E6162D5F7}"/>
          </ac:spMkLst>
        </pc:spChg>
        <pc:spChg chg="mod">
          <ac:chgData name="Zhao Jin" userId="cd05a825-544c-438a-9ba1-08e63db50b47" providerId="ADAL" clId="{28AEA613-C2D1-4884-898F-364599B60A84}" dt="2021-03-08T05:32:40.765" v="4519" actId="20577"/>
          <ac:spMkLst>
            <pc:docMk/>
            <pc:sldMk cId="1427618944" sldId="553"/>
            <ac:spMk id="8" creationId="{00000000-0000-0000-0000-000000000000}"/>
          </ac:spMkLst>
        </pc:spChg>
        <pc:spChg chg="del">
          <ac:chgData name="Zhao Jin" userId="cd05a825-544c-438a-9ba1-08e63db50b47" providerId="ADAL" clId="{28AEA613-C2D1-4884-898F-364599B60A84}" dt="2021-03-02T06:44:57.178" v="198" actId="478"/>
          <ac:spMkLst>
            <pc:docMk/>
            <pc:sldMk cId="1427618944" sldId="553"/>
            <ac:spMk id="10" creationId="{D152B3CB-3A18-4904-B92B-10421E2CF44A}"/>
          </ac:spMkLst>
        </pc:spChg>
        <pc:spChg chg="del">
          <ac:chgData name="Zhao Jin" userId="cd05a825-544c-438a-9ba1-08e63db50b47" providerId="ADAL" clId="{28AEA613-C2D1-4884-898F-364599B60A84}" dt="2021-03-02T06:44:57.178" v="198" actId="478"/>
          <ac:spMkLst>
            <pc:docMk/>
            <pc:sldMk cId="1427618944" sldId="553"/>
            <ac:spMk id="11" creationId="{518EA1C5-C26B-4C75-8BA5-D5CB66F74A0E}"/>
          </ac:spMkLst>
        </pc:spChg>
        <pc:spChg chg="del">
          <ac:chgData name="Zhao Jin" userId="cd05a825-544c-438a-9ba1-08e63db50b47" providerId="ADAL" clId="{28AEA613-C2D1-4884-898F-364599B60A84}" dt="2021-03-02T06:44:57.178" v="198" actId="478"/>
          <ac:spMkLst>
            <pc:docMk/>
            <pc:sldMk cId="1427618944" sldId="553"/>
            <ac:spMk id="13" creationId="{AFC19333-5980-4F3B-A9D6-4C44C6ADB80A}"/>
          </ac:spMkLst>
        </pc:spChg>
        <pc:spChg chg="del">
          <ac:chgData name="Zhao Jin" userId="cd05a825-544c-438a-9ba1-08e63db50b47" providerId="ADAL" clId="{28AEA613-C2D1-4884-898F-364599B60A84}" dt="2021-03-02T06:44:57.178" v="198" actId="478"/>
          <ac:spMkLst>
            <pc:docMk/>
            <pc:sldMk cId="1427618944" sldId="553"/>
            <ac:spMk id="14" creationId="{13C4F959-C463-4D51-9AA3-643FAC81E97E}"/>
          </ac:spMkLst>
        </pc:spChg>
        <pc:spChg chg="add del mod">
          <ac:chgData name="Zhao Jin" userId="cd05a825-544c-438a-9ba1-08e63db50b47" providerId="ADAL" clId="{28AEA613-C2D1-4884-898F-364599B60A84}" dt="2021-03-02T09:10:25.278" v="1670" actId="478"/>
          <ac:spMkLst>
            <pc:docMk/>
            <pc:sldMk cId="1427618944" sldId="553"/>
            <ac:spMk id="16" creationId="{4F21EA87-6702-4532-BBFE-929F69F022C5}"/>
          </ac:spMkLst>
        </pc:spChg>
        <pc:spChg chg="del">
          <ac:chgData name="Zhao Jin" userId="cd05a825-544c-438a-9ba1-08e63db50b47" providerId="ADAL" clId="{28AEA613-C2D1-4884-898F-364599B60A84}" dt="2021-03-02T06:44:57.178" v="198" actId="478"/>
          <ac:spMkLst>
            <pc:docMk/>
            <pc:sldMk cId="1427618944" sldId="553"/>
            <ac:spMk id="17" creationId="{9BEB6C85-479A-4BE9-8BA4-DB3AC5A607CA}"/>
          </ac:spMkLst>
        </pc:spChg>
        <pc:spChg chg="del">
          <ac:chgData name="Zhao Jin" userId="cd05a825-544c-438a-9ba1-08e63db50b47" providerId="ADAL" clId="{28AEA613-C2D1-4884-898F-364599B60A84}" dt="2021-03-02T06:44:57.178" v="198" actId="478"/>
          <ac:spMkLst>
            <pc:docMk/>
            <pc:sldMk cId="1427618944" sldId="553"/>
            <ac:spMk id="18" creationId="{9000E7BE-8527-4532-AA43-010C42C6CD73}"/>
          </ac:spMkLst>
        </pc:spChg>
        <pc:spChg chg="del">
          <ac:chgData name="Zhao Jin" userId="cd05a825-544c-438a-9ba1-08e63db50b47" providerId="ADAL" clId="{28AEA613-C2D1-4884-898F-364599B60A84}" dt="2021-03-02T06:44:57.178" v="198" actId="478"/>
          <ac:spMkLst>
            <pc:docMk/>
            <pc:sldMk cId="1427618944" sldId="553"/>
            <ac:spMk id="19" creationId="{03877E7A-C2FA-4A59-A414-3C95F6BC432E}"/>
          </ac:spMkLst>
        </pc:spChg>
        <pc:spChg chg="del">
          <ac:chgData name="Zhao Jin" userId="cd05a825-544c-438a-9ba1-08e63db50b47" providerId="ADAL" clId="{28AEA613-C2D1-4884-898F-364599B60A84}" dt="2021-03-02T06:44:57.178" v="198" actId="478"/>
          <ac:spMkLst>
            <pc:docMk/>
            <pc:sldMk cId="1427618944" sldId="553"/>
            <ac:spMk id="20" creationId="{8F0E57E9-A1B5-4D6E-ABB5-128789B1CF5C}"/>
          </ac:spMkLst>
        </pc:spChg>
        <pc:spChg chg="mod">
          <ac:chgData name="Zhao Jin" userId="cd05a825-544c-438a-9ba1-08e63db50b47" providerId="ADAL" clId="{28AEA613-C2D1-4884-898F-364599B60A84}" dt="2021-03-02T06:45:21.125" v="199"/>
          <ac:spMkLst>
            <pc:docMk/>
            <pc:sldMk cId="1427618944" sldId="553"/>
            <ac:spMk id="23" creationId="{22298A66-6762-44D2-BB8C-0FE8DBF3ACE8}"/>
          </ac:spMkLst>
        </pc:spChg>
        <pc:spChg chg="mod">
          <ac:chgData name="Zhao Jin" userId="cd05a825-544c-438a-9ba1-08e63db50b47" providerId="ADAL" clId="{28AEA613-C2D1-4884-898F-364599B60A84}" dt="2021-03-02T06:45:21.125" v="199"/>
          <ac:spMkLst>
            <pc:docMk/>
            <pc:sldMk cId="1427618944" sldId="553"/>
            <ac:spMk id="24" creationId="{454827C3-786A-4EF6-A272-E17B6ABB4342}"/>
          </ac:spMkLst>
        </pc:spChg>
        <pc:spChg chg="mod">
          <ac:chgData name="Zhao Jin" userId="cd05a825-544c-438a-9ba1-08e63db50b47" providerId="ADAL" clId="{28AEA613-C2D1-4884-898F-364599B60A84}" dt="2021-03-02T06:45:21.125" v="199"/>
          <ac:spMkLst>
            <pc:docMk/>
            <pc:sldMk cId="1427618944" sldId="553"/>
            <ac:spMk id="25" creationId="{54017296-1889-44BC-B87F-B7DE2D76A9BD}"/>
          </ac:spMkLst>
        </pc:spChg>
        <pc:spChg chg="mod">
          <ac:chgData name="Zhao Jin" userId="cd05a825-544c-438a-9ba1-08e63db50b47" providerId="ADAL" clId="{28AEA613-C2D1-4884-898F-364599B60A84}" dt="2021-03-02T06:45:21.125" v="199"/>
          <ac:spMkLst>
            <pc:docMk/>
            <pc:sldMk cId="1427618944" sldId="553"/>
            <ac:spMk id="26" creationId="{C92992AA-7596-4AB7-9023-D40BB0B80BBB}"/>
          </ac:spMkLst>
        </pc:spChg>
        <pc:spChg chg="mod">
          <ac:chgData name="Zhao Jin" userId="cd05a825-544c-438a-9ba1-08e63db50b47" providerId="ADAL" clId="{28AEA613-C2D1-4884-898F-364599B60A84}" dt="2021-03-02T06:45:21.125" v="199"/>
          <ac:spMkLst>
            <pc:docMk/>
            <pc:sldMk cId="1427618944" sldId="553"/>
            <ac:spMk id="27" creationId="{DC72BAB7-1606-4B2B-A955-8A472E1E4629}"/>
          </ac:spMkLst>
        </pc:spChg>
        <pc:spChg chg="mod">
          <ac:chgData name="Zhao Jin" userId="cd05a825-544c-438a-9ba1-08e63db50b47" providerId="ADAL" clId="{28AEA613-C2D1-4884-898F-364599B60A84}" dt="2021-03-02T06:45:21.125" v="199"/>
          <ac:spMkLst>
            <pc:docMk/>
            <pc:sldMk cId="1427618944" sldId="553"/>
            <ac:spMk id="28" creationId="{A8D43305-436F-4BCB-ACF0-945EC8A7AC47}"/>
          </ac:spMkLst>
        </pc:spChg>
        <pc:spChg chg="mod">
          <ac:chgData name="Zhao Jin" userId="cd05a825-544c-438a-9ba1-08e63db50b47" providerId="ADAL" clId="{28AEA613-C2D1-4884-898F-364599B60A84}" dt="2021-03-02T06:45:21.125" v="199"/>
          <ac:spMkLst>
            <pc:docMk/>
            <pc:sldMk cId="1427618944" sldId="553"/>
            <ac:spMk id="29" creationId="{05ADEF97-EC53-4BD2-8F9E-B23D11E6B40F}"/>
          </ac:spMkLst>
        </pc:spChg>
        <pc:spChg chg="mod">
          <ac:chgData name="Zhao Jin" userId="cd05a825-544c-438a-9ba1-08e63db50b47" providerId="ADAL" clId="{28AEA613-C2D1-4884-898F-364599B60A84}" dt="2021-03-02T06:45:21.125" v="199"/>
          <ac:spMkLst>
            <pc:docMk/>
            <pc:sldMk cId="1427618944" sldId="553"/>
            <ac:spMk id="30" creationId="{CEB672D7-62A0-4496-80C5-2665B71692E7}"/>
          </ac:spMkLst>
        </pc:spChg>
        <pc:spChg chg="mod">
          <ac:chgData name="Zhao Jin" userId="cd05a825-544c-438a-9ba1-08e63db50b47" providerId="ADAL" clId="{28AEA613-C2D1-4884-898F-364599B60A84}" dt="2021-03-02T06:45:21.125" v="199"/>
          <ac:spMkLst>
            <pc:docMk/>
            <pc:sldMk cId="1427618944" sldId="553"/>
            <ac:spMk id="33" creationId="{3EF20CAD-6275-4A0E-98E8-52E54F6DB900}"/>
          </ac:spMkLst>
        </pc:spChg>
        <pc:spChg chg="mod">
          <ac:chgData name="Zhao Jin" userId="cd05a825-544c-438a-9ba1-08e63db50b47" providerId="ADAL" clId="{28AEA613-C2D1-4884-898F-364599B60A84}" dt="2021-03-02T06:45:21.125" v="199"/>
          <ac:spMkLst>
            <pc:docMk/>
            <pc:sldMk cId="1427618944" sldId="553"/>
            <ac:spMk id="34" creationId="{6A5CF40F-4727-47D4-8011-EC4DE95B0712}"/>
          </ac:spMkLst>
        </pc:spChg>
        <pc:spChg chg="mod">
          <ac:chgData name="Zhao Jin" userId="cd05a825-544c-438a-9ba1-08e63db50b47" providerId="ADAL" clId="{28AEA613-C2D1-4884-898F-364599B60A84}" dt="2021-03-02T06:45:21.125" v="199"/>
          <ac:spMkLst>
            <pc:docMk/>
            <pc:sldMk cId="1427618944" sldId="553"/>
            <ac:spMk id="35" creationId="{C29510BF-C662-4586-A043-58B74944C0E6}"/>
          </ac:spMkLst>
        </pc:spChg>
        <pc:spChg chg="mod">
          <ac:chgData name="Zhao Jin" userId="cd05a825-544c-438a-9ba1-08e63db50b47" providerId="ADAL" clId="{28AEA613-C2D1-4884-898F-364599B60A84}" dt="2021-03-02T06:45:21.125" v="199"/>
          <ac:spMkLst>
            <pc:docMk/>
            <pc:sldMk cId="1427618944" sldId="553"/>
            <ac:spMk id="36" creationId="{DBB1A692-C5E1-4B9A-9E58-67F43052F6E1}"/>
          </ac:spMkLst>
        </pc:spChg>
        <pc:spChg chg="mod">
          <ac:chgData name="Zhao Jin" userId="cd05a825-544c-438a-9ba1-08e63db50b47" providerId="ADAL" clId="{28AEA613-C2D1-4884-898F-364599B60A84}" dt="2021-03-02T06:45:21.125" v="199"/>
          <ac:spMkLst>
            <pc:docMk/>
            <pc:sldMk cId="1427618944" sldId="553"/>
            <ac:spMk id="37" creationId="{70F3E19A-F052-44DF-A033-8A3222B886DD}"/>
          </ac:spMkLst>
        </pc:spChg>
        <pc:spChg chg="mod">
          <ac:chgData name="Zhao Jin" userId="cd05a825-544c-438a-9ba1-08e63db50b47" providerId="ADAL" clId="{28AEA613-C2D1-4884-898F-364599B60A84}" dt="2021-03-02T06:45:21.125" v="199"/>
          <ac:spMkLst>
            <pc:docMk/>
            <pc:sldMk cId="1427618944" sldId="553"/>
            <ac:spMk id="38" creationId="{B7C4FB1C-FBD3-4D35-B3BA-79FBA2F48E38}"/>
          </ac:spMkLst>
        </pc:spChg>
        <pc:spChg chg="mod">
          <ac:chgData name="Zhao Jin" userId="cd05a825-544c-438a-9ba1-08e63db50b47" providerId="ADAL" clId="{28AEA613-C2D1-4884-898F-364599B60A84}" dt="2021-03-02T06:45:21.125" v="199"/>
          <ac:spMkLst>
            <pc:docMk/>
            <pc:sldMk cId="1427618944" sldId="553"/>
            <ac:spMk id="39" creationId="{DDA7AB57-FBF8-41B0-8B0C-91B4E5C699D7}"/>
          </ac:spMkLst>
        </pc:spChg>
        <pc:spChg chg="mod">
          <ac:chgData name="Zhao Jin" userId="cd05a825-544c-438a-9ba1-08e63db50b47" providerId="ADAL" clId="{28AEA613-C2D1-4884-898F-364599B60A84}" dt="2021-03-02T06:45:21.125" v="199"/>
          <ac:spMkLst>
            <pc:docMk/>
            <pc:sldMk cId="1427618944" sldId="553"/>
            <ac:spMk id="40" creationId="{693C0CBD-4038-4254-954C-680F23DE573E}"/>
          </ac:spMkLst>
        </pc:spChg>
        <pc:spChg chg="mod">
          <ac:chgData name="Zhao Jin" userId="cd05a825-544c-438a-9ba1-08e63db50b47" providerId="ADAL" clId="{28AEA613-C2D1-4884-898F-364599B60A84}" dt="2021-03-02T06:45:21.125" v="199"/>
          <ac:spMkLst>
            <pc:docMk/>
            <pc:sldMk cId="1427618944" sldId="553"/>
            <ac:spMk id="41" creationId="{16E08692-B114-482D-9DC5-1ECD5A46A9CE}"/>
          </ac:spMkLst>
        </pc:spChg>
        <pc:spChg chg="mod">
          <ac:chgData name="Zhao Jin" userId="cd05a825-544c-438a-9ba1-08e63db50b47" providerId="ADAL" clId="{28AEA613-C2D1-4884-898F-364599B60A84}" dt="2021-03-02T06:45:21.125" v="199"/>
          <ac:spMkLst>
            <pc:docMk/>
            <pc:sldMk cId="1427618944" sldId="553"/>
            <ac:spMk id="42" creationId="{F43FB41C-16E3-4D44-A8D4-568E118FFC20}"/>
          </ac:spMkLst>
        </pc:spChg>
        <pc:spChg chg="mod">
          <ac:chgData name="Zhao Jin" userId="cd05a825-544c-438a-9ba1-08e63db50b47" providerId="ADAL" clId="{28AEA613-C2D1-4884-898F-364599B60A84}" dt="2021-03-02T06:45:21.125" v="199"/>
          <ac:spMkLst>
            <pc:docMk/>
            <pc:sldMk cId="1427618944" sldId="553"/>
            <ac:spMk id="43" creationId="{981FF9BA-1493-4C20-9266-E04DF5ECD4E1}"/>
          </ac:spMkLst>
        </pc:spChg>
        <pc:spChg chg="mod">
          <ac:chgData name="Zhao Jin" userId="cd05a825-544c-438a-9ba1-08e63db50b47" providerId="ADAL" clId="{28AEA613-C2D1-4884-898F-364599B60A84}" dt="2021-03-02T06:45:21.125" v="199"/>
          <ac:spMkLst>
            <pc:docMk/>
            <pc:sldMk cId="1427618944" sldId="553"/>
            <ac:spMk id="44" creationId="{352EF95A-C711-44BD-8C5C-A1DEB15E8555}"/>
          </ac:spMkLst>
        </pc:spChg>
        <pc:spChg chg="mod">
          <ac:chgData name="Zhao Jin" userId="cd05a825-544c-438a-9ba1-08e63db50b47" providerId="ADAL" clId="{28AEA613-C2D1-4884-898F-364599B60A84}" dt="2021-03-02T06:45:21.125" v="199"/>
          <ac:spMkLst>
            <pc:docMk/>
            <pc:sldMk cId="1427618944" sldId="553"/>
            <ac:spMk id="45" creationId="{7A7DC9AC-5945-4F4A-B96F-782DF98D65AA}"/>
          </ac:spMkLst>
        </pc:spChg>
        <pc:spChg chg="mod">
          <ac:chgData name="Zhao Jin" userId="cd05a825-544c-438a-9ba1-08e63db50b47" providerId="ADAL" clId="{28AEA613-C2D1-4884-898F-364599B60A84}" dt="2021-03-02T06:45:21.125" v="199"/>
          <ac:spMkLst>
            <pc:docMk/>
            <pc:sldMk cId="1427618944" sldId="553"/>
            <ac:spMk id="46" creationId="{5B792E59-7CC0-4CA2-843A-8D760AEF147C}"/>
          </ac:spMkLst>
        </pc:spChg>
        <pc:spChg chg="mod">
          <ac:chgData name="Zhao Jin" userId="cd05a825-544c-438a-9ba1-08e63db50b47" providerId="ADAL" clId="{28AEA613-C2D1-4884-898F-364599B60A84}" dt="2021-03-02T06:45:21.125" v="199"/>
          <ac:spMkLst>
            <pc:docMk/>
            <pc:sldMk cId="1427618944" sldId="553"/>
            <ac:spMk id="47" creationId="{058CC6DA-7218-4087-9B5E-D7E377BF6EAA}"/>
          </ac:spMkLst>
        </pc:spChg>
        <pc:spChg chg="add del mod">
          <ac:chgData name="Zhao Jin" userId="cd05a825-544c-438a-9ba1-08e63db50b47" providerId="ADAL" clId="{28AEA613-C2D1-4884-898F-364599B60A84}" dt="2021-03-02T06:47:23.449" v="327" actId="478"/>
          <ac:spMkLst>
            <pc:docMk/>
            <pc:sldMk cId="1427618944" sldId="553"/>
            <ac:spMk id="48" creationId="{A5520FF6-E3C0-4AFC-A62E-5132CDA32A5A}"/>
          </ac:spMkLst>
        </pc:spChg>
        <pc:spChg chg="add del mod">
          <ac:chgData name="Zhao Jin" userId="cd05a825-544c-438a-9ba1-08e63db50b47" providerId="ADAL" clId="{28AEA613-C2D1-4884-898F-364599B60A84}" dt="2021-03-02T06:47:23.449" v="327" actId="478"/>
          <ac:spMkLst>
            <pc:docMk/>
            <pc:sldMk cId="1427618944" sldId="553"/>
            <ac:spMk id="49" creationId="{086D2E6B-151F-494B-B74F-D5EDEB5DB999}"/>
          </ac:spMkLst>
        </pc:spChg>
        <pc:spChg chg="add del mod">
          <ac:chgData name="Zhao Jin" userId="cd05a825-544c-438a-9ba1-08e63db50b47" providerId="ADAL" clId="{28AEA613-C2D1-4884-898F-364599B60A84}" dt="2021-03-02T06:47:23.449" v="327" actId="478"/>
          <ac:spMkLst>
            <pc:docMk/>
            <pc:sldMk cId="1427618944" sldId="553"/>
            <ac:spMk id="50" creationId="{864594A5-AA44-4250-9582-329B383829D2}"/>
          </ac:spMkLst>
        </pc:spChg>
        <pc:spChg chg="add mod">
          <ac:chgData name="Zhao Jin" userId="cd05a825-544c-438a-9ba1-08e63db50b47" providerId="ADAL" clId="{28AEA613-C2D1-4884-898F-364599B60A84}" dt="2021-03-02T09:29:30.885" v="2604" actId="20577"/>
          <ac:spMkLst>
            <pc:docMk/>
            <pc:sldMk cId="1427618944" sldId="553"/>
            <ac:spMk id="51" creationId="{090D74B1-CF3A-4E44-A9AC-F1C0303D3547}"/>
          </ac:spMkLst>
        </pc:spChg>
        <pc:spChg chg="add mod">
          <ac:chgData name="Zhao Jin" userId="cd05a825-544c-438a-9ba1-08e63db50b47" providerId="ADAL" clId="{28AEA613-C2D1-4884-898F-364599B60A84}" dt="2021-03-02T09:10:38.769" v="1726" actId="1035"/>
          <ac:spMkLst>
            <pc:docMk/>
            <pc:sldMk cId="1427618944" sldId="553"/>
            <ac:spMk id="52" creationId="{396A2377-01AA-47A9-823F-09EED46E65DB}"/>
          </ac:spMkLst>
        </pc:spChg>
        <pc:spChg chg="add del mod">
          <ac:chgData name="Zhao Jin" userId="cd05a825-544c-438a-9ba1-08e63db50b47" providerId="ADAL" clId="{28AEA613-C2D1-4884-898F-364599B60A84}" dt="2021-03-02T09:21:10.463" v="2119"/>
          <ac:spMkLst>
            <pc:docMk/>
            <pc:sldMk cId="1427618944" sldId="553"/>
            <ac:spMk id="53" creationId="{892CC637-C9ED-47CF-95D8-84CA3EEF147A}"/>
          </ac:spMkLst>
        </pc:spChg>
        <pc:spChg chg="del">
          <ac:chgData name="Zhao Jin" userId="cd05a825-544c-438a-9ba1-08e63db50b47" providerId="ADAL" clId="{28AEA613-C2D1-4884-898F-364599B60A84}" dt="2021-03-02T06:44:57.178" v="198" actId="478"/>
          <ac:spMkLst>
            <pc:docMk/>
            <pc:sldMk cId="1427618944" sldId="553"/>
            <ac:spMk id="84" creationId="{C4E05674-68A2-0D4E-8B47-F7A2C6A6B76F}"/>
          </ac:spMkLst>
        </pc:spChg>
        <pc:spChg chg="mod">
          <ac:chgData name="Zhao Jin" userId="cd05a825-544c-438a-9ba1-08e63db50b47" providerId="ADAL" clId="{28AEA613-C2D1-4884-898F-364599B60A84}" dt="2021-03-02T06:47:30.419" v="353" actId="20577"/>
          <ac:spMkLst>
            <pc:docMk/>
            <pc:sldMk cId="1427618944" sldId="553"/>
            <ac:spMk id="14338" creationId="{00000000-0000-0000-0000-000000000000}"/>
          </ac:spMkLst>
        </pc:spChg>
        <pc:grpChg chg="add del mod">
          <ac:chgData name="Zhao Jin" userId="cd05a825-544c-438a-9ba1-08e63db50b47" providerId="ADAL" clId="{28AEA613-C2D1-4884-898F-364599B60A84}" dt="2021-03-02T06:47:23.449" v="327" actId="478"/>
          <ac:grpSpMkLst>
            <pc:docMk/>
            <pc:sldMk cId="1427618944" sldId="553"/>
            <ac:grpSpMk id="21" creationId="{DFB1280E-6529-4436-A768-59BE0EE289A6}"/>
          </ac:grpSpMkLst>
        </pc:grpChg>
        <pc:grpChg chg="mod">
          <ac:chgData name="Zhao Jin" userId="cd05a825-544c-438a-9ba1-08e63db50b47" providerId="ADAL" clId="{28AEA613-C2D1-4884-898F-364599B60A84}" dt="2021-03-02T06:45:21.125" v="199"/>
          <ac:grpSpMkLst>
            <pc:docMk/>
            <pc:sldMk cId="1427618944" sldId="553"/>
            <ac:grpSpMk id="22" creationId="{3BCA8796-759D-4A26-9299-91342119DC37}"/>
          </ac:grpSpMkLst>
        </pc:grpChg>
        <pc:grpChg chg="mod">
          <ac:chgData name="Zhao Jin" userId="cd05a825-544c-438a-9ba1-08e63db50b47" providerId="ADAL" clId="{28AEA613-C2D1-4884-898F-364599B60A84}" dt="2021-03-02T06:45:21.125" v="199"/>
          <ac:grpSpMkLst>
            <pc:docMk/>
            <pc:sldMk cId="1427618944" sldId="553"/>
            <ac:grpSpMk id="31" creationId="{F5C13492-98DC-48BC-9E9E-AC5AA3C3F62F}"/>
          </ac:grpSpMkLst>
        </pc:grpChg>
        <pc:grpChg chg="mod">
          <ac:chgData name="Zhao Jin" userId="cd05a825-544c-438a-9ba1-08e63db50b47" providerId="ADAL" clId="{28AEA613-C2D1-4884-898F-364599B60A84}" dt="2021-03-02T06:45:21.125" v="199"/>
          <ac:grpSpMkLst>
            <pc:docMk/>
            <pc:sldMk cId="1427618944" sldId="553"/>
            <ac:grpSpMk id="32" creationId="{C32E66EE-5BCA-4630-92FA-97D196ADF071}"/>
          </ac:grpSpMkLst>
        </pc:grpChg>
        <pc:picChg chg="del">
          <ac:chgData name="Zhao Jin" userId="cd05a825-544c-438a-9ba1-08e63db50b47" providerId="ADAL" clId="{28AEA613-C2D1-4884-898F-364599B60A84}" dt="2021-03-02T06:44:57.178" v="198" actId="478"/>
          <ac:picMkLst>
            <pc:docMk/>
            <pc:sldMk cId="1427618944" sldId="553"/>
            <ac:picMk id="15" creationId="{948B0BCC-4DCF-4EC6-AB46-2992AF6D87BD}"/>
          </ac:picMkLst>
        </pc:picChg>
      </pc:sldChg>
      <pc:sldChg chg="addSp delSp modSp del mod delAnim modAnim">
        <pc:chgData name="Zhao Jin" userId="cd05a825-544c-438a-9ba1-08e63db50b47" providerId="ADAL" clId="{28AEA613-C2D1-4884-898F-364599B60A84}" dt="2021-03-02T09:52:23.858" v="3320" actId="47"/>
        <pc:sldMkLst>
          <pc:docMk/>
          <pc:sldMk cId="1094276337" sldId="601"/>
        </pc:sldMkLst>
        <pc:spChg chg="mod">
          <ac:chgData name="Zhao Jin" userId="cd05a825-544c-438a-9ba1-08e63db50b47" providerId="ADAL" clId="{28AEA613-C2D1-4884-898F-364599B60A84}" dt="2021-03-02T09:36:04.103" v="3194" actId="404"/>
          <ac:spMkLst>
            <pc:docMk/>
            <pc:sldMk cId="1094276337" sldId="601"/>
            <ac:spMk id="8" creationId="{00000000-0000-0000-0000-000000000000}"/>
          </ac:spMkLst>
        </pc:spChg>
        <pc:spChg chg="add mod">
          <ac:chgData name="Zhao Jin" userId="cd05a825-544c-438a-9ba1-08e63db50b47" providerId="ADAL" clId="{28AEA613-C2D1-4884-898F-364599B60A84}" dt="2021-03-02T09:35:51.290" v="3178" actId="1035"/>
          <ac:spMkLst>
            <pc:docMk/>
            <pc:sldMk cId="1094276337" sldId="601"/>
            <ac:spMk id="11" creationId="{6719DA3F-9CE1-4733-A287-6E9A20182AD7}"/>
          </ac:spMkLst>
        </pc:spChg>
        <pc:spChg chg="add mod">
          <ac:chgData name="Zhao Jin" userId="cd05a825-544c-438a-9ba1-08e63db50b47" providerId="ADAL" clId="{28AEA613-C2D1-4884-898F-364599B60A84}" dt="2021-03-02T09:47:19.238" v="3245" actId="207"/>
          <ac:spMkLst>
            <pc:docMk/>
            <pc:sldMk cId="1094276337" sldId="601"/>
            <ac:spMk id="13" creationId="{A50B3E19-4DA7-438D-917E-EFF23F09F022}"/>
          </ac:spMkLst>
        </pc:spChg>
        <pc:spChg chg="add del mod">
          <ac:chgData name="Zhao Jin" userId="cd05a825-544c-438a-9ba1-08e63db50b47" providerId="ADAL" clId="{28AEA613-C2D1-4884-898F-364599B60A84}" dt="2021-03-02T09:36:44.421" v="3201"/>
          <ac:spMkLst>
            <pc:docMk/>
            <pc:sldMk cId="1094276337" sldId="601"/>
            <ac:spMk id="14" creationId="{B016A08C-EF44-41F4-84F8-576FCA203E15}"/>
          </ac:spMkLst>
        </pc:spChg>
        <pc:spChg chg="del">
          <ac:chgData name="Zhao Jin" userId="cd05a825-544c-438a-9ba1-08e63db50b47" providerId="ADAL" clId="{28AEA613-C2D1-4884-898F-364599B60A84}" dt="2021-03-02T09:30:29.470" v="2640" actId="478"/>
          <ac:spMkLst>
            <pc:docMk/>
            <pc:sldMk cId="1094276337" sldId="601"/>
            <ac:spMk id="15" creationId="{089ECE0A-4E20-4CEA-8F03-97F6A2A532A0}"/>
          </ac:spMkLst>
        </pc:spChg>
        <pc:spChg chg="del">
          <ac:chgData name="Zhao Jin" userId="cd05a825-544c-438a-9ba1-08e63db50b47" providerId="ADAL" clId="{28AEA613-C2D1-4884-898F-364599B60A84}" dt="2021-03-02T09:30:29.470" v="2640" actId="478"/>
          <ac:spMkLst>
            <pc:docMk/>
            <pc:sldMk cId="1094276337" sldId="601"/>
            <ac:spMk id="17" creationId="{2828DA0C-19A7-410C-8103-5115F757EF63}"/>
          </ac:spMkLst>
        </pc:spChg>
        <pc:spChg chg="del">
          <ac:chgData name="Zhao Jin" userId="cd05a825-544c-438a-9ba1-08e63db50b47" providerId="ADAL" clId="{28AEA613-C2D1-4884-898F-364599B60A84}" dt="2021-03-02T09:30:29.470" v="2640" actId="478"/>
          <ac:spMkLst>
            <pc:docMk/>
            <pc:sldMk cId="1094276337" sldId="601"/>
            <ac:spMk id="18" creationId="{6E78F201-C496-4C53-8ED8-A3E8332502FC}"/>
          </ac:spMkLst>
        </pc:spChg>
        <pc:spChg chg="add del mod">
          <ac:chgData name="Zhao Jin" userId="cd05a825-544c-438a-9ba1-08e63db50b47" providerId="ADAL" clId="{28AEA613-C2D1-4884-898F-364599B60A84}" dt="2021-03-02T09:36:44.421" v="3201"/>
          <ac:spMkLst>
            <pc:docMk/>
            <pc:sldMk cId="1094276337" sldId="601"/>
            <ac:spMk id="19" creationId="{68B14AF0-E3B4-4A33-9305-A825240C863F}"/>
          </ac:spMkLst>
        </pc:spChg>
        <pc:spChg chg="add del mod">
          <ac:chgData name="Zhao Jin" userId="cd05a825-544c-438a-9ba1-08e63db50b47" providerId="ADAL" clId="{28AEA613-C2D1-4884-898F-364599B60A84}" dt="2021-03-02T09:36:44.421" v="3201"/>
          <ac:spMkLst>
            <pc:docMk/>
            <pc:sldMk cId="1094276337" sldId="601"/>
            <ac:spMk id="20" creationId="{3CAAB997-0E5E-4B35-B5C7-ADBB88AC1665}"/>
          </ac:spMkLst>
        </pc:spChg>
        <pc:spChg chg="add del mod">
          <ac:chgData name="Zhao Jin" userId="cd05a825-544c-438a-9ba1-08e63db50b47" providerId="ADAL" clId="{28AEA613-C2D1-4884-898F-364599B60A84}" dt="2021-03-02T09:36:44.421" v="3201"/>
          <ac:spMkLst>
            <pc:docMk/>
            <pc:sldMk cId="1094276337" sldId="601"/>
            <ac:spMk id="21" creationId="{52A04AF7-3354-4D1A-9F18-2570E7BBFFB3}"/>
          </ac:spMkLst>
        </pc:spChg>
        <pc:spChg chg="add del mod">
          <ac:chgData name="Zhao Jin" userId="cd05a825-544c-438a-9ba1-08e63db50b47" providerId="ADAL" clId="{28AEA613-C2D1-4884-898F-364599B60A84}" dt="2021-03-02T09:36:44.421" v="3201"/>
          <ac:spMkLst>
            <pc:docMk/>
            <pc:sldMk cId="1094276337" sldId="601"/>
            <ac:spMk id="22" creationId="{DBE498BD-06A7-4730-93E0-0312A31C2562}"/>
          </ac:spMkLst>
        </pc:spChg>
        <pc:spChg chg="add del mod">
          <ac:chgData name="Zhao Jin" userId="cd05a825-544c-438a-9ba1-08e63db50b47" providerId="ADAL" clId="{28AEA613-C2D1-4884-898F-364599B60A84}" dt="2021-03-02T09:36:44.421" v="3201"/>
          <ac:spMkLst>
            <pc:docMk/>
            <pc:sldMk cId="1094276337" sldId="601"/>
            <ac:spMk id="23" creationId="{99CC0FEE-3156-47B9-AF77-F610E7737593}"/>
          </ac:spMkLst>
        </pc:spChg>
        <pc:spChg chg="add mod">
          <ac:chgData name="Zhao Jin" userId="cd05a825-544c-438a-9ba1-08e63db50b47" providerId="ADAL" clId="{28AEA613-C2D1-4884-898F-364599B60A84}" dt="2021-03-02T09:37:23.504" v="3217" actId="20577"/>
          <ac:spMkLst>
            <pc:docMk/>
            <pc:sldMk cId="1094276337" sldId="601"/>
            <ac:spMk id="24" creationId="{1FF96A38-987C-4C97-AB5A-73E1E22BD429}"/>
          </ac:spMkLst>
        </pc:spChg>
        <pc:spChg chg="add mod">
          <ac:chgData name="Zhao Jin" userId="cd05a825-544c-438a-9ba1-08e63db50b47" providerId="ADAL" clId="{28AEA613-C2D1-4884-898F-364599B60A84}" dt="2021-03-02T09:37:36.570" v="3226" actId="20577"/>
          <ac:spMkLst>
            <pc:docMk/>
            <pc:sldMk cId="1094276337" sldId="601"/>
            <ac:spMk id="25" creationId="{C86764DB-3C24-4821-93F4-AD6F9E8789E3}"/>
          </ac:spMkLst>
        </pc:spChg>
        <pc:spChg chg="add mod">
          <ac:chgData name="Zhao Jin" userId="cd05a825-544c-438a-9ba1-08e63db50b47" providerId="ADAL" clId="{28AEA613-C2D1-4884-898F-364599B60A84}" dt="2021-03-02T09:37:38.571" v="3227" actId="20577"/>
          <ac:spMkLst>
            <pc:docMk/>
            <pc:sldMk cId="1094276337" sldId="601"/>
            <ac:spMk id="26" creationId="{3C1F942C-0A84-410E-B22C-3095ABAC9B4D}"/>
          </ac:spMkLst>
        </pc:spChg>
        <pc:spChg chg="add mod">
          <ac:chgData name="Zhao Jin" userId="cd05a825-544c-438a-9ba1-08e63db50b47" providerId="ADAL" clId="{28AEA613-C2D1-4884-898F-364599B60A84}" dt="2021-03-02T09:37:41.355" v="3229" actId="20577"/>
          <ac:spMkLst>
            <pc:docMk/>
            <pc:sldMk cId="1094276337" sldId="601"/>
            <ac:spMk id="27" creationId="{125A92CA-7019-47E4-8517-3B82F7C7A516}"/>
          </ac:spMkLst>
        </pc:spChg>
        <pc:spChg chg="add mod">
          <ac:chgData name="Zhao Jin" userId="cd05a825-544c-438a-9ba1-08e63db50b47" providerId="ADAL" clId="{28AEA613-C2D1-4884-898F-364599B60A84}" dt="2021-03-02T09:37:42.244" v="3230" actId="20577"/>
          <ac:spMkLst>
            <pc:docMk/>
            <pc:sldMk cId="1094276337" sldId="601"/>
            <ac:spMk id="28" creationId="{66D35F89-9AF1-4DF1-8FFE-6733BCD97B51}"/>
          </ac:spMkLst>
        </pc:spChg>
        <pc:spChg chg="add mod">
          <ac:chgData name="Zhao Jin" userId="cd05a825-544c-438a-9ba1-08e63db50b47" providerId="ADAL" clId="{28AEA613-C2D1-4884-898F-364599B60A84}" dt="2021-03-02T09:37:46.504" v="3235" actId="1036"/>
          <ac:spMkLst>
            <pc:docMk/>
            <pc:sldMk cId="1094276337" sldId="601"/>
            <ac:spMk id="29" creationId="{F8803FEC-36F7-405B-A6B6-66CED66EB1A2}"/>
          </ac:spMkLst>
        </pc:spChg>
        <pc:spChg chg="add mod">
          <ac:chgData name="Zhao Jin" userId="cd05a825-544c-438a-9ba1-08e63db50b47" providerId="ADAL" clId="{28AEA613-C2D1-4884-898F-364599B60A84}" dt="2021-03-02T09:37:34.729" v="3224" actId="20577"/>
          <ac:spMkLst>
            <pc:docMk/>
            <pc:sldMk cId="1094276337" sldId="601"/>
            <ac:spMk id="30" creationId="{8B8F3DBF-39EA-4D02-8E85-31E9FC9C1867}"/>
          </ac:spMkLst>
        </pc:spChg>
        <pc:spChg chg="add mod">
          <ac:chgData name="Zhao Jin" userId="cd05a825-544c-438a-9ba1-08e63db50b47" providerId="ADAL" clId="{28AEA613-C2D1-4884-898F-364599B60A84}" dt="2021-03-02T09:37:35.433" v="3225" actId="20577"/>
          <ac:spMkLst>
            <pc:docMk/>
            <pc:sldMk cId="1094276337" sldId="601"/>
            <ac:spMk id="31" creationId="{34812930-20AB-4D9E-9287-AD26D5F93130}"/>
          </ac:spMkLst>
        </pc:spChg>
        <pc:spChg chg="add mod">
          <ac:chgData name="Zhao Jin" userId="cd05a825-544c-438a-9ba1-08e63db50b47" providerId="ADAL" clId="{28AEA613-C2D1-4884-898F-364599B60A84}" dt="2021-03-02T09:37:39.515" v="3228" actId="20577"/>
          <ac:spMkLst>
            <pc:docMk/>
            <pc:sldMk cId="1094276337" sldId="601"/>
            <ac:spMk id="32" creationId="{EF8FF0DC-131C-4D99-A560-45D6E381C8F3}"/>
          </ac:spMkLst>
        </pc:spChg>
        <pc:spChg chg="del">
          <ac:chgData name="Zhao Jin" userId="cd05a825-544c-438a-9ba1-08e63db50b47" providerId="ADAL" clId="{28AEA613-C2D1-4884-898F-364599B60A84}" dt="2021-03-02T09:30:29.470" v="2640" actId="478"/>
          <ac:spMkLst>
            <pc:docMk/>
            <pc:sldMk cId="1094276337" sldId="601"/>
            <ac:spMk id="84" creationId="{C4E05674-68A2-0D4E-8B47-F7A2C6A6B76F}"/>
          </ac:spMkLst>
        </pc:spChg>
        <pc:spChg chg="mod">
          <ac:chgData name="Zhao Jin" userId="cd05a825-544c-438a-9ba1-08e63db50b47" providerId="ADAL" clId="{28AEA613-C2D1-4884-898F-364599B60A84}" dt="2021-03-02T09:30:11.237" v="2639" actId="20577"/>
          <ac:spMkLst>
            <pc:docMk/>
            <pc:sldMk cId="1094276337" sldId="601"/>
            <ac:spMk id="14338" creationId="{00000000-0000-0000-0000-000000000000}"/>
          </ac:spMkLst>
        </pc:spChg>
        <pc:picChg chg="del">
          <ac:chgData name="Zhao Jin" userId="cd05a825-544c-438a-9ba1-08e63db50b47" providerId="ADAL" clId="{28AEA613-C2D1-4884-898F-364599B60A84}" dt="2021-03-02T09:30:29.470" v="2640" actId="478"/>
          <ac:picMkLst>
            <pc:docMk/>
            <pc:sldMk cId="1094276337" sldId="601"/>
            <ac:picMk id="16" creationId="{87406D1B-3BF5-4CE3-9EC5-BA19D8E44A88}"/>
          </ac:picMkLst>
        </pc:picChg>
      </pc:sldChg>
      <pc:sldChg chg="addSp delSp modSp del">
        <pc:chgData name="Zhao Jin" userId="cd05a825-544c-438a-9ba1-08e63db50b47" providerId="ADAL" clId="{28AEA613-C2D1-4884-898F-364599B60A84}" dt="2021-03-02T09:47:25.458" v="3246" actId="47"/>
        <pc:sldMkLst>
          <pc:docMk/>
          <pc:sldMk cId="1542002799" sldId="602"/>
        </pc:sldMkLst>
        <pc:spChg chg="add del mod">
          <ac:chgData name="Zhao Jin" userId="cd05a825-544c-438a-9ba1-08e63db50b47" providerId="ADAL" clId="{28AEA613-C2D1-4884-898F-364599B60A84}" dt="2021-03-02T09:36:47.672" v="3203"/>
          <ac:spMkLst>
            <pc:docMk/>
            <pc:sldMk cId="1542002799" sldId="602"/>
            <ac:spMk id="9" creationId="{E3999312-E07D-4012-8A78-6AB3E341744C}"/>
          </ac:spMkLst>
        </pc:spChg>
        <pc:spChg chg="add del mod">
          <ac:chgData name="Zhao Jin" userId="cd05a825-544c-438a-9ba1-08e63db50b47" providerId="ADAL" clId="{28AEA613-C2D1-4884-898F-364599B60A84}" dt="2021-03-02T09:36:47.672" v="3203"/>
          <ac:spMkLst>
            <pc:docMk/>
            <pc:sldMk cId="1542002799" sldId="602"/>
            <ac:spMk id="10" creationId="{B25EC57E-A31C-423A-996D-706BBE123974}"/>
          </ac:spMkLst>
        </pc:spChg>
        <pc:spChg chg="add del mod">
          <ac:chgData name="Zhao Jin" userId="cd05a825-544c-438a-9ba1-08e63db50b47" providerId="ADAL" clId="{28AEA613-C2D1-4884-898F-364599B60A84}" dt="2021-03-02T09:36:47.672" v="3203"/>
          <ac:spMkLst>
            <pc:docMk/>
            <pc:sldMk cId="1542002799" sldId="602"/>
            <ac:spMk id="11" creationId="{9054FF9B-9182-4E25-A0EC-38A6097B38C9}"/>
          </ac:spMkLst>
        </pc:spChg>
        <pc:spChg chg="add del mod">
          <ac:chgData name="Zhao Jin" userId="cd05a825-544c-438a-9ba1-08e63db50b47" providerId="ADAL" clId="{28AEA613-C2D1-4884-898F-364599B60A84}" dt="2021-03-02T09:36:47.672" v="3203"/>
          <ac:spMkLst>
            <pc:docMk/>
            <pc:sldMk cId="1542002799" sldId="602"/>
            <ac:spMk id="14" creationId="{D05A9640-8274-4044-A572-8AE2792D350C}"/>
          </ac:spMkLst>
        </pc:spChg>
        <pc:spChg chg="add del mod">
          <ac:chgData name="Zhao Jin" userId="cd05a825-544c-438a-9ba1-08e63db50b47" providerId="ADAL" clId="{28AEA613-C2D1-4884-898F-364599B60A84}" dt="2021-03-02T09:36:47.672" v="3203"/>
          <ac:spMkLst>
            <pc:docMk/>
            <pc:sldMk cId="1542002799" sldId="602"/>
            <ac:spMk id="15" creationId="{773C8222-2D97-4E01-A3C3-12060D3E7F07}"/>
          </ac:spMkLst>
        </pc:spChg>
        <pc:spChg chg="add del mod">
          <ac:chgData name="Zhao Jin" userId="cd05a825-544c-438a-9ba1-08e63db50b47" providerId="ADAL" clId="{28AEA613-C2D1-4884-898F-364599B60A84}" dt="2021-03-02T09:36:47.672" v="3203"/>
          <ac:spMkLst>
            <pc:docMk/>
            <pc:sldMk cId="1542002799" sldId="602"/>
            <ac:spMk id="16" creationId="{02D8DBDD-A1DC-4DF5-856D-7F8798DBDECF}"/>
          </ac:spMkLst>
        </pc:spChg>
      </pc:sldChg>
      <pc:sldChg chg="del">
        <pc:chgData name="Zhao Jin" userId="cd05a825-544c-438a-9ba1-08e63db50b47" providerId="ADAL" clId="{28AEA613-C2D1-4884-898F-364599B60A84}" dt="2021-03-02T09:47:26.371" v="3247" actId="47"/>
        <pc:sldMkLst>
          <pc:docMk/>
          <pc:sldMk cId="830535321" sldId="603"/>
        </pc:sldMkLst>
      </pc:sldChg>
      <pc:sldChg chg="delSp modSp add mod">
        <pc:chgData name="Zhao Jin" userId="cd05a825-544c-438a-9ba1-08e63db50b47" providerId="ADAL" clId="{28AEA613-C2D1-4884-898F-364599B60A84}" dt="2021-03-02T10:06:59.744" v="4184" actId="207"/>
        <pc:sldMkLst>
          <pc:docMk/>
          <pc:sldMk cId="1813128722" sldId="617"/>
        </pc:sldMkLst>
        <pc:spChg chg="mod">
          <ac:chgData name="Zhao Jin" userId="cd05a825-544c-438a-9ba1-08e63db50b47" providerId="ADAL" clId="{28AEA613-C2D1-4884-898F-364599B60A84}" dt="2021-03-02T10:06:37.605" v="4183"/>
          <ac:spMkLst>
            <pc:docMk/>
            <pc:sldMk cId="1813128722" sldId="617"/>
            <ac:spMk id="7" creationId="{00000000-0000-0000-0000-000000000000}"/>
          </ac:spMkLst>
        </pc:spChg>
        <pc:spChg chg="mod">
          <ac:chgData name="Zhao Jin" userId="cd05a825-544c-438a-9ba1-08e63db50b47" providerId="ADAL" clId="{28AEA613-C2D1-4884-898F-364599B60A84}" dt="2021-03-02T06:44:45.769" v="197" actId="20577"/>
          <ac:spMkLst>
            <pc:docMk/>
            <pc:sldMk cId="1813128722" sldId="617"/>
            <ac:spMk id="13" creationId="{00000000-0000-0000-0000-000000000000}"/>
          </ac:spMkLst>
        </pc:spChg>
        <pc:spChg chg="mod">
          <ac:chgData name="Zhao Jin" userId="cd05a825-544c-438a-9ba1-08e63db50b47" providerId="ADAL" clId="{28AEA613-C2D1-4884-898F-364599B60A84}" dt="2021-03-02T10:06:59.744" v="4184" actId="207"/>
          <ac:spMkLst>
            <pc:docMk/>
            <pc:sldMk cId="1813128722" sldId="617"/>
            <ac:spMk id="17" creationId="{00000000-0000-0000-0000-000000000000}"/>
          </ac:spMkLst>
        </pc:spChg>
        <pc:spChg chg="mod">
          <ac:chgData name="Zhao Jin" userId="cd05a825-544c-438a-9ba1-08e63db50b47" providerId="ADAL" clId="{28AEA613-C2D1-4884-898F-364599B60A84}" dt="2021-03-02T06:40:15.599" v="51" actId="20577"/>
          <ac:spMkLst>
            <pc:docMk/>
            <pc:sldMk cId="1813128722" sldId="617"/>
            <ac:spMk id="14338" creationId="{00000000-0000-0000-0000-000000000000}"/>
          </ac:spMkLst>
        </pc:spChg>
        <pc:spChg chg="del">
          <ac:chgData name="Zhao Jin" userId="cd05a825-544c-438a-9ba1-08e63db50b47" providerId="ADAL" clId="{28AEA613-C2D1-4884-898F-364599B60A84}" dt="2021-03-02T06:40:17.342" v="52" actId="478"/>
          <ac:spMkLst>
            <pc:docMk/>
            <pc:sldMk cId="1813128722" sldId="617"/>
            <ac:spMk id="14340" creationId="{00000000-0000-0000-0000-000000000000}"/>
          </ac:spMkLst>
        </pc:spChg>
      </pc:sldChg>
      <pc:sldChg chg="delSp modSp add mod">
        <pc:chgData name="Zhao Jin" userId="cd05a825-544c-438a-9ba1-08e63db50b47" providerId="ADAL" clId="{28AEA613-C2D1-4884-898F-364599B60A84}" dt="2021-03-02T10:06:37.605" v="4183"/>
        <pc:sldMkLst>
          <pc:docMk/>
          <pc:sldMk cId="3454948446" sldId="636"/>
        </pc:sldMkLst>
        <pc:spChg chg="mod">
          <ac:chgData name="Zhao Jin" userId="cd05a825-544c-438a-9ba1-08e63db50b47" providerId="ADAL" clId="{28AEA613-C2D1-4884-898F-364599B60A84}" dt="2021-03-02T10:06:37.605" v="4183"/>
          <ac:spMkLst>
            <pc:docMk/>
            <pc:sldMk cId="3454948446" sldId="636"/>
            <ac:spMk id="7" creationId="{00000000-0000-0000-0000-000000000000}"/>
          </ac:spMkLst>
        </pc:spChg>
        <pc:spChg chg="mod">
          <ac:chgData name="Zhao Jin" userId="cd05a825-544c-438a-9ba1-08e63db50b47" providerId="ADAL" clId="{28AEA613-C2D1-4884-898F-364599B60A84}" dt="2021-03-02T06:39:57.695" v="43" actId="20577"/>
          <ac:spMkLst>
            <pc:docMk/>
            <pc:sldMk cId="3454948446" sldId="636"/>
            <ac:spMk id="14338" creationId="{00000000-0000-0000-0000-000000000000}"/>
          </ac:spMkLst>
        </pc:spChg>
        <pc:spChg chg="del">
          <ac:chgData name="Zhao Jin" userId="cd05a825-544c-438a-9ba1-08e63db50b47" providerId="ADAL" clId="{28AEA613-C2D1-4884-898F-364599B60A84}" dt="2021-03-02T06:39:54.462" v="36" actId="478"/>
          <ac:spMkLst>
            <pc:docMk/>
            <pc:sldMk cId="3454948446" sldId="636"/>
            <ac:spMk id="14340" creationId="{00000000-0000-0000-0000-000000000000}"/>
          </ac:spMkLst>
        </pc:spChg>
      </pc:sldChg>
      <pc:sldChg chg="addSp delSp modSp add mod delAnim modAnim">
        <pc:chgData name="Zhao Jin" userId="cd05a825-544c-438a-9ba1-08e63db50b47" providerId="ADAL" clId="{28AEA613-C2D1-4884-898F-364599B60A84}" dt="2021-03-08T05:33:23.196" v="4520" actId="404"/>
        <pc:sldMkLst>
          <pc:docMk/>
          <pc:sldMk cId="3737971943" sldId="637"/>
        </pc:sldMkLst>
        <pc:spChg chg="mod">
          <ac:chgData name="Zhao Jin" userId="cd05a825-544c-438a-9ba1-08e63db50b47" providerId="ADAL" clId="{28AEA613-C2D1-4884-898F-364599B60A84}" dt="2021-03-08T05:33:23.196" v="4520" actId="404"/>
          <ac:spMkLst>
            <pc:docMk/>
            <pc:sldMk cId="3737971943" sldId="637"/>
            <ac:spMk id="8" creationId="{00000000-0000-0000-0000-000000000000}"/>
          </ac:spMkLst>
        </pc:spChg>
        <pc:spChg chg="add mod">
          <ac:chgData name="Zhao Jin" userId="cd05a825-544c-438a-9ba1-08e63db50b47" providerId="ADAL" clId="{28AEA613-C2D1-4884-898F-364599B60A84}" dt="2021-03-02T09:19:58.125" v="2098" actId="1036"/>
          <ac:spMkLst>
            <pc:docMk/>
            <pc:sldMk cId="3737971943" sldId="637"/>
            <ac:spMk id="9" creationId="{F5A7F404-20E5-4345-BE6A-452E3CAABE34}"/>
          </ac:spMkLst>
        </pc:spChg>
        <pc:spChg chg="del">
          <ac:chgData name="Zhao Jin" userId="cd05a825-544c-438a-9ba1-08e63db50b47" providerId="ADAL" clId="{28AEA613-C2D1-4884-898F-364599B60A84}" dt="2021-03-02T08:08:50.004" v="1084" actId="478"/>
          <ac:spMkLst>
            <pc:docMk/>
            <pc:sldMk cId="3737971943" sldId="637"/>
            <ac:spMk id="16" creationId="{4F21EA87-6702-4532-BBFE-929F69F022C5}"/>
          </ac:spMkLst>
        </pc:spChg>
        <pc:spChg chg="mod">
          <ac:chgData name="Zhao Jin" userId="cd05a825-544c-438a-9ba1-08e63db50b47" providerId="ADAL" clId="{28AEA613-C2D1-4884-898F-364599B60A84}" dt="2021-03-02T09:29:25.909" v="2602" actId="20577"/>
          <ac:spMkLst>
            <pc:docMk/>
            <pc:sldMk cId="3737971943" sldId="637"/>
            <ac:spMk id="51" creationId="{090D74B1-CF3A-4E44-A9AC-F1C0303D3547}"/>
          </ac:spMkLst>
        </pc:spChg>
        <pc:spChg chg="del mod">
          <ac:chgData name="Zhao Jin" userId="cd05a825-544c-438a-9ba1-08e63db50b47" providerId="ADAL" clId="{28AEA613-C2D1-4884-898F-364599B60A84}" dt="2021-03-02T09:18:25.137" v="1987" actId="478"/>
          <ac:spMkLst>
            <pc:docMk/>
            <pc:sldMk cId="3737971943" sldId="637"/>
            <ac:spMk id="52" creationId="{396A2377-01AA-47A9-823F-09EED46E65DB}"/>
          </ac:spMkLst>
        </pc:spChg>
      </pc:sldChg>
      <pc:sldChg chg="addSp modSp add del mod modAnim">
        <pc:chgData name="Zhao Jin" userId="cd05a825-544c-438a-9ba1-08e63db50b47" providerId="ADAL" clId="{28AEA613-C2D1-4884-898F-364599B60A84}" dt="2021-03-08T05:16:40.496" v="4351" actId="47"/>
        <pc:sldMkLst>
          <pc:docMk/>
          <pc:sldMk cId="628751711" sldId="638"/>
        </pc:sldMkLst>
        <pc:spChg chg="mod">
          <ac:chgData name="Zhao Jin" userId="cd05a825-544c-438a-9ba1-08e63db50b47" providerId="ADAL" clId="{28AEA613-C2D1-4884-898F-364599B60A84}" dt="2021-03-02T10:06:37.605" v="4183"/>
          <ac:spMkLst>
            <pc:docMk/>
            <pc:sldMk cId="628751711" sldId="638"/>
            <ac:spMk id="7" creationId="{00000000-0000-0000-0000-000000000000}"/>
          </ac:spMkLst>
        </pc:spChg>
        <pc:spChg chg="mod">
          <ac:chgData name="Zhao Jin" userId="cd05a825-544c-438a-9ba1-08e63db50b47" providerId="ADAL" clId="{28AEA613-C2D1-4884-898F-364599B60A84}" dt="2021-03-04T08:58:01.718" v="4348" actId="207"/>
          <ac:spMkLst>
            <pc:docMk/>
            <pc:sldMk cId="628751711" sldId="638"/>
            <ac:spMk id="17" creationId="{00000000-0000-0000-0000-000000000000}"/>
          </ac:spMkLst>
        </pc:spChg>
        <pc:spChg chg="mod">
          <ac:chgData name="Zhao Jin" userId="cd05a825-544c-438a-9ba1-08e63db50b47" providerId="ADAL" clId="{28AEA613-C2D1-4884-898F-364599B60A84}" dt="2021-03-02T10:07:42.887" v="4203"/>
          <ac:spMkLst>
            <pc:docMk/>
            <pc:sldMk cId="628751711" sldId="638"/>
            <ac:spMk id="71" creationId="{EDDE6708-BC1B-4743-8598-3DC5D41F34A8}"/>
          </ac:spMkLst>
        </pc:spChg>
        <pc:spChg chg="mod">
          <ac:chgData name="Zhao Jin" userId="cd05a825-544c-438a-9ba1-08e63db50b47" providerId="ADAL" clId="{28AEA613-C2D1-4884-898F-364599B60A84}" dt="2021-03-02T10:07:42.887" v="4203"/>
          <ac:spMkLst>
            <pc:docMk/>
            <pc:sldMk cId="628751711" sldId="638"/>
            <ac:spMk id="72" creationId="{0E6F69E6-7778-48A1-A070-3E61BA594476}"/>
          </ac:spMkLst>
        </pc:spChg>
        <pc:spChg chg="mod">
          <ac:chgData name="Zhao Jin" userId="cd05a825-544c-438a-9ba1-08e63db50b47" providerId="ADAL" clId="{28AEA613-C2D1-4884-898F-364599B60A84}" dt="2021-03-02T10:07:42.887" v="4203"/>
          <ac:spMkLst>
            <pc:docMk/>
            <pc:sldMk cId="628751711" sldId="638"/>
            <ac:spMk id="73" creationId="{42BF4EF6-9385-4313-B150-E8767E8FF2B1}"/>
          </ac:spMkLst>
        </pc:spChg>
        <pc:spChg chg="mod">
          <ac:chgData name="Zhao Jin" userId="cd05a825-544c-438a-9ba1-08e63db50b47" providerId="ADAL" clId="{28AEA613-C2D1-4884-898F-364599B60A84}" dt="2021-03-02T10:07:42.887" v="4203"/>
          <ac:spMkLst>
            <pc:docMk/>
            <pc:sldMk cId="628751711" sldId="638"/>
            <ac:spMk id="74" creationId="{CF62950D-8800-4A7B-9E50-E4785D991E00}"/>
          </ac:spMkLst>
        </pc:spChg>
        <pc:spChg chg="mod">
          <ac:chgData name="Zhao Jin" userId="cd05a825-544c-438a-9ba1-08e63db50b47" providerId="ADAL" clId="{28AEA613-C2D1-4884-898F-364599B60A84}" dt="2021-03-02T10:07:42.887" v="4203"/>
          <ac:spMkLst>
            <pc:docMk/>
            <pc:sldMk cId="628751711" sldId="638"/>
            <ac:spMk id="75" creationId="{5FFDEF20-A605-4AA8-88A8-EFE0F420B4CF}"/>
          </ac:spMkLst>
        </pc:spChg>
        <pc:spChg chg="mod">
          <ac:chgData name="Zhao Jin" userId="cd05a825-544c-438a-9ba1-08e63db50b47" providerId="ADAL" clId="{28AEA613-C2D1-4884-898F-364599B60A84}" dt="2021-03-02T10:07:42.887" v="4203"/>
          <ac:spMkLst>
            <pc:docMk/>
            <pc:sldMk cId="628751711" sldId="638"/>
            <ac:spMk id="76" creationId="{ABCCB4EE-9166-45D0-A9C4-1D6661D834F5}"/>
          </ac:spMkLst>
        </pc:spChg>
        <pc:spChg chg="mod">
          <ac:chgData name="Zhao Jin" userId="cd05a825-544c-438a-9ba1-08e63db50b47" providerId="ADAL" clId="{28AEA613-C2D1-4884-898F-364599B60A84}" dt="2021-03-02T10:07:42.887" v="4203"/>
          <ac:spMkLst>
            <pc:docMk/>
            <pc:sldMk cId="628751711" sldId="638"/>
            <ac:spMk id="77" creationId="{4EBD3CFC-5EDD-4500-A8FB-6D37D7CF97C1}"/>
          </ac:spMkLst>
        </pc:spChg>
        <pc:spChg chg="mod">
          <ac:chgData name="Zhao Jin" userId="cd05a825-544c-438a-9ba1-08e63db50b47" providerId="ADAL" clId="{28AEA613-C2D1-4884-898F-364599B60A84}" dt="2021-03-02T10:07:42.887" v="4203"/>
          <ac:spMkLst>
            <pc:docMk/>
            <pc:sldMk cId="628751711" sldId="638"/>
            <ac:spMk id="78" creationId="{2A77D7DC-76C9-4917-9791-2809ED2B333D}"/>
          </ac:spMkLst>
        </pc:spChg>
        <pc:spChg chg="mod">
          <ac:chgData name="Zhao Jin" userId="cd05a825-544c-438a-9ba1-08e63db50b47" providerId="ADAL" clId="{28AEA613-C2D1-4884-898F-364599B60A84}" dt="2021-03-02T10:07:42.887" v="4203"/>
          <ac:spMkLst>
            <pc:docMk/>
            <pc:sldMk cId="628751711" sldId="638"/>
            <ac:spMk id="79" creationId="{965F135A-6162-4E13-9658-845A981FD529}"/>
          </ac:spMkLst>
        </pc:spChg>
        <pc:spChg chg="mod">
          <ac:chgData name="Zhao Jin" userId="cd05a825-544c-438a-9ba1-08e63db50b47" providerId="ADAL" clId="{28AEA613-C2D1-4884-898F-364599B60A84}" dt="2021-03-02T10:07:42.887" v="4203"/>
          <ac:spMkLst>
            <pc:docMk/>
            <pc:sldMk cId="628751711" sldId="638"/>
            <ac:spMk id="80" creationId="{43E13DC9-EF10-4E4A-9695-B9D00FDEA5C5}"/>
          </ac:spMkLst>
        </pc:spChg>
        <pc:spChg chg="mod">
          <ac:chgData name="Zhao Jin" userId="cd05a825-544c-438a-9ba1-08e63db50b47" providerId="ADAL" clId="{28AEA613-C2D1-4884-898F-364599B60A84}" dt="2021-03-02T10:07:42.887" v="4203"/>
          <ac:spMkLst>
            <pc:docMk/>
            <pc:sldMk cId="628751711" sldId="638"/>
            <ac:spMk id="81" creationId="{AEFE9BA7-D996-474D-80A8-636604566BCE}"/>
          </ac:spMkLst>
        </pc:spChg>
        <pc:spChg chg="mod">
          <ac:chgData name="Zhao Jin" userId="cd05a825-544c-438a-9ba1-08e63db50b47" providerId="ADAL" clId="{28AEA613-C2D1-4884-898F-364599B60A84}" dt="2021-03-02T10:07:42.887" v="4203"/>
          <ac:spMkLst>
            <pc:docMk/>
            <pc:sldMk cId="628751711" sldId="638"/>
            <ac:spMk id="82" creationId="{73267454-37C4-4A53-AD9D-27E9015E8BD1}"/>
          </ac:spMkLst>
        </pc:spChg>
        <pc:spChg chg="mod">
          <ac:chgData name="Zhao Jin" userId="cd05a825-544c-438a-9ba1-08e63db50b47" providerId="ADAL" clId="{28AEA613-C2D1-4884-898F-364599B60A84}" dt="2021-03-02T10:07:42.887" v="4203"/>
          <ac:spMkLst>
            <pc:docMk/>
            <pc:sldMk cId="628751711" sldId="638"/>
            <ac:spMk id="83" creationId="{0067C724-1B7C-4D77-A683-0BA5A8B57215}"/>
          </ac:spMkLst>
        </pc:spChg>
        <pc:spChg chg="mod">
          <ac:chgData name="Zhao Jin" userId="cd05a825-544c-438a-9ba1-08e63db50b47" providerId="ADAL" clId="{28AEA613-C2D1-4884-898F-364599B60A84}" dt="2021-03-02T10:07:42.887" v="4203"/>
          <ac:spMkLst>
            <pc:docMk/>
            <pc:sldMk cId="628751711" sldId="638"/>
            <ac:spMk id="84" creationId="{5BE3F0A9-B79F-46F4-AFAB-08A29FC2FF88}"/>
          </ac:spMkLst>
        </pc:spChg>
        <pc:spChg chg="mod">
          <ac:chgData name="Zhao Jin" userId="cd05a825-544c-438a-9ba1-08e63db50b47" providerId="ADAL" clId="{28AEA613-C2D1-4884-898F-364599B60A84}" dt="2021-03-02T10:07:42.887" v="4203"/>
          <ac:spMkLst>
            <pc:docMk/>
            <pc:sldMk cId="628751711" sldId="638"/>
            <ac:spMk id="85" creationId="{73607D6B-C660-410A-B72D-E6953DFC2F1F}"/>
          </ac:spMkLst>
        </pc:spChg>
        <pc:spChg chg="mod">
          <ac:chgData name="Zhao Jin" userId="cd05a825-544c-438a-9ba1-08e63db50b47" providerId="ADAL" clId="{28AEA613-C2D1-4884-898F-364599B60A84}" dt="2021-03-02T09:02:19.291" v="1106" actId="20577"/>
          <ac:spMkLst>
            <pc:docMk/>
            <pc:sldMk cId="628751711" sldId="638"/>
            <ac:spMk id="14338" creationId="{00000000-0000-0000-0000-000000000000}"/>
          </ac:spMkLst>
        </pc:spChg>
        <pc:grpChg chg="add mod">
          <ac:chgData name="Zhao Jin" userId="cd05a825-544c-438a-9ba1-08e63db50b47" providerId="ADAL" clId="{28AEA613-C2D1-4884-898F-364599B60A84}" dt="2021-03-02T10:07:42.887" v="4203"/>
          <ac:grpSpMkLst>
            <pc:docMk/>
            <pc:sldMk cId="628751711" sldId="638"/>
            <ac:grpSpMk id="69" creationId="{C247FA61-03FF-4D06-9ECB-0FD767E457C2}"/>
          </ac:grpSpMkLst>
        </pc:grpChg>
        <pc:grpChg chg="mod">
          <ac:chgData name="Zhao Jin" userId="cd05a825-544c-438a-9ba1-08e63db50b47" providerId="ADAL" clId="{28AEA613-C2D1-4884-898F-364599B60A84}" dt="2021-03-02T10:07:42.887" v="4203"/>
          <ac:grpSpMkLst>
            <pc:docMk/>
            <pc:sldMk cId="628751711" sldId="638"/>
            <ac:grpSpMk id="70" creationId="{6BA8E035-C085-448F-85FC-4A0B12F67823}"/>
          </ac:grpSpMkLst>
        </pc:grpChg>
      </pc:sldChg>
      <pc:sldChg chg="delSp modSp add mod delAnim">
        <pc:chgData name="Zhao Jin" userId="cd05a825-544c-438a-9ba1-08e63db50b47" providerId="ADAL" clId="{28AEA613-C2D1-4884-898F-364599B60A84}" dt="2021-03-02T09:13:30.902" v="1808" actId="20577"/>
        <pc:sldMkLst>
          <pc:docMk/>
          <pc:sldMk cId="1179750071" sldId="639"/>
        </pc:sldMkLst>
        <pc:spChg chg="mod">
          <ac:chgData name="Zhao Jin" userId="cd05a825-544c-438a-9ba1-08e63db50b47" providerId="ADAL" clId="{28AEA613-C2D1-4884-898F-364599B60A84}" dt="2021-03-02T09:13:30.902" v="1808" actId="20577"/>
          <ac:spMkLst>
            <pc:docMk/>
            <pc:sldMk cId="1179750071" sldId="639"/>
            <ac:spMk id="8" creationId="{00000000-0000-0000-0000-000000000000}"/>
          </ac:spMkLst>
        </pc:spChg>
        <pc:spChg chg="del">
          <ac:chgData name="Zhao Jin" userId="cd05a825-544c-438a-9ba1-08e63db50b47" providerId="ADAL" clId="{28AEA613-C2D1-4884-898F-364599B60A84}" dt="2021-03-02T09:05:01.273" v="1133" actId="478"/>
          <ac:spMkLst>
            <pc:docMk/>
            <pc:sldMk cId="1179750071" sldId="639"/>
            <ac:spMk id="51" creationId="{090D74B1-CF3A-4E44-A9AC-F1C0303D3547}"/>
          </ac:spMkLst>
        </pc:spChg>
        <pc:spChg chg="del">
          <ac:chgData name="Zhao Jin" userId="cd05a825-544c-438a-9ba1-08e63db50b47" providerId="ADAL" clId="{28AEA613-C2D1-4884-898F-364599B60A84}" dt="2021-03-02T09:05:01.273" v="1133" actId="478"/>
          <ac:spMkLst>
            <pc:docMk/>
            <pc:sldMk cId="1179750071" sldId="639"/>
            <ac:spMk id="52" creationId="{396A2377-01AA-47A9-823F-09EED46E65DB}"/>
          </ac:spMkLst>
        </pc:spChg>
      </pc:sldChg>
      <pc:sldChg chg="addSp delSp modSp add mod">
        <pc:chgData name="Zhao Jin" userId="cd05a825-544c-438a-9ba1-08e63db50b47" providerId="ADAL" clId="{28AEA613-C2D1-4884-898F-364599B60A84}" dt="2021-03-08T05:33:30.840" v="4522" actId="313"/>
        <pc:sldMkLst>
          <pc:docMk/>
          <pc:sldMk cId="3462301147" sldId="640"/>
        </pc:sldMkLst>
        <pc:spChg chg="add mod">
          <ac:chgData name="Zhao Jin" userId="cd05a825-544c-438a-9ba1-08e63db50b47" providerId="ADAL" clId="{28AEA613-C2D1-4884-898F-364599B60A84}" dt="2021-03-02T09:37:27.378" v="3218" actId="20577"/>
          <ac:spMkLst>
            <pc:docMk/>
            <pc:sldMk cId="3462301147" sldId="640"/>
            <ac:spMk id="2" creationId="{41F6CE10-75B9-4AC3-9A25-371282016421}"/>
          </ac:spMkLst>
        </pc:spChg>
        <pc:spChg chg="mod">
          <ac:chgData name="Zhao Jin" userId="cd05a825-544c-438a-9ba1-08e63db50b47" providerId="ADAL" clId="{28AEA613-C2D1-4884-898F-364599B60A84}" dt="2021-03-08T05:33:30.840" v="4522" actId="313"/>
          <ac:spMkLst>
            <pc:docMk/>
            <pc:sldMk cId="3462301147" sldId="640"/>
            <ac:spMk id="8" creationId="{00000000-0000-0000-0000-000000000000}"/>
          </ac:spMkLst>
        </pc:spChg>
        <pc:spChg chg="del">
          <ac:chgData name="Zhao Jin" userId="cd05a825-544c-438a-9ba1-08e63db50b47" providerId="ADAL" clId="{28AEA613-C2D1-4884-898F-364599B60A84}" dt="2021-03-02T09:27:41.253" v="2564" actId="478"/>
          <ac:spMkLst>
            <pc:docMk/>
            <pc:sldMk cId="3462301147" sldId="640"/>
            <ac:spMk id="9" creationId="{F5A7F404-20E5-4345-BE6A-452E3CAABE34}"/>
          </ac:spMkLst>
        </pc:spChg>
        <pc:spChg chg="add del mod">
          <ac:chgData name="Zhao Jin" userId="cd05a825-544c-438a-9ba1-08e63db50b47" providerId="ADAL" clId="{28AEA613-C2D1-4884-898F-364599B60A84}" dt="2021-03-02T09:28:32.181" v="2581" actId="478"/>
          <ac:spMkLst>
            <pc:docMk/>
            <pc:sldMk cId="3462301147" sldId="640"/>
            <ac:spMk id="10" creationId="{1F397B10-3B86-440A-B687-8EBCA1201C87}"/>
          </ac:spMkLst>
        </pc:spChg>
        <pc:spChg chg="add mod">
          <ac:chgData name="Zhao Jin" userId="cd05a825-544c-438a-9ba1-08e63db50b47" providerId="ADAL" clId="{28AEA613-C2D1-4884-898F-364599B60A84}" dt="2021-03-02T09:37:28.258" v="3219" actId="6549"/>
          <ac:spMkLst>
            <pc:docMk/>
            <pc:sldMk cId="3462301147" sldId="640"/>
            <ac:spMk id="11" creationId="{61758D7B-6FC4-4C95-9594-8D0F9F6C7C85}"/>
          </ac:spMkLst>
        </pc:spChg>
        <pc:spChg chg="add mod">
          <ac:chgData name="Zhao Jin" userId="cd05a825-544c-438a-9ba1-08e63db50b47" providerId="ADAL" clId="{28AEA613-C2D1-4884-898F-364599B60A84}" dt="2021-03-02T09:37:29.396" v="3220" actId="20577"/>
          <ac:spMkLst>
            <pc:docMk/>
            <pc:sldMk cId="3462301147" sldId="640"/>
            <ac:spMk id="13" creationId="{763F18CD-945B-4D30-B78C-81345A5B81A5}"/>
          </ac:spMkLst>
        </pc:spChg>
        <pc:spChg chg="add mod">
          <ac:chgData name="Zhao Jin" userId="cd05a825-544c-438a-9ba1-08e63db50b47" providerId="ADAL" clId="{28AEA613-C2D1-4884-898F-364599B60A84}" dt="2021-03-02T09:37:30.299" v="3221" actId="6549"/>
          <ac:spMkLst>
            <pc:docMk/>
            <pc:sldMk cId="3462301147" sldId="640"/>
            <ac:spMk id="14" creationId="{7A980EDC-AAB2-4213-8A51-B0A83BF6319C}"/>
          </ac:spMkLst>
        </pc:spChg>
        <pc:spChg chg="add mod">
          <ac:chgData name="Zhao Jin" userId="cd05a825-544c-438a-9ba1-08e63db50b47" providerId="ADAL" clId="{28AEA613-C2D1-4884-898F-364599B60A84}" dt="2021-03-02T09:37:31.428" v="3222" actId="20577"/>
          <ac:spMkLst>
            <pc:docMk/>
            <pc:sldMk cId="3462301147" sldId="640"/>
            <ac:spMk id="15" creationId="{8CDEAE7B-EF8C-4DA8-8678-1FD3E396B7A9}"/>
          </ac:spMkLst>
        </pc:spChg>
        <pc:spChg chg="add mod">
          <ac:chgData name="Zhao Jin" userId="cd05a825-544c-438a-9ba1-08e63db50b47" providerId="ADAL" clId="{28AEA613-C2D1-4884-898F-364599B60A84}" dt="2021-03-02T09:37:32.156" v="3223" actId="20577"/>
          <ac:spMkLst>
            <pc:docMk/>
            <pc:sldMk cId="3462301147" sldId="640"/>
            <ac:spMk id="16" creationId="{FED4BD49-928F-48DC-B7C6-730EE9621C91}"/>
          </ac:spMkLst>
        </pc:spChg>
        <pc:spChg chg="mod">
          <ac:chgData name="Zhao Jin" userId="cd05a825-544c-438a-9ba1-08e63db50b47" providerId="ADAL" clId="{28AEA613-C2D1-4884-898F-364599B60A84}" dt="2021-03-02T09:30:41.109" v="2642" actId="6549"/>
          <ac:spMkLst>
            <pc:docMk/>
            <pc:sldMk cId="3462301147" sldId="640"/>
            <ac:spMk id="51" creationId="{090D74B1-CF3A-4E44-A9AC-F1C0303D3547}"/>
          </ac:spMkLst>
        </pc:spChg>
      </pc:sldChg>
      <pc:sldChg chg="addSp delSp modSp add mod modAnim">
        <pc:chgData name="Zhao Jin" userId="cd05a825-544c-438a-9ba1-08e63db50b47" providerId="ADAL" clId="{28AEA613-C2D1-4884-898F-364599B60A84}" dt="2021-03-08T05:35:17.057" v="4597" actId="1076"/>
        <pc:sldMkLst>
          <pc:docMk/>
          <pc:sldMk cId="723901272" sldId="641"/>
        </pc:sldMkLst>
        <pc:spChg chg="add del mod">
          <ac:chgData name="Zhao Jin" userId="cd05a825-544c-438a-9ba1-08e63db50b47" providerId="ADAL" clId="{28AEA613-C2D1-4884-898F-364599B60A84}" dt="2021-03-08T05:34:51.197" v="4547" actId="767"/>
          <ac:spMkLst>
            <pc:docMk/>
            <pc:sldMk cId="723901272" sldId="641"/>
            <ac:spMk id="2" creationId="{20CA7602-A47F-4F88-A425-90558695DE68}"/>
          </ac:spMkLst>
        </pc:spChg>
        <pc:spChg chg="add mod">
          <ac:chgData name="Zhao Jin" userId="cd05a825-544c-438a-9ba1-08e63db50b47" providerId="ADAL" clId="{28AEA613-C2D1-4884-898F-364599B60A84}" dt="2021-03-08T05:35:14.634" v="4596" actId="14100"/>
          <ac:spMkLst>
            <pc:docMk/>
            <pc:sldMk cId="723901272" sldId="641"/>
            <ac:spMk id="17" creationId="{7B1EB351-8070-4A46-8B67-6CDEEA366488}"/>
          </ac:spMkLst>
        </pc:spChg>
        <pc:spChg chg="add mod">
          <ac:chgData name="Zhao Jin" userId="cd05a825-544c-438a-9ba1-08e63db50b47" providerId="ADAL" clId="{28AEA613-C2D1-4884-898F-364599B60A84}" dt="2021-03-08T05:35:17.057" v="4597" actId="1076"/>
          <ac:spMkLst>
            <pc:docMk/>
            <pc:sldMk cId="723901272" sldId="641"/>
            <ac:spMk id="19" creationId="{41BD85BE-E87C-42A7-9574-9EB580C46B05}"/>
          </ac:spMkLst>
        </pc:spChg>
        <pc:spChg chg="mod">
          <ac:chgData name="Zhao Jin" userId="cd05a825-544c-438a-9ba1-08e63db50b47" providerId="ADAL" clId="{28AEA613-C2D1-4884-898F-364599B60A84}" dt="2021-03-02T09:50:12.942" v="3267" actId="20577"/>
          <ac:spMkLst>
            <pc:docMk/>
            <pc:sldMk cId="723901272" sldId="641"/>
            <ac:spMk id="14338" creationId="{00000000-0000-0000-0000-000000000000}"/>
          </ac:spMkLst>
        </pc:spChg>
      </pc:sldChg>
      <pc:sldChg chg="addSp delSp modSp add mod addAnim delAnim modAnim">
        <pc:chgData name="Zhao Jin" userId="cd05a825-544c-438a-9ba1-08e63db50b47" providerId="ADAL" clId="{28AEA613-C2D1-4884-898F-364599B60A84}" dt="2021-03-02T10:05:04.981" v="4149" actId="20577"/>
        <pc:sldMkLst>
          <pc:docMk/>
          <pc:sldMk cId="4089006062" sldId="642"/>
        </pc:sldMkLst>
        <pc:spChg chg="mod">
          <ac:chgData name="Zhao Jin" userId="cd05a825-544c-438a-9ba1-08e63db50b47" providerId="ADAL" clId="{28AEA613-C2D1-4884-898F-364599B60A84}" dt="2021-03-02T09:56:23.124" v="3671" actId="20577"/>
          <ac:spMkLst>
            <pc:docMk/>
            <pc:sldMk cId="4089006062" sldId="642"/>
            <ac:spMk id="8" creationId="{00000000-0000-0000-0000-000000000000}"/>
          </ac:spMkLst>
        </pc:spChg>
        <pc:spChg chg="mod">
          <ac:chgData name="Zhao Jin" userId="cd05a825-544c-438a-9ba1-08e63db50b47" providerId="ADAL" clId="{28AEA613-C2D1-4884-898F-364599B60A84}" dt="2021-03-02T09:56:00.143" v="3632" actId="14100"/>
          <ac:spMkLst>
            <pc:docMk/>
            <pc:sldMk cId="4089006062" sldId="642"/>
            <ac:spMk id="11" creationId="{6719DA3F-9CE1-4733-A287-6E9A20182AD7}"/>
          </ac:spMkLst>
        </pc:spChg>
        <pc:spChg chg="add del mod">
          <ac:chgData name="Zhao Jin" userId="cd05a825-544c-438a-9ba1-08e63db50b47" providerId="ADAL" clId="{28AEA613-C2D1-4884-898F-364599B60A84}" dt="2021-03-02T09:56:24.303" v="3672" actId="1076"/>
          <ac:spMkLst>
            <pc:docMk/>
            <pc:sldMk cId="4089006062" sldId="642"/>
            <ac:spMk id="13" creationId="{A50B3E19-4DA7-438D-917E-EFF23F09F022}"/>
          </ac:spMkLst>
        </pc:spChg>
        <pc:spChg chg="add mod">
          <ac:chgData name="Zhao Jin" userId="cd05a825-544c-438a-9ba1-08e63db50b47" providerId="ADAL" clId="{28AEA613-C2D1-4884-898F-364599B60A84}" dt="2021-03-02T09:57:51.337" v="3787" actId="20577"/>
          <ac:spMkLst>
            <pc:docMk/>
            <pc:sldMk cId="4089006062" sldId="642"/>
            <ac:spMk id="17" creationId="{95786C6C-68B0-4656-974B-6145FAE8A001}"/>
          </ac:spMkLst>
        </pc:spChg>
        <pc:spChg chg="add del">
          <ac:chgData name="Zhao Jin" userId="cd05a825-544c-438a-9ba1-08e63db50b47" providerId="ADAL" clId="{28AEA613-C2D1-4884-898F-364599B60A84}" dt="2021-03-02T09:55:52.644" v="3631" actId="478"/>
          <ac:spMkLst>
            <pc:docMk/>
            <pc:sldMk cId="4089006062" sldId="642"/>
            <ac:spMk id="24" creationId="{1FF96A38-987C-4C97-AB5A-73E1E22BD429}"/>
          </ac:spMkLst>
        </pc:spChg>
        <pc:spChg chg="add del">
          <ac:chgData name="Zhao Jin" userId="cd05a825-544c-438a-9ba1-08e63db50b47" providerId="ADAL" clId="{28AEA613-C2D1-4884-898F-364599B60A84}" dt="2021-03-02T09:55:52.644" v="3631" actId="478"/>
          <ac:spMkLst>
            <pc:docMk/>
            <pc:sldMk cId="4089006062" sldId="642"/>
            <ac:spMk id="25" creationId="{C86764DB-3C24-4821-93F4-AD6F9E8789E3}"/>
          </ac:spMkLst>
        </pc:spChg>
        <pc:spChg chg="add del">
          <ac:chgData name="Zhao Jin" userId="cd05a825-544c-438a-9ba1-08e63db50b47" providerId="ADAL" clId="{28AEA613-C2D1-4884-898F-364599B60A84}" dt="2021-03-02T09:55:52.644" v="3631" actId="478"/>
          <ac:spMkLst>
            <pc:docMk/>
            <pc:sldMk cId="4089006062" sldId="642"/>
            <ac:spMk id="26" creationId="{3C1F942C-0A84-410E-B22C-3095ABAC9B4D}"/>
          </ac:spMkLst>
        </pc:spChg>
        <pc:spChg chg="add del">
          <ac:chgData name="Zhao Jin" userId="cd05a825-544c-438a-9ba1-08e63db50b47" providerId="ADAL" clId="{28AEA613-C2D1-4884-898F-364599B60A84}" dt="2021-03-02T09:55:52.644" v="3631" actId="478"/>
          <ac:spMkLst>
            <pc:docMk/>
            <pc:sldMk cId="4089006062" sldId="642"/>
            <ac:spMk id="27" creationId="{125A92CA-7019-47E4-8517-3B82F7C7A516}"/>
          </ac:spMkLst>
        </pc:spChg>
        <pc:spChg chg="add del">
          <ac:chgData name="Zhao Jin" userId="cd05a825-544c-438a-9ba1-08e63db50b47" providerId="ADAL" clId="{28AEA613-C2D1-4884-898F-364599B60A84}" dt="2021-03-02T09:55:52.644" v="3631" actId="478"/>
          <ac:spMkLst>
            <pc:docMk/>
            <pc:sldMk cId="4089006062" sldId="642"/>
            <ac:spMk id="28" creationId="{66D35F89-9AF1-4DF1-8FFE-6733BCD97B51}"/>
          </ac:spMkLst>
        </pc:spChg>
        <pc:spChg chg="add del">
          <ac:chgData name="Zhao Jin" userId="cd05a825-544c-438a-9ba1-08e63db50b47" providerId="ADAL" clId="{28AEA613-C2D1-4884-898F-364599B60A84}" dt="2021-03-02T09:55:52.644" v="3631" actId="478"/>
          <ac:spMkLst>
            <pc:docMk/>
            <pc:sldMk cId="4089006062" sldId="642"/>
            <ac:spMk id="29" creationId="{F8803FEC-36F7-405B-A6B6-66CED66EB1A2}"/>
          </ac:spMkLst>
        </pc:spChg>
        <pc:spChg chg="add del">
          <ac:chgData name="Zhao Jin" userId="cd05a825-544c-438a-9ba1-08e63db50b47" providerId="ADAL" clId="{28AEA613-C2D1-4884-898F-364599B60A84}" dt="2021-03-02T09:55:52.644" v="3631" actId="478"/>
          <ac:spMkLst>
            <pc:docMk/>
            <pc:sldMk cId="4089006062" sldId="642"/>
            <ac:spMk id="30" creationId="{8B8F3DBF-39EA-4D02-8E85-31E9FC9C1867}"/>
          </ac:spMkLst>
        </pc:spChg>
        <pc:spChg chg="add del">
          <ac:chgData name="Zhao Jin" userId="cd05a825-544c-438a-9ba1-08e63db50b47" providerId="ADAL" clId="{28AEA613-C2D1-4884-898F-364599B60A84}" dt="2021-03-02T09:55:52.644" v="3631" actId="478"/>
          <ac:spMkLst>
            <pc:docMk/>
            <pc:sldMk cId="4089006062" sldId="642"/>
            <ac:spMk id="31" creationId="{34812930-20AB-4D9E-9287-AD26D5F93130}"/>
          </ac:spMkLst>
        </pc:spChg>
        <pc:spChg chg="add del">
          <ac:chgData name="Zhao Jin" userId="cd05a825-544c-438a-9ba1-08e63db50b47" providerId="ADAL" clId="{28AEA613-C2D1-4884-898F-364599B60A84}" dt="2021-03-02T09:55:52.644" v="3631" actId="478"/>
          <ac:spMkLst>
            <pc:docMk/>
            <pc:sldMk cId="4089006062" sldId="642"/>
            <ac:spMk id="32" creationId="{EF8FF0DC-131C-4D99-A560-45D6E381C8F3}"/>
          </ac:spMkLst>
        </pc:spChg>
        <pc:spChg chg="mod">
          <ac:chgData name="Zhao Jin" userId="cd05a825-544c-438a-9ba1-08e63db50b47" providerId="ADAL" clId="{28AEA613-C2D1-4884-898F-364599B60A84}" dt="2021-03-02T10:05:04.981" v="4149" actId="20577"/>
          <ac:spMkLst>
            <pc:docMk/>
            <pc:sldMk cId="4089006062" sldId="642"/>
            <ac:spMk id="14338" creationId="{00000000-0000-0000-0000-000000000000}"/>
          </ac:spMkLst>
        </pc:spChg>
      </pc:sldChg>
      <pc:sldChg chg="addSp delSp modSp add mod modAnim">
        <pc:chgData name="Zhao Jin" userId="cd05a825-544c-438a-9ba1-08e63db50b47" providerId="ADAL" clId="{28AEA613-C2D1-4884-898F-364599B60A84}" dt="2021-03-02T10:07:54.387" v="4210"/>
        <pc:sldMkLst>
          <pc:docMk/>
          <pc:sldMk cId="1514327557" sldId="643"/>
        </pc:sldMkLst>
        <pc:spChg chg="mod">
          <ac:chgData name="Zhao Jin" userId="cd05a825-544c-438a-9ba1-08e63db50b47" providerId="ADAL" clId="{28AEA613-C2D1-4884-898F-364599B60A84}" dt="2021-03-02T10:07:54.164" v="4209" actId="20577"/>
          <ac:spMkLst>
            <pc:docMk/>
            <pc:sldMk cId="1514327557" sldId="643"/>
            <ac:spMk id="8" creationId="{00000000-0000-0000-0000-000000000000}"/>
          </ac:spMkLst>
        </pc:spChg>
        <pc:spChg chg="add mod">
          <ac:chgData name="Zhao Jin" userId="cd05a825-544c-438a-9ba1-08e63db50b47" providerId="ADAL" clId="{28AEA613-C2D1-4884-898F-364599B60A84}" dt="2021-03-02T10:07:30.236" v="4199" actId="1035"/>
          <ac:spMkLst>
            <pc:docMk/>
            <pc:sldMk cId="1514327557" sldId="643"/>
            <ac:spMk id="9" creationId="{8B679793-9DAF-455E-9ECE-ADA362859F53}"/>
          </ac:spMkLst>
        </pc:spChg>
        <pc:spChg chg="mod">
          <ac:chgData name="Zhao Jin" userId="cd05a825-544c-438a-9ba1-08e63db50b47" providerId="ADAL" clId="{28AEA613-C2D1-4884-898F-364599B60A84}" dt="2021-03-02T10:01:18.469" v="3962" actId="20577"/>
          <ac:spMkLst>
            <pc:docMk/>
            <pc:sldMk cId="1514327557" sldId="643"/>
            <ac:spMk id="11" creationId="{6719DA3F-9CE1-4733-A287-6E9A20182AD7}"/>
          </ac:spMkLst>
        </pc:spChg>
        <pc:spChg chg="mod">
          <ac:chgData name="Zhao Jin" userId="cd05a825-544c-438a-9ba1-08e63db50b47" providerId="ADAL" clId="{28AEA613-C2D1-4884-898F-364599B60A84}" dt="2021-03-02T09:59:11.017" v="3819" actId="207"/>
          <ac:spMkLst>
            <pc:docMk/>
            <pc:sldMk cId="1514327557" sldId="643"/>
            <ac:spMk id="13" creationId="{A50B3E19-4DA7-438D-917E-EFF23F09F022}"/>
          </ac:spMkLst>
        </pc:spChg>
        <pc:spChg chg="mod">
          <ac:chgData name="Zhao Jin" userId="cd05a825-544c-438a-9ba1-08e63db50b47" providerId="ADAL" clId="{28AEA613-C2D1-4884-898F-364599B60A84}" dt="2021-03-02T10:07:48.501" v="4204"/>
          <ac:spMkLst>
            <pc:docMk/>
            <pc:sldMk cId="1514327557" sldId="643"/>
            <ac:spMk id="18" creationId="{482D05D4-7850-41F9-8D71-C419D0A6D3D4}"/>
          </ac:spMkLst>
        </pc:spChg>
        <pc:spChg chg="mod">
          <ac:chgData name="Zhao Jin" userId="cd05a825-544c-438a-9ba1-08e63db50b47" providerId="ADAL" clId="{28AEA613-C2D1-4884-898F-364599B60A84}" dt="2021-03-02T10:07:48.501" v="4204"/>
          <ac:spMkLst>
            <pc:docMk/>
            <pc:sldMk cId="1514327557" sldId="643"/>
            <ac:spMk id="19" creationId="{70DB9414-4A94-4E72-BA82-A706C22AE004}"/>
          </ac:spMkLst>
        </pc:spChg>
        <pc:spChg chg="mod">
          <ac:chgData name="Zhao Jin" userId="cd05a825-544c-438a-9ba1-08e63db50b47" providerId="ADAL" clId="{28AEA613-C2D1-4884-898F-364599B60A84}" dt="2021-03-02T10:07:48.501" v="4204"/>
          <ac:spMkLst>
            <pc:docMk/>
            <pc:sldMk cId="1514327557" sldId="643"/>
            <ac:spMk id="20" creationId="{C26FDF50-F444-42B1-BFB4-637AECB42653}"/>
          </ac:spMkLst>
        </pc:spChg>
        <pc:spChg chg="mod">
          <ac:chgData name="Zhao Jin" userId="cd05a825-544c-438a-9ba1-08e63db50b47" providerId="ADAL" clId="{28AEA613-C2D1-4884-898F-364599B60A84}" dt="2021-03-02T10:07:48.501" v="4204"/>
          <ac:spMkLst>
            <pc:docMk/>
            <pc:sldMk cId="1514327557" sldId="643"/>
            <ac:spMk id="21" creationId="{AB5EB101-2956-4078-826D-DBA7758BEC5A}"/>
          </ac:spMkLst>
        </pc:spChg>
        <pc:spChg chg="mod">
          <ac:chgData name="Zhao Jin" userId="cd05a825-544c-438a-9ba1-08e63db50b47" providerId="ADAL" clId="{28AEA613-C2D1-4884-898F-364599B60A84}" dt="2021-03-02T10:07:48.501" v="4204"/>
          <ac:spMkLst>
            <pc:docMk/>
            <pc:sldMk cId="1514327557" sldId="643"/>
            <ac:spMk id="22" creationId="{F3E92328-3A1D-4076-BB4E-28887F9E2BEE}"/>
          </ac:spMkLst>
        </pc:spChg>
        <pc:spChg chg="mod">
          <ac:chgData name="Zhao Jin" userId="cd05a825-544c-438a-9ba1-08e63db50b47" providerId="ADAL" clId="{28AEA613-C2D1-4884-898F-364599B60A84}" dt="2021-03-02T10:07:48.501" v="4204"/>
          <ac:spMkLst>
            <pc:docMk/>
            <pc:sldMk cId="1514327557" sldId="643"/>
            <ac:spMk id="23" creationId="{C4111E70-F676-43D5-9663-40E8B194FECF}"/>
          </ac:spMkLst>
        </pc:spChg>
        <pc:spChg chg="mod">
          <ac:chgData name="Zhao Jin" userId="cd05a825-544c-438a-9ba1-08e63db50b47" providerId="ADAL" clId="{28AEA613-C2D1-4884-898F-364599B60A84}" dt="2021-03-02T10:07:48.501" v="4204"/>
          <ac:spMkLst>
            <pc:docMk/>
            <pc:sldMk cId="1514327557" sldId="643"/>
            <ac:spMk id="24" creationId="{7C619A0A-6F7E-49D4-ABEA-351C26DFBC70}"/>
          </ac:spMkLst>
        </pc:spChg>
        <pc:spChg chg="mod">
          <ac:chgData name="Zhao Jin" userId="cd05a825-544c-438a-9ba1-08e63db50b47" providerId="ADAL" clId="{28AEA613-C2D1-4884-898F-364599B60A84}" dt="2021-03-02T10:07:48.501" v="4204"/>
          <ac:spMkLst>
            <pc:docMk/>
            <pc:sldMk cId="1514327557" sldId="643"/>
            <ac:spMk id="25" creationId="{BB301E0F-84F4-4706-A8A9-4855AE7C5198}"/>
          </ac:spMkLst>
        </pc:spChg>
        <pc:spChg chg="mod">
          <ac:chgData name="Zhao Jin" userId="cd05a825-544c-438a-9ba1-08e63db50b47" providerId="ADAL" clId="{28AEA613-C2D1-4884-898F-364599B60A84}" dt="2021-03-02T10:07:48.501" v="4204"/>
          <ac:spMkLst>
            <pc:docMk/>
            <pc:sldMk cId="1514327557" sldId="643"/>
            <ac:spMk id="26" creationId="{49577C5A-DD20-44FE-82E6-8B82E2C93E33}"/>
          </ac:spMkLst>
        </pc:spChg>
        <pc:spChg chg="mod">
          <ac:chgData name="Zhao Jin" userId="cd05a825-544c-438a-9ba1-08e63db50b47" providerId="ADAL" clId="{28AEA613-C2D1-4884-898F-364599B60A84}" dt="2021-03-02T10:07:48.501" v="4204"/>
          <ac:spMkLst>
            <pc:docMk/>
            <pc:sldMk cId="1514327557" sldId="643"/>
            <ac:spMk id="27" creationId="{AFC641E2-04F7-440E-8A1F-72EF086BFC30}"/>
          </ac:spMkLst>
        </pc:spChg>
        <pc:spChg chg="mod">
          <ac:chgData name="Zhao Jin" userId="cd05a825-544c-438a-9ba1-08e63db50b47" providerId="ADAL" clId="{28AEA613-C2D1-4884-898F-364599B60A84}" dt="2021-03-02T10:07:48.501" v="4204"/>
          <ac:spMkLst>
            <pc:docMk/>
            <pc:sldMk cId="1514327557" sldId="643"/>
            <ac:spMk id="28" creationId="{AFD28BCB-86E6-4B75-8A4B-00B4D0AD000B}"/>
          </ac:spMkLst>
        </pc:spChg>
        <pc:spChg chg="mod">
          <ac:chgData name="Zhao Jin" userId="cd05a825-544c-438a-9ba1-08e63db50b47" providerId="ADAL" clId="{28AEA613-C2D1-4884-898F-364599B60A84}" dt="2021-03-02T10:07:48.501" v="4204"/>
          <ac:spMkLst>
            <pc:docMk/>
            <pc:sldMk cId="1514327557" sldId="643"/>
            <ac:spMk id="29" creationId="{F9FE6569-9A82-40F3-91E1-984A636789D2}"/>
          </ac:spMkLst>
        </pc:spChg>
        <pc:spChg chg="mod">
          <ac:chgData name="Zhao Jin" userId="cd05a825-544c-438a-9ba1-08e63db50b47" providerId="ADAL" clId="{28AEA613-C2D1-4884-898F-364599B60A84}" dt="2021-03-02T10:07:48.501" v="4204"/>
          <ac:spMkLst>
            <pc:docMk/>
            <pc:sldMk cId="1514327557" sldId="643"/>
            <ac:spMk id="30" creationId="{34E6B7CB-4A8D-4948-8634-59614047F6B0}"/>
          </ac:spMkLst>
        </pc:spChg>
        <pc:spChg chg="mod">
          <ac:chgData name="Zhao Jin" userId="cd05a825-544c-438a-9ba1-08e63db50b47" providerId="ADAL" clId="{28AEA613-C2D1-4884-898F-364599B60A84}" dt="2021-03-02T10:07:48.501" v="4204"/>
          <ac:spMkLst>
            <pc:docMk/>
            <pc:sldMk cId="1514327557" sldId="643"/>
            <ac:spMk id="31" creationId="{029D2672-85E3-4E26-B42A-79DC55BE1256}"/>
          </ac:spMkLst>
        </pc:spChg>
        <pc:spChg chg="mod">
          <ac:chgData name="Zhao Jin" userId="cd05a825-544c-438a-9ba1-08e63db50b47" providerId="ADAL" clId="{28AEA613-C2D1-4884-898F-364599B60A84}" dt="2021-03-02T10:07:48.501" v="4204"/>
          <ac:spMkLst>
            <pc:docMk/>
            <pc:sldMk cId="1514327557" sldId="643"/>
            <ac:spMk id="32" creationId="{A30C0F87-C8E0-44D8-B954-AC5621A355D8}"/>
          </ac:spMkLst>
        </pc:spChg>
        <pc:spChg chg="mod">
          <ac:chgData name="Zhao Jin" userId="cd05a825-544c-438a-9ba1-08e63db50b47" providerId="ADAL" clId="{28AEA613-C2D1-4884-898F-364599B60A84}" dt="2021-03-02T10:04:58.504" v="4148" actId="20577"/>
          <ac:spMkLst>
            <pc:docMk/>
            <pc:sldMk cId="1514327557" sldId="643"/>
            <ac:spMk id="14338" creationId="{00000000-0000-0000-0000-000000000000}"/>
          </ac:spMkLst>
        </pc:spChg>
        <pc:grpChg chg="add del mod">
          <ac:chgData name="Zhao Jin" userId="cd05a825-544c-438a-9ba1-08e63db50b47" providerId="ADAL" clId="{28AEA613-C2D1-4884-898F-364599B60A84}" dt="2021-03-02T10:07:54.387" v="4210"/>
          <ac:grpSpMkLst>
            <pc:docMk/>
            <pc:sldMk cId="1514327557" sldId="643"/>
            <ac:grpSpMk id="16" creationId="{63A2C21E-F50B-452A-8CCC-A95C2F4D8486}"/>
          </ac:grpSpMkLst>
        </pc:grpChg>
        <pc:grpChg chg="mod">
          <ac:chgData name="Zhao Jin" userId="cd05a825-544c-438a-9ba1-08e63db50b47" providerId="ADAL" clId="{28AEA613-C2D1-4884-898F-364599B60A84}" dt="2021-03-02T10:07:48.501" v="4204"/>
          <ac:grpSpMkLst>
            <pc:docMk/>
            <pc:sldMk cId="1514327557" sldId="643"/>
            <ac:grpSpMk id="17" creationId="{88B81BDB-33E1-4719-8E6E-E9A59B60B02A}"/>
          </ac:grpSpMkLst>
        </pc:grpChg>
        <pc:cxnChg chg="add mod">
          <ac:chgData name="Zhao Jin" userId="cd05a825-544c-438a-9ba1-08e63db50b47" providerId="ADAL" clId="{28AEA613-C2D1-4884-898F-364599B60A84}" dt="2021-03-02T10:07:33.034" v="4200" actId="14100"/>
          <ac:cxnSpMkLst>
            <pc:docMk/>
            <pc:sldMk cId="1514327557" sldId="643"/>
            <ac:cxnSpMk id="3" creationId="{82969267-7504-4232-A6BD-1ADE3283C58E}"/>
          </ac:cxnSpMkLst>
        </pc:cxnChg>
      </pc:sldChg>
    </pc:docChg>
  </pc:docChgLst>
  <pc:docChgLst>
    <pc:chgData name="Zhao Jin" userId="cd05a825-544c-438a-9ba1-08e63db50b47" providerId="ADAL" clId="{CD38D953-E846-244A-835A-192CE52710D4}"/>
    <pc:docChg chg="undo custSel addSld delSld modSld">
      <pc:chgData name="Zhao Jin" userId="cd05a825-544c-438a-9ba1-08e63db50b47" providerId="ADAL" clId="{CD38D953-E846-244A-835A-192CE52710D4}" dt="2021-01-25T03:26:17.801" v="482" actId="20577"/>
      <pc:docMkLst>
        <pc:docMk/>
      </pc:docMkLst>
      <pc:sldChg chg="modSp addAnim delAnim modAnim">
        <pc:chgData name="Zhao Jin" userId="cd05a825-544c-438a-9ba1-08e63db50b47" providerId="ADAL" clId="{CD38D953-E846-244A-835A-192CE52710D4}" dt="2021-01-25T03:18:14.928" v="172"/>
        <pc:sldMkLst>
          <pc:docMk/>
          <pc:sldMk cId="1311126165" sldId="485"/>
        </pc:sldMkLst>
        <pc:spChg chg="mod">
          <ac:chgData name="Zhao Jin" userId="cd05a825-544c-438a-9ba1-08e63db50b47" providerId="ADAL" clId="{CD38D953-E846-244A-835A-192CE52710D4}" dt="2021-01-25T03:16:30.240" v="159" actId="20577"/>
          <ac:spMkLst>
            <pc:docMk/>
            <pc:sldMk cId="1311126165" sldId="485"/>
            <ac:spMk id="11" creationId="{00000000-0000-0000-0000-000000000000}"/>
          </ac:spMkLst>
        </pc:spChg>
        <pc:spChg chg="mod">
          <ac:chgData name="Zhao Jin" userId="cd05a825-544c-438a-9ba1-08e63db50b47" providerId="ADAL" clId="{CD38D953-E846-244A-835A-192CE52710D4}" dt="2021-01-25T03:16:24.406" v="157" actId="1036"/>
          <ac:spMkLst>
            <pc:docMk/>
            <pc:sldMk cId="1311126165" sldId="485"/>
            <ac:spMk id="12" creationId="{149FB3A4-124F-4FB3-9CA1-6EA45A21DCBC}"/>
          </ac:spMkLst>
        </pc:spChg>
        <pc:spChg chg="mod">
          <ac:chgData name="Zhao Jin" userId="cd05a825-544c-438a-9ba1-08e63db50b47" providerId="ADAL" clId="{CD38D953-E846-244A-835A-192CE52710D4}" dt="2021-01-25T03:16:24.406" v="157" actId="1036"/>
          <ac:spMkLst>
            <pc:docMk/>
            <pc:sldMk cId="1311126165" sldId="485"/>
            <ac:spMk id="13" creationId="{24ED3F77-DB19-42FF-90A5-6260114FAC12}"/>
          </ac:spMkLst>
        </pc:spChg>
      </pc:sldChg>
      <pc:sldChg chg="modSp">
        <pc:chgData name="Zhao Jin" userId="cd05a825-544c-438a-9ba1-08e63db50b47" providerId="ADAL" clId="{CD38D953-E846-244A-835A-192CE52710D4}" dt="2021-01-25T03:08:51.440" v="84" actId="20577"/>
        <pc:sldMkLst>
          <pc:docMk/>
          <pc:sldMk cId="901453530" sldId="546"/>
        </pc:sldMkLst>
        <pc:spChg chg="mod">
          <ac:chgData name="Zhao Jin" userId="cd05a825-544c-438a-9ba1-08e63db50b47" providerId="ADAL" clId="{CD38D953-E846-244A-835A-192CE52710D4}" dt="2021-01-25T03:08:51.440" v="84" actId="20577"/>
          <ac:spMkLst>
            <pc:docMk/>
            <pc:sldMk cId="901453530" sldId="546"/>
            <ac:spMk id="8" creationId="{00000000-0000-0000-0000-000000000000}"/>
          </ac:spMkLst>
        </pc:spChg>
      </pc:sldChg>
      <pc:sldChg chg="modSp">
        <pc:chgData name="Zhao Jin" userId="cd05a825-544c-438a-9ba1-08e63db50b47" providerId="ADAL" clId="{CD38D953-E846-244A-835A-192CE52710D4}" dt="2021-01-25T03:11:48.514" v="112" actId="207"/>
        <pc:sldMkLst>
          <pc:docMk/>
          <pc:sldMk cId="884841463" sldId="547"/>
        </pc:sldMkLst>
        <pc:spChg chg="mod">
          <ac:chgData name="Zhao Jin" userId="cd05a825-544c-438a-9ba1-08e63db50b47" providerId="ADAL" clId="{CD38D953-E846-244A-835A-192CE52710D4}" dt="2021-01-25T03:11:48.514" v="112" actId="207"/>
          <ac:spMkLst>
            <pc:docMk/>
            <pc:sldMk cId="884841463" sldId="547"/>
            <ac:spMk id="8" creationId="{00000000-0000-0000-0000-000000000000}"/>
          </ac:spMkLst>
        </pc:spChg>
      </pc:sldChg>
      <pc:sldChg chg="modSp">
        <pc:chgData name="Zhao Jin" userId="cd05a825-544c-438a-9ba1-08e63db50b47" providerId="ADAL" clId="{CD38D953-E846-244A-835A-192CE52710D4}" dt="2021-01-25T03:10:55.270" v="107" actId="20577"/>
        <pc:sldMkLst>
          <pc:docMk/>
          <pc:sldMk cId="1617257579" sldId="548"/>
        </pc:sldMkLst>
        <pc:spChg chg="mod">
          <ac:chgData name="Zhao Jin" userId="cd05a825-544c-438a-9ba1-08e63db50b47" providerId="ADAL" clId="{CD38D953-E846-244A-835A-192CE52710D4}" dt="2021-01-25T03:10:55.270" v="107" actId="20577"/>
          <ac:spMkLst>
            <pc:docMk/>
            <pc:sldMk cId="1617257579" sldId="548"/>
            <ac:spMk id="8" creationId="{00000000-0000-0000-0000-000000000000}"/>
          </ac:spMkLst>
        </pc:spChg>
        <pc:spChg chg="mod">
          <ac:chgData name="Zhao Jin" userId="cd05a825-544c-438a-9ba1-08e63db50b47" providerId="ADAL" clId="{CD38D953-E846-244A-835A-192CE52710D4}" dt="2021-01-25T03:09:46.206" v="102" actId="1035"/>
          <ac:spMkLst>
            <pc:docMk/>
            <pc:sldMk cId="1617257579" sldId="548"/>
            <ac:spMk id="9" creationId="{00000000-0000-0000-0000-000000000000}"/>
          </ac:spMkLst>
        </pc:spChg>
      </pc:sldChg>
      <pc:sldChg chg="addSp delSp modSp delAnim modAnim">
        <pc:chgData name="Zhao Jin" userId="cd05a825-544c-438a-9ba1-08e63db50b47" providerId="ADAL" clId="{CD38D953-E846-244A-835A-192CE52710D4}" dt="2021-01-25T03:24:05.008" v="382"/>
        <pc:sldMkLst>
          <pc:docMk/>
          <pc:sldMk cId="3394924879" sldId="549"/>
        </pc:sldMkLst>
        <pc:spChg chg="mod">
          <ac:chgData name="Zhao Jin" userId="cd05a825-544c-438a-9ba1-08e63db50b47" providerId="ADAL" clId="{CD38D953-E846-244A-835A-192CE52710D4}" dt="2021-01-25T02:21:10.043" v="62" actId="20577"/>
          <ac:spMkLst>
            <pc:docMk/>
            <pc:sldMk cId="3394924879" sldId="549"/>
            <ac:spMk id="10" creationId="{00000000-0000-0000-0000-000000000000}"/>
          </ac:spMkLst>
        </pc:spChg>
        <pc:spChg chg="add mod">
          <ac:chgData name="Zhao Jin" userId="cd05a825-544c-438a-9ba1-08e63db50b47" providerId="ADAL" clId="{CD38D953-E846-244A-835A-192CE52710D4}" dt="2021-01-25T03:23:28.207" v="376" actId="1076"/>
          <ac:spMkLst>
            <pc:docMk/>
            <pc:sldMk cId="3394924879" sldId="549"/>
            <ac:spMk id="11" creationId="{CF30CDDD-4206-994C-A14B-ADCEC7C6B094}"/>
          </ac:spMkLst>
        </pc:spChg>
        <pc:picChg chg="del">
          <ac:chgData name="Zhao Jin" userId="cd05a825-544c-438a-9ba1-08e63db50b47" providerId="ADAL" clId="{CD38D953-E846-244A-835A-192CE52710D4}" dt="2021-01-25T03:15:27.398" v="115" actId="478"/>
          <ac:picMkLst>
            <pc:docMk/>
            <pc:sldMk cId="3394924879" sldId="549"/>
            <ac:picMk id="14" creationId="{9F0342D1-68B4-4418-BA3C-115BA014738F}"/>
          </ac:picMkLst>
        </pc:picChg>
        <pc:picChg chg="add mod">
          <ac:chgData name="Zhao Jin" userId="cd05a825-544c-438a-9ba1-08e63db50b47" providerId="ADAL" clId="{CD38D953-E846-244A-835A-192CE52710D4}" dt="2021-01-25T03:23:34.931" v="378" actId="1076"/>
          <ac:picMkLst>
            <pc:docMk/>
            <pc:sldMk cId="3394924879" sldId="549"/>
            <ac:picMk id="16" creationId="{1AA83BD7-4016-DB49-B6DC-C69FB6894961}"/>
          </ac:picMkLst>
        </pc:picChg>
      </pc:sldChg>
      <pc:sldChg chg="addSp delSp modSp addAnim delAnim modAnim">
        <pc:chgData name="Zhao Jin" userId="cd05a825-544c-438a-9ba1-08e63db50b47" providerId="ADAL" clId="{CD38D953-E846-244A-835A-192CE52710D4}" dt="2021-01-25T03:26:17.801" v="482" actId="20577"/>
        <pc:sldMkLst>
          <pc:docMk/>
          <pc:sldMk cId="784668950" sldId="550"/>
        </pc:sldMkLst>
        <pc:spChg chg="add del">
          <ac:chgData name="Zhao Jin" userId="cd05a825-544c-438a-9ba1-08e63db50b47" providerId="ADAL" clId="{CD38D953-E846-244A-835A-192CE52710D4}" dt="2021-01-25T03:03:03.116" v="66" actId="478"/>
          <ac:spMkLst>
            <pc:docMk/>
            <pc:sldMk cId="784668950" sldId="550"/>
            <ac:spMk id="8" creationId="{9BA3CD25-E0A6-43C6-ACBF-2582BD134206}"/>
          </ac:spMkLst>
        </pc:spChg>
        <pc:spChg chg="add del">
          <ac:chgData name="Zhao Jin" userId="cd05a825-544c-438a-9ba1-08e63db50b47" providerId="ADAL" clId="{CD38D953-E846-244A-835A-192CE52710D4}" dt="2021-01-25T03:03:02.420" v="65"/>
          <ac:spMkLst>
            <pc:docMk/>
            <pc:sldMk cId="784668950" sldId="550"/>
            <ac:spMk id="9" creationId="{512F67EF-C498-8D43-817A-42B6CE524F76}"/>
          </ac:spMkLst>
        </pc:spChg>
        <pc:spChg chg="add del mod">
          <ac:chgData name="Zhao Jin" userId="cd05a825-544c-438a-9ba1-08e63db50b47" providerId="ADAL" clId="{CD38D953-E846-244A-835A-192CE52710D4}" dt="2021-01-25T03:26:17.801" v="482" actId="20577"/>
          <ac:spMkLst>
            <pc:docMk/>
            <pc:sldMk cId="784668950" sldId="550"/>
            <ac:spMk id="10" creationId="{00000000-0000-0000-0000-000000000000}"/>
          </ac:spMkLst>
        </pc:spChg>
      </pc:sldChg>
      <pc:sldChg chg="addSp delSp modSp add del addAnim delAnim">
        <pc:chgData name="Zhao Jin" userId="cd05a825-544c-438a-9ba1-08e63db50b47" providerId="ADAL" clId="{CD38D953-E846-244A-835A-192CE52710D4}" dt="2021-01-25T03:08:44.385" v="80" actId="2696"/>
        <pc:sldMkLst>
          <pc:docMk/>
          <pc:sldMk cId="335305844" sldId="551"/>
        </pc:sldMkLst>
        <pc:spChg chg="add del">
          <ac:chgData name="Zhao Jin" userId="cd05a825-544c-438a-9ba1-08e63db50b47" providerId="ADAL" clId="{CD38D953-E846-244A-835A-192CE52710D4}" dt="2021-01-25T03:08:18.867" v="70"/>
          <ac:spMkLst>
            <pc:docMk/>
            <pc:sldMk cId="335305844" sldId="551"/>
            <ac:spMk id="2" creationId="{DC3EBD9F-7043-2B4B-93E2-27FFDA9DBEA2}"/>
          </ac:spMkLst>
        </pc:spChg>
        <pc:spChg chg="add del mod">
          <ac:chgData name="Zhao Jin" userId="cd05a825-544c-438a-9ba1-08e63db50b47" providerId="ADAL" clId="{CD38D953-E846-244A-835A-192CE52710D4}" dt="2021-01-25T03:08:32.511" v="77" actId="14100"/>
          <ac:spMkLst>
            <pc:docMk/>
            <pc:sldMk cId="335305844" sldId="551"/>
            <ac:spMk id="9" creationId="{00000000-0000-0000-0000-000000000000}"/>
          </ac:spMkLst>
        </pc:spChg>
        <pc:spChg chg="add del">
          <ac:chgData name="Zhao Jin" userId="cd05a825-544c-438a-9ba1-08e63db50b47" providerId="ADAL" clId="{CD38D953-E846-244A-835A-192CE52710D4}" dt="2021-01-25T03:08:34.550" v="78" actId="478"/>
          <ac:spMkLst>
            <pc:docMk/>
            <pc:sldMk cId="335305844" sldId="551"/>
            <ac:spMk id="10" creationId="{00000000-0000-0000-0000-000000000000}"/>
          </ac:spMkLst>
        </pc:spChg>
        <pc:spChg chg="add del">
          <ac:chgData name="Zhao Jin" userId="cd05a825-544c-438a-9ba1-08e63db50b47" providerId="ADAL" clId="{CD38D953-E846-244A-835A-192CE52710D4}" dt="2021-01-25T03:08:34.550" v="78" actId="478"/>
          <ac:spMkLst>
            <pc:docMk/>
            <pc:sldMk cId="335305844" sldId="551"/>
            <ac:spMk id="11" creationId="{D0457CA0-460D-4546-82C4-4CDEB1E2F62C}"/>
          </ac:spMkLst>
        </pc:spChg>
        <pc:spChg chg="add del">
          <ac:chgData name="Zhao Jin" userId="cd05a825-544c-438a-9ba1-08e63db50b47" providerId="ADAL" clId="{CD38D953-E846-244A-835A-192CE52710D4}" dt="2021-01-25T03:08:34.550" v="78" actId="478"/>
          <ac:spMkLst>
            <pc:docMk/>
            <pc:sldMk cId="335305844" sldId="551"/>
            <ac:spMk id="14" creationId="{00000000-0000-0000-0000-000000000000}"/>
          </ac:spMkLst>
        </pc:spChg>
        <pc:spChg chg="add del">
          <ac:chgData name="Zhao Jin" userId="cd05a825-544c-438a-9ba1-08e63db50b47" providerId="ADAL" clId="{CD38D953-E846-244A-835A-192CE52710D4}" dt="2021-01-25T03:08:34.550" v="78" actId="478"/>
          <ac:spMkLst>
            <pc:docMk/>
            <pc:sldMk cId="335305844" sldId="551"/>
            <ac:spMk id="15" creationId="{7EB43FB0-D261-4751-8823-0A4CC64F83DB}"/>
          </ac:spMkLst>
        </pc:spChg>
        <pc:spChg chg="add del mod">
          <ac:chgData name="Zhao Jin" userId="cd05a825-544c-438a-9ba1-08e63db50b47" providerId="ADAL" clId="{CD38D953-E846-244A-835A-192CE52710D4}" dt="2021-01-25T03:08:37.712" v="79" actId="20577"/>
          <ac:spMkLst>
            <pc:docMk/>
            <pc:sldMk cId="335305844" sldId="551"/>
            <ac:spMk id="17" creationId="{196941FF-7411-441D-AE2E-5CF96E80B024}"/>
          </ac:spMkLst>
        </pc:spChg>
        <pc:spChg chg="add del">
          <ac:chgData name="Zhao Jin" userId="cd05a825-544c-438a-9ba1-08e63db50b47" providerId="ADAL" clId="{CD38D953-E846-244A-835A-192CE52710D4}" dt="2021-01-25T03:08:22.144" v="71" actId="478"/>
          <ac:spMkLst>
            <pc:docMk/>
            <pc:sldMk cId="335305844" sldId="551"/>
            <ac:spMk id="18" creationId="{FC6CF3F5-B435-44FE-A32E-F676476A0C6D}"/>
          </ac:spMkLst>
        </pc:spChg>
      </pc:sldChg>
    </pc:docChg>
  </pc:docChgLst>
  <pc:docChgLst>
    <pc:chgData name="Zhao Jin" userId="cd05a825-544c-438a-9ba1-08e63db50b47" providerId="ADAL" clId="{BBE9D547-4B31-704D-9080-47B1CA4D9124}"/>
    <pc:docChg chg="modSld">
      <pc:chgData name="Zhao Jin" userId="cd05a825-544c-438a-9ba1-08e63db50b47" providerId="ADAL" clId="{BBE9D547-4B31-704D-9080-47B1CA4D9124}" dt="2021-01-18T05:40:31.767" v="29" actId="114"/>
      <pc:docMkLst>
        <pc:docMk/>
      </pc:docMkLst>
      <pc:sldChg chg="modSp modAnim">
        <pc:chgData name="Zhao Jin" userId="cd05a825-544c-438a-9ba1-08e63db50b47" providerId="ADAL" clId="{BBE9D547-4B31-704D-9080-47B1CA4D9124}" dt="2021-01-18T05:39:25.523" v="25"/>
        <pc:sldMkLst>
          <pc:docMk/>
          <pc:sldMk cId="4265878996" sldId="534"/>
        </pc:sldMkLst>
        <pc:spChg chg="mod">
          <ac:chgData name="Zhao Jin" userId="cd05a825-544c-438a-9ba1-08e63db50b47" providerId="ADAL" clId="{BBE9D547-4B31-704D-9080-47B1CA4D9124}" dt="2021-01-18T05:37:47.985" v="5" actId="207"/>
          <ac:spMkLst>
            <pc:docMk/>
            <pc:sldMk cId="4265878996" sldId="534"/>
            <ac:spMk id="3" creationId="{00000000-0000-0000-0000-000000000000}"/>
          </ac:spMkLst>
        </pc:spChg>
      </pc:sldChg>
      <pc:sldChg chg="modSp">
        <pc:chgData name="Zhao Jin" userId="cd05a825-544c-438a-9ba1-08e63db50b47" providerId="ADAL" clId="{BBE9D547-4B31-704D-9080-47B1CA4D9124}" dt="2021-01-18T05:40:31.767" v="29" actId="114"/>
        <pc:sldMkLst>
          <pc:docMk/>
          <pc:sldMk cId="2851665547" sldId="538"/>
        </pc:sldMkLst>
        <pc:spChg chg="mod">
          <ac:chgData name="Zhao Jin" userId="cd05a825-544c-438a-9ba1-08e63db50b47" providerId="ADAL" clId="{BBE9D547-4B31-704D-9080-47B1CA4D9124}" dt="2021-01-18T05:40:31.767" v="29" actId="114"/>
          <ac:spMkLst>
            <pc:docMk/>
            <pc:sldMk cId="2851665547" sldId="538"/>
            <ac:spMk id="13" creationId="{00000000-0000-0000-0000-000000000000}"/>
          </ac:spMkLst>
        </pc:spChg>
      </pc:sldChg>
    </pc:docChg>
  </pc:docChgLst>
  <pc:docChgLst>
    <pc:chgData name="dcszjin@nus.edu.sg" userId="cd05a825-544c-438a-9ba1-08e63db50b47" providerId="ADAL" clId="{9951FBC0-0DB4-4E89-AD15-8BA171954228}"/>
    <pc:docChg chg="custSel modSld modMainMaster">
      <pc:chgData name="dcszjin@nus.edu.sg" userId="cd05a825-544c-438a-9ba1-08e63db50b47" providerId="ADAL" clId="{9951FBC0-0DB4-4E89-AD15-8BA171954228}" dt="2021-03-01T07:03:49.103" v="65" actId="20577"/>
      <pc:docMkLst>
        <pc:docMk/>
      </pc:docMkLst>
      <pc:sldChg chg="modSp mod">
        <pc:chgData name="dcszjin@nus.edu.sg" userId="cd05a825-544c-438a-9ba1-08e63db50b47" providerId="ADAL" clId="{9951FBC0-0DB4-4E89-AD15-8BA171954228}" dt="2021-03-01T07:03:04.415" v="61" actId="20577"/>
        <pc:sldMkLst>
          <pc:docMk/>
          <pc:sldMk cId="0" sldId="256"/>
        </pc:sldMkLst>
        <pc:spChg chg="mod">
          <ac:chgData name="dcszjin@nus.edu.sg" userId="cd05a825-544c-438a-9ba1-08e63db50b47" providerId="ADAL" clId="{9951FBC0-0DB4-4E89-AD15-8BA171954228}" dt="2021-03-01T07:02:44.775" v="1" actId="20577"/>
          <ac:spMkLst>
            <pc:docMk/>
            <pc:sldMk cId="0" sldId="256"/>
            <ac:spMk id="8" creationId="{00000000-0000-0000-0000-000000000000}"/>
          </ac:spMkLst>
        </pc:spChg>
        <pc:spChg chg="mod">
          <ac:chgData name="dcszjin@nus.edu.sg" userId="cd05a825-544c-438a-9ba1-08e63db50b47" providerId="ADAL" clId="{9951FBC0-0DB4-4E89-AD15-8BA171954228}" dt="2021-03-01T07:03:04.415" v="61" actId="20577"/>
          <ac:spMkLst>
            <pc:docMk/>
            <pc:sldMk cId="0" sldId="256"/>
            <ac:spMk id="11" creationId="{00000000-0000-0000-0000-000000000000}"/>
          </ac:spMkLst>
        </pc:spChg>
      </pc:sldChg>
      <pc:sldChg chg="modSp">
        <pc:chgData name="dcszjin@nus.edu.sg" userId="cd05a825-544c-438a-9ba1-08e63db50b47" providerId="ADAL" clId="{9951FBC0-0DB4-4E89-AD15-8BA171954228}" dt="2021-03-01T07:03:15.979" v="62"/>
        <pc:sldMkLst>
          <pc:docMk/>
          <pc:sldMk cId="2438607696" sldId="468"/>
        </pc:sldMkLst>
        <pc:spChg chg="mod">
          <ac:chgData name="dcszjin@nus.edu.sg" userId="cd05a825-544c-438a-9ba1-08e63db50b47" providerId="ADAL" clId="{9951FBC0-0DB4-4E89-AD15-8BA171954228}" dt="2021-03-01T07:03:15.979" v="62"/>
          <ac:spMkLst>
            <pc:docMk/>
            <pc:sldMk cId="2438607696" sldId="468"/>
            <ac:spMk id="7" creationId="{00000000-0000-0000-0000-000000000000}"/>
          </ac:spMkLst>
        </pc:spChg>
      </pc:sldChg>
      <pc:sldChg chg="modSp">
        <pc:chgData name="dcszjin@nus.edu.sg" userId="cd05a825-544c-438a-9ba1-08e63db50b47" providerId="ADAL" clId="{9951FBC0-0DB4-4E89-AD15-8BA171954228}" dt="2021-03-01T07:03:15.979" v="62"/>
        <pc:sldMkLst>
          <pc:docMk/>
          <pc:sldMk cId="1067695719" sldId="526"/>
        </pc:sldMkLst>
        <pc:spChg chg="mod">
          <ac:chgData name="dcszjin@nus.edu.sg" userId="cd05a825-544c-438a-9ba1-08e63db50b47" providerId="ADAL" clId="{9951FBC0-0DB4-4E89-AD15-8BA171954228}" dt="2021-03-01T07:03:15.979" v="62"/>
          <ac:spMkLst>
            <pc:docMk/>
            <pc:sldMk cId="1067695719" sldId="526"/>
            <ac:spMk id="43" creationId="{00000000-0000-0000-0000-000000000000}"/>
          </ac:spMkLst>
        </pc:spChg>
      </pc:sldChg>
      <pc:sldChg chg="delSp modSp mod">
        <pc:chgData name="dcszjin@nus.edu.sg" userId="cd05a825-544c-438a-9ba1-08e63db50b47" providerId="ADAL" clId="{9951FBC0-0DB4-4E89-AD15-8BA171954228}" dt="2021-03-01T07:03:18.318" v="63" actId="478"/>
        <pc:sldMkLst>
          <pc:docMk/>
          <pc:sldMk cId="2573090601" sldId="546"/>
        </pc:sldMkLst>
        <pc:spChg chg="mod">
          <ac:chgData name="dcszjin@nus.edu.sg" userId="cd05a825-544c-438a-9ba1-08e63db50b47" providerId="ADAL" clId="{9951FBC0-0DB4-4E89-AD15-8BA171954228}" dt="2021-03-01T07:03:15.979" v="62"/>
          <ac:spMkLst>
            <pc:docMk/>
            <pc:sldMk cId="2573090601" sldId="546"/>
            <ac:spMk id="7" creationId="{00000000-0000-0000-0000-000000000000}"/>
          </ac:spMkLst>
        </pc:spChg>
        <pc:spChg chg="del">
          <ac:chgData name="dcszjin@nus.edu.sg" userId="cd05a825-544c-438a-9ba1-08e63db50b47" providerId="ADAL" clId="{9951FBC0-0DB4-4E89-AD15-8BA171954228}" dt="2021-03-01T07:03:18.318" v="63" actId="478"/>
          <ac:spMkLst>
            <pc:docMk/>
            <pc:sldMk cId="2573090601" sldId="546"/>
            <ac:spMk id="14340" creationId="{00000000-0000-0000-0000-000000000000}"/>
          </ac:spMkLst>
        </pc:spChg>
      </pc:sldChg>
      <pc:sldChg chg="modSp">
        <pc:chgData name="dcszjin@nus.edu.sg" userId="cd05a825-544c-438a-9ba1-08e63db50b47" providerId="ADAL" clId="{9951FBC0-0DB4-4E89-AD15-8BA171954228}" dt="2021-03-01T07:03:15.979" v="62"/>
        <pc:sldMkLst>
          <pc:docMk/>
          <pc:sldMk cId="1427618944" sldId="553"/>
        </pc:sldMkLst>
        <pc:spChg chg="mod">
          <ac:chgData name="dcszjin@nus.edu.sg" userId="cd05a825-544c-438a-9ba1-08e63db50b47" providerId="ADAL" clId="{9951FBC0-0DB4-4E89-AD15-8BA171954228}" dt="2021-03-01T07:03:15.979" v="62"/>
          <ac:spMkLst>
            <pc:docMk/>
            <pc:sldMk cId="1427618944" sldId="553"/>
            <ac:spMk id="7" creationId="{00000000-0000-0000-0000-000000000000}"/>
          </ac:spMkLst>
        </pc:spChg>
      </pc:sldChg>
      <pc:sldChg chg="modSp">
        <pc:chgData name="dcszjin@nus.edu.sg" userId="cd05a825-544c-438a-9ba1-08e63db50b47" providerId="ADAL" clId="{9951FBC0-0DB4-4E89-AD15-8BA171954228}" dt="2021-03-01T07:03:15.979" v="62"/>
        <pc:sldMkLst>
          <pc:docMk/>
          <pc:sldMk cId="1094276337" sldId="601"/>
        </pc:sldMkLst>
        <pc:spChg chg="mod">
          <ac:chgData name="dcszjin@nus.edu.sg" userId="cd05a825-544c-438a-9ba1-08e63db50b47" providerId="ADAL" clId="{9951FBC0-0DB4-4E89-AD15-8BA171954228}" dt="2021-03-01T07:03:15.979" v="62"/>
          <ac:spMkLst>
            <pc:docMk/>
            <pc:sldMk cId="1094276337" sldId="601"/>
            <ac:spMk id="7" creationId="{00000000-0000-0000-0000-000000000000}"/>
          </ac:spMkLst>
        </pc:spChg>
      </pc:sldChg>
      <pc:sldChg chg="modSp mod">
        <pc:chgData name="dcszjin@nus.edu.sg" userId="cd05a825-544c-438a-9ba1-08e63db50b47" providerId="ADAL" clId="{9951FBC0-0DB4-4E89-AD15-8BA171954228}" dt="2021-03-01T07:03:49.103" v="65" actId="20577"/>
        <pc:sldMkLst>
          <pc:docMk/>
          <pc:sldMk cId="1542002799" sldId="602"/>
        </pc:sldMkLst>
        <pc:spChg chg="mod">
          <ac:chgData name="dcszjin@nus.edu.sg" userId="cd05a825-544c-438a-9ba1-08e63db50b47" providerId="ADAL" clId="{9951FBC0-0DB4-4E89-AD15-8BA171954228}" dt="2021-03-01T07:03:15.979" v="62"/>
          <ac:spMkLst>
            <pc:docMk/>
            <pc:sldMk cId="1542002799" sldId="602"/>
            <ac:spMk id="7" creationId="{00000000-0000-0000-0000-000000000000}"/>
          </ac:spMkLst>
        </pc:spChg>
        <pc:spChg chg="mod">
          <ac:chgData name="dcszjin@nus.edu.sg" userId="cd05a825-544c-438a-9ba1-08e63db50b47" providerId="ADAL" clId="{9951FBC0-0DB4-4E89-AD15-8BA171954228}" dt="2021-03-01T07:03:49.103" v="65" actId="20577"/>
          <ac:spMkLst>
            <pc:docMk/>
            <pc:sldMk cId="1542002799" sldId="602"/>
            <ac:spMk id="8" creationId="{00000000-0000-0000-0000-000000000000}"/>
          </ac:spMkLst>
        </pc:spChg>
      </pc:sldChg>
      <pc:sldChg chg="modSp">
        <pc:chgData name="dcszjin@nus.edu.sg" userId="cd05a825-544c-438a-9ba1-08e63db50b47" providerId="ADAL" clId="{9951FBC0-0DB4-4E89-AD15-8BA171954228}" dt="2021-03-01T07:03:15.979" v="62"/>
        <pc:sldMkLst>
          <pc:docMk/>
          <pc:sldMk cId="830535321" sldId="603"/>
        </pc:sldMkLst>
        <pc:spChg chg="mod">
          <ac:chgData name="dcszjin@nus.edu.sg" userId="cd05a825-544c-438a-9ba1-08e63db50b47" providerId="ADAL" clId="{9951FBC0-0DB4-4E89-AD15-8BA171954228}" dt="2021-03-01T07:03:15.979" v="62"/>
          <ac:spMkLst>
            <pc:docMk/>
            <pc:sldMk cId="830535321" sldId="603"/>
            <ac:spMk id="7" creationId="{00000000-0000-0000-0000-000000000000}"/>
          </ac:spMkLst>
        </pc:spChg>
      </pc:sldChg>
      <pc:sldMasterChg chg="modSp modSldLayout">
        <pc:chgData name="dcszjin@nus.edu.sg" userId="cd05a825-544c-438a-9ba1-08e63db50b47" providerId="ADAL" clId="{9951FBC0-0DB4-4E89-AD15-8BA171954228}" dt="2021-03-01T07:03:15.979" v="62"/>
        <pc:sldMasterMkLst>
          <pc:docMk/>
          <pc:sldMasterMk cId="0" sldId="2147485087"/>
        </pc:sldMasterMkLst>
        <pc:spChg chg="mod">
          <ac:chgData name="dcszjin@nus.edu.sg" userId="cd05a825-544c-438a-9ba1-08e63db50b47" providerId="ADAL" clId="{9951FBC0-0DB4-4E89-AD15-8BA171954228}" dt="2021-03-01T07:03:15.979" v="62"/>
          <ac:spMkLst>
            <pc:docMk/>
            <pc:sldMasterMk cId="0" sldId="2147485087"/>
            <ac:spMk id="6" creationId="{00000000-0000-0000-0000-000000000000}"/>
          </ac:spMkLst>
        </pc:spChg>
        <pc:sldLayoutChg chg="modSp">
          <pc:chgData name="dcszjin@nus.edu.sg" userId="cd05a825-544c-438a-9ba1-08e63db50b47" providerId="ADAL" clId="{9951FBC0-0DB4-4E89-AD15-8BA171954228}" dt="2021-03-01T07:03:15.979" v="62"/>
          <pc:sldLayoutMkLst>
            <pc:docMk/>
            <pc:sldMasterMk cId="0" sldId="2147485087"/>
            <pc:sldLayoutMk cId="0" sldId="2147485088"/>
          </pc:sldLayoutMkLst>
          <pc:spChg chg="mod">
            <ac:chgData name="dcszjin@nus.edu.sg" userId="cd05a825-544c-438a-9ba1-08e63db50b47" providerId="ADAL" clId="{9951FBC0-0DB4-4E89-AD15-8BA171954228}" dt="2021-03-01T07:03:15.979" v="62"/>
            <ac:spMkLst>
              <pc:docMk/>
              <pc:sldMasterMk cId="0" sldId="2147485087"/>
              <pc:sldLayoutMk cId="0" sldId="2147485088"/>
              <ac:spMk id="6" creationId="{00000000-0000-0000-0000-000000000000}"/>
            </ac:spMkLst>
          </pc:spChg>
        </pc:sldLayoutChg>
        <pc:sldLayoutChg chg="modSp">
          <pc:chgData name="dcszjin@nus.edu.sg" userId="cd05a825-544c-438a-9ba1-08e63db50b47" providerId="ADAL" clId="{9951FBC0-0DB4-4E89-AD15-8BA171954228}" dt="2021-03-01T07:03:15.979" v="62"/>
          <pc:sldLayoutMkLst>
            <pc:docMk/>
            <pc:sldMasterMk cId="0" sldId="2147485087"/>
            <pc:sldLayoutMk cId="0" sldId="2147485089"/>
          </pc:sldLayoutMkLst>
          <pc:spChg chg="mod">
            <ac:chgData name="dcszjin@nus.edu.sg" userId="cd05a825-544c-438a-9ba1-08e63db50b47" providerId="ADAL" clId="{9951FBC0-0DB4-4E89-AD15-8BA171954228}" dt="2021-03-01T07:03:15.979" v="62"/>
            <ac:spMkLst>
              <pc:docMk/>
              <pc:sldMasterMk cId="0" sldId="2147485087"/>
              <pc:sldLayoutMk cId="0" sldId="2147485089"/>
              <ac:spMk id="6" creationId="{00000000-0000-0000-0000-000000000000}"/>
            </ac:spMkLst>
          </pc:spChg>
        </pc:sldLayoutChg>
        <pc:sldLayoutChg chg="modSp">
          <pc:chgData name="dcszjin@nus.edu.sg" userId="cd05a825-544c-438a-9ba1-08e63db50b47" providerId="ADAL" clId="{9951FBC0-0DB4-4E89-AD15-8BA171954228}" dt="2021-03-01T07:03:15.979" v="62"/>
          <pc:sldLayoutMkLst>
            <pc:docMk/>
            <pc:sldMasterMk cId="0" sldId="2147485087"/>
            <pc:sldLayoutMk cId="0" sldId="2147485090"/>
          </pc:sldLayoutMkLst>
          <pc:spChg chg="mod">
            <ac:chgData name="dcszjin@nus.edu.sg" userId="cd05a825-544c-438a-9ba1-08e63db50b47" providerId="ADAL" clId="{9951FBC0-0DB4-4E89-AD15-8BA171954228}" dt="2021-03-01T07:03:15.979" v="62"/>
            <ac:spMkLst>
              <pc:docMk/>
              <pc:sldMasterMk cId="0" sldId="2147485087"/>
              <pc:sldLayoutMk cId="0" sldId="2147485090"/>
              <ac:spMk id="6" creationId="{00000000-0000-0000-0000-000000000000}"/>
            </ac:spMkLst>
          </pc:spChg>
        </pc:sldLayoutChg>
        <pc:sldLayoutChg chg="modSp">
          <pc:chgData name="dcszjin@nus.edu.sg" userId="cd05a825-544c-438a-9ba1-08e63db50b47" providerId="ADAL" clId="{9951FBC0-0DB4-4E89-AD15-8BA171954228}" dt="2021-03-01T07:03:15.979" v="62"/>
          <pc:sldLayoutMkLst>
            <pc:docMk/>
            <pc:sldMasterMk cId="0" sldId="2147485087"/>
            <pc:sldLayoutMk cId="0" sldId="2147485091"/>
          </pc:sldLayoutMkLst>
          <pc:spChg chg="mod">
            <ac:chgData name="dcszjin@nus.edu.sg" userId="cd05a825-544c-438a-9ba1-08e63db50b47" providerId="ADAL" clId="{9951FBC0-0DB4-4E89-AD15-8BA171954228}" dt="2021-03-01T07:03:15.979" v="62"/>
            <ac:spMkLst>
              <pc:docMk/>
              <pc:sldMasterMk cId="0" sldId="2147485087"/>
              <pc:sldLayoutMk cId="0" sldId="2147485091"/>
              <ac:spMk id="7" creationId="{00000000-0000-0000-0000-000000000000}"/>
            </ac:spMkLst>
          </pc:spChg>
        </pc:sldLayoutChg>
        <pc:sldLayoutChg chg="modSp">
          <pc:chgData name="dcszjin@nus.edu.sg" userId="cd05a825-544c-438a-9ba1-08e63db50b47" providerId="ADAL" clId="{9951FBC0-0DB4-4E89-AD15-8BA171954228}" dt="2021-03-01T07:03:15.979" v="62"/>
          <pc:sldLayoutMkLst>
            <pc:docMk/>
            <pc:sldMasterMk cId="0" sldId="2147485087"/>
            <pc:sldLayoutMk cId="0" sldId="2147485092"/>
          </pc:sldLayoutMkLst>
          <pc:spChg chg="mod">
            <ac:chgData name="dcszjin@nus.edu.sg" userId="cd05a825-544c-438a-9ba1-08e63db50b47" providerId="ADAL" clId="{9951FBC0-0DB4-4E89-AD15-8BA171954228}" dt="2021-03-01T07:03:15.979" v="62"/>
            <ac:spMkLst>
              <pc:docMk/>
              <pc:sldMasterMk cId="0" sldId="2147485087"/>
              <pc:sldLayoutMk cId="0" sldId="2147485092"/>
              <ac:spMk id="9" creationId="{00000000-0000-0000-0000-000000000000}"/>
            </ac:spMkLst>
          </pc:spChg>
        </pc:sldLayoutChg>
        <pc:sldLayoutChg chg="modSp">
          <pc:chgData name="dcszjin@nus.edu.sg" userId="cd05a825-544c-438a-9ba1-08e63db50b47" providerId="ADAL" clId="{9951FBC0-0DB4-4E89-AD15-8BA171954228}" dt="2021-03-01T07:03:15.979" v="62"/>
          <pc:sldLayoutMkLst>
            <pc:docMk/>
            <pc:sldMasterMk cId="0" sldId="2147485087"/>
            <pc:sldLayoutMk cId="0" sldId="2147485093"/>
          </pc:sldLayoutMkLst>
          <pc:spChg chg="mod">
            <ac:chgData name="dcszjin@nus.edu.sg" userId="cd05a825-544c-438a-9ba1-08e63db50b47" providerId="ADAL" clId="{9951FBC0-0DB4-4E89-AD15-8BA171954228}" dt="2021-03-01T07:03:15.979" v="62"/>
            <ac:spMkLst>
              <pc:docMk/>
              <pc:sldMasterMk cId="0" sldId="2147485087"/>
              <pc:sldLayoutMk cId="0" sldId="2147485093"/>
              <ac:spMk id="5" creationId="{00000000-0000-0000-0000-000000000000}"/>
            </ac:spMkLst>
          </pc:spChg>
        </pc:sldLayoutChg>
        <pc:sldLayoutChg chg="modSp">
          <pc:chgData name="dcszjin@nus.edu.sg" userId="cd05a825-544c-438a-9ba1-08e63db50b47" providerId="ADAL" clId="{9951FBC0-0DB4-4E89-AD15-8BA171954228}" dt="2021-03-01T07:03:15.979" v="62"/>
          <pc:sldLayoutMkLst>
            <pc:docMk/>
            <pc:sldMasterMk cId="0" sldId="2147485087"/>
            <pc:sldLayoutMk cId="0" sldId="2147485094"/>
          </pc:sldLayoutMkLst>
          <pc:spChg chg="mod">
            <ac:chgData name="dcszjin@nus.edu.sg" userId="cd05a825-544c-438a-9ba1-08e63db50b47" providerId="ADAL" clId="{9951FBC0-0DB4-4E89-AD15-8BA171954228}" dt="2021-03-01T07:03:15.979" v="62"/>
            <ac:spMkLst>
              <pc:docMk/>
              <pc:sldMasterMk cId="0" sldId="2147485087"/>
              <pc:sldLayoutMk cId="0" sldId="2147485094"/>
              <ac:spMk id="4" creationId="{00000000-0000-0000-0000-000000000000}"/>
            </ac:spMkLst>
          </pc:spChg>
        </pc:sldLayoutChg>
        <pc:sldLayoutChg chg="modSp">
          <pc:chgData name="dcszjin@nus.edu.sg" userId="cd05a825-544c-438a-9ba1-08e63db50b47" providerId="ADAL" clId="{9951FBC0-0DB4-4E89-AD15-8BA171954228}" dt="2021-03-01T07:03:15.979" v="62"/>
          <pc:sldLayoutMkLst>
            <pc:docMk/>
            <pc:sldMasterMk cId="0" sldId="2147485087"/>
            <pc:sldLayoutMk cId="0" sldId="2147485095"/>
          </pc:sldLayoutMkLst>
          <pc:spChg chg="mod">
            <ac:chgData name="dcszjin@nus.edu.sg" userId="cd05a825-544c-438a-9ba1-08e63db50b47" providerId="ADAL" clId="{9951FBC0-0DB4-4E89-AD15-8BA171954228}" dt="2021-03-01T07:03:15.979" v="62"/>
            <ac:spMkLst>
              <pc:docMk/>
              <pc:sldMasterMk cId="0" sldId="2147485087"/>
              <pc:sldLayoutMk cId="0" sldId="2147485095"/>
              <ac:spMk id="7" creationId="{00000000-0000-0000-0000-000000000000}"/>
            </ac:spMkLst>
          </pc:spChg>
        </pc:sldLayoutChg>
        <pc:sldLayoutChg chg="modSp">
          <pc:chgData name="dcszjin@nus.edu.sg" userId="cd05a825-544c-438a-9ba1-08e63db50b47" providerId="ADAL" clId="{9951FBC0-0DB4-4E89-AD15-8BA171954228}" dt="2021-03-01T07:03:15.979" v="62"/>
          <pc:sldLayoutMkLst>
            <pc:docMk/>
            <pc:sldMasterMk cId="0" sldId="2147485087"/>
            <pc:sldLayoutMk cId="0" sldId="2147485096"/>
          </pc:sldLayoutMkLst>
          <pc:spChg chg="mod">
            <ac:chgData name="dcszjin@nus.edu.sg" userId="cd05a825-544c-438a-9ba1-08e63db50b47" providerId="ADAL" clId="{9951FBC0-0DB4-4E89-AD15-8BA171954228}" dt="2021-03-01T07:03:15.979" v="62"/>
            <ac:spMkLst>
              <pc:docMk/>
              <pc:sldMasterMk cId="0" sldId="2147485087"/>
              <pc:sldLayoutMk cId="0" sldId="2147485096"/>
              <ac:spMk id="7" creationId="{00000000-0000-0000-0000-000000000000}"/>
            </ac:spMkLst>
          </pc:spChg>
        </pc:sldLayoutChg>
        <pc:sldLayoutChg chg="modSp">
          <pc:chgData name="dcszjin@nus.edu.sg" userId="cd05a825-544c-438a-9ba1-08e63db50b47" providerId="ADAL" clId="{9951FBC0-0DB4-4E89-AD15-8BA171954228}" dt="2021-03-01T07:03:15.979" v="62"/>
          <pc:sldLayoutMkLst>
            <pc:docMk/>
            <pc:sldMasterMk cId="0" sldId="2147485087"/>
            <pc:sldLayoutMk cId="0" sldId="2147485097"/>
          </pc:sldLayoutMkLst>
          <pc:spChg chg="mod">
            <ac:chgData name="dcszjin@nus.edu.sg" userId="cd05a825-544c-438a-9ba1-08e63db50b47" providerId="ADAL" clId="{9951FBC0-0DB4-4E89-AD15-8BA171954228}" dt="2021-03-01T07:03:15.979" v="62"/>
            <ac:spMkLst>
              <pc:docMk/>
              <pc:sldMasterMk cId="0" sldId="2147485087"/>
              <pc:sldLayoutMk cId="0" sldId="2147485097"/>
              <ac:spMk id="6" creationId="{00000000-0000-0000-0000-000000000000}"/>
            </ac:spMkLst>
          </pc:spChg>
        </pc:sldLayoutChg>
        <pc:sldLayoutChg chg="modSp">
          <pc:chgData name="dcszjin@nus.edu.sg" userId="cd05a825-544c-438a-9ba1-08e63db50b47" providerId="ADAL" clId="{9951FBC0-0DB4-4E89-AD15-8BA171954228}" dt="2021-03-01T07:03:15.979" v="62"/>
          <pc:sldLayoutMkLst>
            <pc:docMk/>
            <pc:sldMasterMk cId="0" sldId="2147485087"/>
            <pc:sldLayoutMk cId="0" sldId="2147485098"/>
          </pc:sldLayoutMkLst>
          <pc:spChg chg="mod">
            <ac:chgData name="dcszjin@nus.edu.sg" userId="cd05a825-544c-438a-9ba1-08e63db50b47" providerId="ADAL" clId="{9951FBC0-0DB4-4E89-AD15-8BA171954228}" dt="2021-03-01T07:03:15.979" v="62"/>
            <ac:spMkLst>
              <pc:docMk/>
              <pc:sldMasterMk cId="0" sldId="2147485087"/>
              <pc:sldLayoutMk cId="0" sldId="2147485098"/>
              <ac:spMk id="6" creationId="{00000000-0000-0000-0000-000000000000}"/>
            </ac:spMkLst>
          </pc:spChg>
        </pc:sldLayoutChg>
      </pc:sldMasterChg>
    </pc:docChg>
  </pc:docChgLst>
  <pc:docChgLst>
    <pc:chgData name="Zhao Jin" userId="cd05a825-544c-438a-9ba1-08e63db50b47" providerId="ADAL" clId="{37A0D694-38DA-4421-B5D3-DEDBFC2EC57C}"/>
    <pc:docChg chg="undo redo custSel mod addSld delSld modSld sldOrd modMainMaster">
      <pc:chgData name="Zhao Jin" userId="cd05a825-544c-438a-9ba1-08e63db50b47" providerId="ADAL" clId="{37A0D694-38DA-4421-B5D3-DEDBFC2EC57C}" dt="2021-02-08T07:59:31.262" v="4966" actId="20577"/>
      <pc:docMkLst>
        <pc:docMk/>
      </pc:docMkLst>
      <pc:sldChg chg="modSp mod">
        <pc:chgData name="Zhao Jin" userId="cd05a825-544c-438a-9ba1-08e63db50b47" providerId="ADAL" clId="{37A0D694-38DA-4421-B5D3-DEDBFC2EC57C}" dt="2021-02-03T06:56:00.570" v="28" actId="20577"/>
        <pc:sldMkLst>
          <pc:docMk/>
          <pc:sldMk cId="0" sldId="256"/>
        </pc:sldMkLst>
        <pc:spChg chg="mod">
          <ac:chgData name="Zhao Jin" userId="cd05a825-544c-438a-9ba1-08e63db50b47" providerId="ADAL" clId="{37A0D694-38DA-4421-B5D3-DEDBFC2EC57C}" dt="2021-02-03T06:55:55.618" v="3" actId="20577"/>
          <ac:spMkLst>
            <pc:docMk/>
            <pc:sldMk cId="0" sldId="256"/>
            <ac:spMk id="8" creationId="{00000000-0000-0000-0000-000000000000}"/>
          </ac:spMkLst>
        </pc:spChg>
        <pc:spChg chg="mod">
          <ac:chgData name="Zhao Jin" userId="cd05a825-544c-438a-9ba1-08e63db50b47" providerId="ADAL" clId="{37A0D694-38DA-4421-B5D3-DEDBFC2EC57C}" dt="2021-02-03T06:56:00.570" v="28" actId="20577"/>
          <ac:spMkLst>
            <pc:docMk/>
            <pc:sldMk cId="0" sldId="256"/>
            <ac:spMk id="11" creationId="{00000000-0000-0000-0000-000000000000}"/>
          </ac:spMkLst>
        </pc:spChg>
      </pc:sldChg>
      <pc:sldChg chg="modSp mod">
        <pc:chgData name="Zhao Jin" userId="cd05a825-544c-438a-9ba1-08e63db50b47" providerId="ADAL" clId="{37A0D694-38DA-4421-B5D3-DEDBFC2EC57C}" dt="2021-02-03T09:25:32.601" v="3334" actId="20577"/>
        <pc:sldMkLst>
          <pc:docMk/>
          <pc:sldMk cId="2438607696" sldId="468"/>
        </pc:sldMkLst>
        <pc:spChg chg="mod">
          <ac:chgData name="Zhao Jin" userId="cd05a825-544c-438a-9ba1-08e63db50b47" providerId="ADAL" clId="{37A0D694-38DA-4421-B5D3-DEDBFC2EC57C}" dt="2021-02-03T06:56:12.527" v="36"/>
          <ac:spMkLst>
            <pc:docMk/>
            <pc:sldMk cId="2438607696" sldId="468"/>
            <ac:spMk id="7" creationId="{00000000-0000-0000-0000-000000000000}"/>
          </ac:spMkLst>
        </pc:spChg>
        <pc:spChg chg="mod">
          <ac:chgData name="Zhao Jin" userId="cd05a825-544c-438a-9ba1-08e63db50b47" providerId="ADAL" clId="{37A0D694-38DA-4421-B5D3-DEDBFC2EC57C}" dt="2021-02-03T06:56:05.506" v="35" actId="20577"/>
          <ac:spMkLst>
            <pc:docMk/>
            <pc:sldMk cId="2438607696" sldId="468"/>
            <ac:spMk id="14338" creationId="{00000000-0000-0000-0000-000000000000}"/>
          </ac:spMkLst>
        </pc:spChg>
        <pc:spChg chg="mod">
          <ac:chgData name="Zhao Jin" userId="cd05a825-544c-438a-9ba1-08e63db50b47" providerId="ADAL" clId="{37A0D694-38DA-4421-B5D3-DEDBFC2EC57C}" dt="2021-02-03T09:25:32.601" v="3334" actId="20577"/>
          <ac:spMkLst>
            <pc:docMk/>
            <pc:sldMk cId="2438607696" sldId="468"/>
            <ac:spMk id="14339" creationId="{00000000-0000-0000-0000-000000000000}"/>
          </ac:spMkLst>
        </pc:spChg>
      </pc:sldChg>
      <pc:sldChg chg="modSp del">
        <pc:chgData name="Zhao Jin" userId="cd05a825-544c-438a-9ba1-08e63db50b47" providerId="ADAL" clId="{37A0D694-38DA-4421-B5D3-DEDBFC2EC57C}" dt="2021-02-03T07:53:06.972" v="43" actId="47"/>
        <pc:sldMkLst>
          <pc:docMk/>
          <pc:sldMk cId="3792232794" sldId="504"/>
        </pc:sldMkLst>
        <pc:spChg chg="mod">
          <ac:chgData name="Zhao Jin" userId="cd05a825-544c-438a-9ba1-08e63db50b47" providerId="ADAL" clId="{37A0D694-38DA-4421-B5D3-DEDBFC2EC57C}" dt="2021-02-03T06:56:12.527" v="36"/>
          <ac:spMkLst>
            <pc:docMk/>
            <pc:sldMk cId="3792232794" sldId="504"/>
            <ac:spMk id="7" creationId="{00000000-0000-0000-0000-000000000000}"/>
          </ac:spMkLst>
        </pc:spChg>
      </pc:sldChg>
      <pc:sldChg chg="addSp delSp modSp add mod ord modAnim">
        <pc:chgData name="Zhao Jin" userId="cd05a825-544c-438a-9ba1-08e63db50b47" providerId="ADAL" clId="{37A0D694-38DA-4421-B5D3-DEDBFC2EC57C}" dt="2021-02-03T09:26:12.205" v="3350" actId="478"/>
        <pc:sldMkLst>
          <pc:docMk/>
          <pc:sldMk cId="1705639840" sldId="543"/>
        </pc:sldMkLst>
        <pc:spChg chg="mod">
          <ac:chgData name="Zhao Jin" userId="cd05a825-544c-438a-9ba1-08e63db50b47" providerId="ADAL" clId="{37A0D694-38DA-4421-B5D3-DEDBFC2EC57C}" dt="2021-02-03T09:26:08.285" v="3348" actId="1035"/>
          <ac:spMkLst>
            <pc:docMk/>
            <pc:sldMk cId="1705639840" sldId="543"/>
            <ac:spMk id="9" creationId="{00000000-0000-0000-0000-000000000000}"/>
          </ac:spMkLst>
        </pc:spChg>
        <pc:spChg chg="mod">
          <ac:chgData name="Zhao Jin" userId="cd05a825-544c-438a-9ba1-08e63db50b47" providerId="ADAL" clId="{37A0D694-38DA-4421-B5D3-DEDBFC2EC57C}" dt="2021-02-03T09:15:05.685" v="2951" actId="6549"/>
          <ac:spMkLst>
            <pc:docMk/>
            <pc:sldMk cId="1705639840" sldId="543"/>
            <ac:spMk id="15" creationId="{00000000-0000-0000-0000-000000000000}"/>
          </ac:spMkLst>
        </pc:spChg>
        <pc:spChg chg="add del">
          <ac:chgData name="Zhao Jin" userId="cd05a825-544c-438a-9ba1-08e63db50b47" providerId="ADAL" clId="{37A0D694-38DA-4421-B5D3-DEDBFC2EC57C}" dt="2021-02-03T09:26:12.205" v="3350" actId="478"/>
          <ac:spMkLst>
            <pc:docMk/>
            <pc:sldMk cId="1705639840" sldId="543"/>
            <ac:spMk id="25604" creationId="{00000000-0000-0000-0000-000000000000}"/>
          </ac:spMkLst>
        </pc:spChg>
      </pc:sldChg>
      <pc:sldChg chg="modSp del">
        <pc:chgData name="Zhao Jin" userId="cd05a825-544c-438a-9ba1-08e63db50b47" providerId="ADAL" clId="{37A0D694-38DA-4421-B5D3-DEDBFC2EC57C}" dt="2021-02-03T09:00:14.226" v="1559" actId="47"/>
        <pc:sldMkLst>
          <pc:docMk/>
          <pc:sldMk cId="4228901100" sldId="545"/>
        </pc:sldMkLst>
        <pc:spChg chg="mod">
          <ac:chgData name="Zhao Jin" userId="cd05a825-544c-438a-9ba1-08e63db50b47" providerId="ADAL" clId="{37A0D694-38DA-4421-B5D3-DEDBFC2EC57C}" dt="2021-02-03T06:56:12.527" v="36"/>
          <ac:spMkLst>
            <pc:docMk/>
            <pc:sldMk cId="4228901100" sldId="545"/>
            <ac:spMk id="7" creationId="{00000000-0000-0000-0000-000000000000}"/>
          </ac:spMkLst>
        </pc:spChg>
      </pc:sldChg>
      <pc:sldChg chg="modSp del">
        <pc:chgData name="Zhao Jin" userId="cd05a825-544c-438a-9ba1-08e63db50b47" providerId="ADAL" clId="{37A0D694-38DA-4421-B5D3-DEDBFC2EC57C}" dt="2021-02-03T07:53:07.263" v="44" actId="47"/>
        <pc:sldMkLst>
          <pc:docMk/>
          <pc:sldMk cId="4225956616" sldId="546"/>
        </pc:sldMkLst>
        <pc:spChg chg="mod">
          <ac:chgData name="Zhao Jin" userId="cd05a825-544c-438a-9ba1-08e63db50b47" providerId="ADAL" clId="{37A0D694-38DA-4421-B5D3-DEDBFC2EC57C}" dt="2021-02-03T06:56:12.527" v="36"/>
          <ac:spMkLst>
            <pc:docMk/>
            <pc:sldMk cId="4225956616" sldId="546"/>
            <ac:spMk id="7" creationId="{00000000-0000-0000-0000-000000000000}"/>
          </ac:spMkLst>
        </pc:spChg>
      </pc:sldChg>
      <pc:sldChg chg="modSp del">
        <pc:chgData name="Zhao Jin" userId="cd05a825-544c-438a-9ba1-08e63db50b47" providerId="ADAL" clId="{37A0D694-38DA-4421-B5D3-DEDBFC2EC57C}" dt="2021-02-03T09:00:14.226" v="1559" actId="47"/>
        <pc:sldMkLst>
          <pc:docMk/>
          <pc:sldMk cId="1617257579" sldId="548"/>
        </pc:sldMkLst>
        <pc:spChg chg="mod">
          <ac:chgData name="Zhao Jin" userId="cd05a825-544c-438a-9ba1-08e63db50b47" providerId="ADAL" clId="{37A0D694-38DA-4421-B5D3-DEDBFC2EC57C}" dt="2021-02-03T06:56:12.527" v="36"/>
          <ac:spMkLst>
            <pc:docMk/>
            <pc:sldMk cId="1617257579" sldId="548"/>
            <ac:spMk id="7" creationId="{00000000-0000-0000-0000-000000000000}"/>
          </ac:spMkLst>
        </pc:spChg>
      </pc:sldChg>
      <pc:sldChg chg="modSp del">
        <pc:chgData name="Zhao Jin" userId="cd05a825-544c-438a-9ba1-08e63db50b47" providerId="ADAL" clId="{37A0D694-38DA-4421-B5D3-DEDBFC2EC57C}" dt="2021-02-03T07:53:07.458" v="45" actId="47"/>
        <pc:sldMkLst>
          <pc:docMk/>
          <pc:sldMk cId="3422194935" sldId="552"/>
        </pc:sldMkLst>
        <pc:spChg chg="mod">
          <ac:chgData name="Zhao Jin" userId="cd05a825-544c-438a-9ba1-08e63db50b47" providerId="ADAL" clId="{37A0D694-38DA-4421-B5D3-DEDBFC2EC57C}" dt="2021-02-03T06:56:12.527" v="36"/>
          <ac:spMkLst>
            <pc:docMk/>
            <pc:sldMk cId="3422194935" sldId="552"/>
            <ac:spMk id="7" creationId="{00000000-0000-0000-0000-000000000000}"/>
          </ac:spMkLst>
        </pc:spChg>
      </pc:sldChg>
      <pc:sldChg chg="addSp delSp modSp mod">
        <pc:chgData name="Zhao Jin" userId="cd05a825-544c-438a-9ba1-08e63db50b47" providerId="ADAL" clId="{37A0D694-38DA-4421-B5D3-DEDBFC2EC57C}" dt="2021-02-08T01:22:04.286" v="3395"/>
        <pc:sldMkLst>
          <pc:docMk/>
          <pc:sldMk cId="1427618944" sldId="553"/>
        </pc:sldMkLst>
        <pc:spChg chg="mod">
          <ac:chgData name="Zhao Jin" userId="cd05a825-544c-438a-9ba1-08e63db50b47" providerId="ADAL" clId="{37A0D694-38DA-4421-B5D3-DEDBFC2EC57C}" dt="2021-02-03T06:56:12.527" v="36"/>
          <ac:spMkLst>
            <pc:docMk/>
            <pc:sldMk cId="1427618944" sldId="553"/>
            <ac:spMk id="7" creationId="{00000000-0000-0000-0000-000000000000}"/>
          </ac:spMkLst>
        </pc:spChg>
        <pc:spChg chg="mod">
          <ac:chgData name="Zhao Jin" userId="cd05a825-544c-438a-9ba1-08e63db50b47" providerId="ADAL" clId="{37A0D694-38DA-4421-B5D3-DEDBFC2EC57C}" dt="2021-02-03T07:55:46.087" v="385" actId="20577"/>
          <ac:spMkLst>
            <pc:docMk/>
            <pc:sldMk cId="1427618944" sldId="553"/>
            <ac:spMk id="8" creationId="{00000000-0000-0000-0000-000000000000}"/>
          </ac:spMkLst>
        </pc:spChg>
        <pc:spChg chg="add del mod">
          <ac:chgData name="Zhao Jin" userId="cd05a825-544c-438a-9ba1-08e63db50b47" providerId="ADAL" clId="{37A0D694-38DA-4421-B5D3-DEDBFC2EC57C}" dt="2021-02-08T01:22:04.286" v="3395"/>
          <ac:spMkLst>
            <pc:docMk/>
            <pc:sldMk cId="1427618944" sldId="553"/>
            <ac:spMk id="9" creationId="{F914A7B2-27A3-4DA5-A96E-DC279FD60D4D}"/>
          </ac:spMkLst>
        </pc:spChg>
        <pc:spChg chg="mod">
          <ac:chgData name="Zhao Jin" userId="cd05a825-544c-438a-9ba1-08e63db50b47" providerId="ADAL" clId="{37A0D694-38DA-4421-B5D3-DEDBFC2EC57C}" dt="2021-02-03T07:55:14.471" v="364" actId="20577"/>
          <ac:spMkLst>
            <pc:docMk/>
            <pc:sldMk cId="1427618944" sldId="553"/>
            <ac:spMk id="14338" creationId="{00000000-0000-0000-0000-000000000000}"/>
          </ac:spMkLst>
        </pc:spChg>
      </pc:sldChg>
      <pc:sldChg chg="modSp del">
        <pc:chgData name="Zhao Jin" userId="cd05a825-544c-438a-9ba1-08e63db50b47" providerId="ADAL" clId="{37A0D694-38DA-4421-B5D3-DEDBFC2EC57C}" dt="2021-02-03T09:00:14.226" v="1559" actId="47"/>
        <pc:sldMkLst>
          <pc:docMk/>
          <pc:sldMk cId="1659983766" sldId="554"/>
        </pc:sldMkLst>
        <pc:spChg chg="mod">
          <ac:chgData name="Zhao Jin" userId="cd05a825-544c-438a-9ba1-08e63db50b47" providerId="ADAL" clId="{37A0D694-38DA-4421-B5D3-DEDBFC2EC57C}" dt="2021-02-03T06:56:12.527" v="36"/>
          <ac:spMkLst>
            <pc:docMk/>
            <pc:sldMk cId="1659983766" sldId="554"/>
            <ac:spMk id="7" creationId="{00000000-0000-0000-0000-000000000000}"/>
          </ac:spMkLst>
        </pc:spChg>
      </pc:sldChg>
      <pc:sldChg chg="modSp del">
        <pc:chgData name="Zhao Jin" userId="cd05a825-544c-438a-9ba1-08e63db50b47" providerId="ADAL" clId="{37A0D694-38DA-4421-B5D3-DEDBFC2EC57C}" dt="2021-02-03T09:00:14.226" v="1559" actId="47"/>
        <pc:sldMkLst>
          <pc:docMk/>
          <pc:sldMk cId="1268238251" sldId="555"/>
        </pc:sldMkLst>
        <pc:spChg chg="mod">
          <ac:chgData name="Zhao Jin" userId="cd05a825-544c-438a-9ba1-08e63db50b47" providerId="ADAL" clId="{37A0D694-38DA-4421-B5D3-DEDBFC2EC57C}" dt="2021-02-03T06:56:12.527" v="36"/>
          <ac:spMkLst>
            <pc:docMk/>
            <pc:sldMk cId="1268238251" sldId="555"/>
            <ac:spMk id="7" creationId="{00000000-0000-0000-0000-000000000000}"/>
          </ac:spMkLst>
        </pc:spChg>
      </pc:sldChg>
      <pc:sldChg chg="modSp del">
        <pc:chgData name="Zhao Jin" userId="cd05a825-544c-438a-9ba1-08e63db50b47" providerId="ADAL" clId="{37A0D694-38DA-4421-B5D3-DEDBFC2EC57C}" dt="2021-02-03T09:00:14.226" v="1559" actId="47"/>
        <pc:sldMkLst>
          <pc:docMk/>
          <pc:sldMk cId="3990513599" sldId="556"/>
        </pc:sldMkLst>
        <pc:spChg chg="mod">
          <ac:chgData name="Zhao Jin" userId="cd05a825-544c-438a-9ba1-08e63db50b47" providerId="ADAL" clId="{37A0D694-38DA-4421-B5D3-DEDBFC2EC57C}" dt="2021-02-03T06:56:12.527" v="36"/>
          <ac:spMkLst>
            <pc:docMk/>
            <pc:sldMk cId="3990513599" sldId="556"/>
            <ac:spMk id="7" creationId="{00000000-0000-0000-0000-000000000000}"/>
          </ac:spMkLst>
        </pc:spChg>
      </pc:sldChg>
      <pc:sldChg chg="modSp del">
        <pc:chgData name="Zhao Jin" userId="cd05a825-544c-438a-9ba1-08e63db50b47" providerId="ADAL" clId="{37A0D694-38DA-4421-B5D3-DEDBFC2EC57C}" dt="2021-02-03T09:00:14.226" v="1559" actId="47"/>
        <pc:sldMkLst>
          <pc:docMk/>
          <pc:sldMk cId="788021743" sldId="557"/>
        </pc:sldMkLst>
        <pc:spChg chg="mod">
          <ac:chgData name="Zhao Jin" userId="cd05a825-544c-438a-9ba1-08e63db50b47" providerId="ADAL" clId="{37A0D694-38DA-4421-B5D3-DEDBFC2EC57C}" dt="2021-02-03T06:56:12.527" v="36"/>
          <ac:spMkLst>
            <pc:docMk/>
            <pc:sldMk cId="788021743" sldId="557"/>
            <ac:spMk id="7" creationId="{00000000-0000-0000-0000-000000000000}"/>
          </ac:spMkLst>
        </pc:spChg>
      </pc:sldChg>
      <pc:sldChg chg="addSp delSp modSp add mod ord delAnim modAnim">
        <pc:chgData name="Zhao Jin" userId="cd05a825-544c-438a-9ba1-08e63db50b47" providerId="ADAL" clId="{37A0D694-38DA-4421-B5D3-DEDBFC2EC57C}" dt="2021-02-08T07:59:31.262" v="4966" actId="20577"/>
        <pc:sldMkLst>
          <pc:docMk/>
          <pc:sldMk cId="487843573" sldId="558"/>
        </pc:sldMkLst>
        <pc:spChg chg="add mod topLvl">
          <ac:chgData name="Zhao Jin" userId="cd05a825-544c-438a-9ba1-08e63db50b47" providerId="ADAL" clId="{37A0D694-38DA-4421-B5D3-DEDBFC2EC57C}" dt="2021-02-08T01:54:54.740" v="4571" actId="1036"/>
          <ac:spMkLst>
            <pc:docMk/>
            <pc:sldMk cId="487843573" sldId="558"/>
            <ac:spMk id="2" creationId="{0AA435E6-852E-478F-B597-789A68E1C063}"/>
          </ac:spMkLst>
        </pc:spChg>
        <pc:spChg chg="mod">
          <ac:chgData name="Zhao Jin" userId="cd05a825-544c-438a-9ba1-08e63db50b47" providerId="ADAL" clId="{37A0D694-38DA-4421-B5D3-DEDBFC2EC57C}" dt="2021-02-08T01:47:18.042" v="4308" actId="20577"/>
          <ac:spMkLst>
            <pc:docMk/>
            <pc:sldMk cId="487843573" sldId="558"/>
            <ac:spMk id="7" creationId="{00000000-0000-0000-0000-000000000000}"/>
          </ac:spMkLst>
        </pc:spChg>
        <pc:spChg chg="mod topLvl">
          <ac:chgData name="Zhao Jin" userId="cd05a825-544c-438a-9ba1-08e63db50b47" providerId="ADAL" clId="{37A0D694-38DA-4421-B5D3-DEDBFC2EC57C}" dt="2021-02-08T07:59:31.262" v="4966" actId="20577"/>
          <ac:spMkLst>
            <pc:docMk/>
            <pc:sldMk cId="487843573" sldId="558"/>
            <ac:spMk id="14" creationId="{00000000-0000-0000-0000-000000000000}"/>
          </ac:spMkLst>
        </pc:spChg>
        <pc:spChg chg="del topLvl">
          <ac:chgData name="Zhao Jin" userId="cd05a825-544c-438a-9ba1-08e63db50b47" providerId="ADAL" clId="{37A0D694-38DA-4421-B5D3-DEDBFC2EC57C}" dt="2021-02-08T01:47:06.169" v="4274" actId="478"/>
          <ac:spMkLst>
            <pc:docMk/>
            <pc:sldMk cId="487843573" sldId="558"/>
            <ac:spMk id="15" creationId="{00000000-0000-0000-0000-000000000000}"/>
          </ac:spMkLst>
        </pc:spChg>
        <pc:spChg chg="mod">
          <ac:chgData name="Zhao Jin" userId="cd05a825-544c-438a-9ba1-08e63db50b47" providerId="ADAL" clId="{37A0D694-38DA-4421-B5D3-DEDBFC2EC57C}" dt="2021-02-08T01:51:08.577" v="4468" actId="14100"/>
          <ac:spMkLst>
            <pc:docMk/>
            <pc:sldMk cId="487843573" sldId="558"/>
            <ac:spMk id="17" creationId="{00000000-0000-0000-0000-000000000000}"/>
          </ac:spMkLst>
        </pc:spChg>
        <pc:spChg chg="add mod">
          <ac:chgData name="Zhao Jin" userId="cd05a825-544c-438a-9ba1-08e63db50b47" providerId="ADAL" clId="{37A0D694-38DA-4421-B5D3-DEDBFC2EC57C}" dt="2021-02-08T01:47:39.526" v="4317" actId="14100"/>
          <ac:spMkLst>
            <pc:docMk/>
            <pc:sldMk cId="487843573" sldId="558"/>
            <ac:spMk id="20" creationId="{B9DB2039-D266-417E-930D-88E5062D8119}"/>
          </ac:spMkLst>
        </pc:spChg>
        <pc:spChg chg="add mod topLvl">
          <ac:chgData name="Zhao Jin" userId="cd05a825-544c-438a-9ba1-08e63db50b47" providerId="ADAL" clId="{37A0D694-38DA-4421-B5D3-DEDBFC2EC57C}" dt="2021-02-08T01:54:21.354" v="4567" actId="165"/>
          <ac:spMkLst>
            <pc:docMk/>
            <pc:sldMk cId="487843573" sldId="558"/>
            <ac:spMk id="21" creationId="{BB8C38A6-8674-4E0E-B871-1FCF27E9B4CB}"/>
          </ac:spMkLst>
        </pc:spChg>
        <pc:spChg chg="add mod topLvl">
          <ac:chgData name="Zhao Jin" userId="cd05a825-544c-438a-9ba1-08e63db50b47" providerId="ADAL" clId="{37A0D694-38DA-4421-B5D3-DEDBFC2EC57C}" dt="2021-02-08T01:54:21.354" v="4567" actId="165"/>
          <ac:spMkLst>
            <pc:docMk/>
            <pc:sldMk cId="487843573" sldId="558"/>
            <ac:spMk id="22" creationId="{2F81D7AB-7D04-43DC-8CF7-A151843D9A9A}"/>
          </ac:spMkLst>
        </pc:spChg>
        <pc:spChg chg="mod topLvl">
          <ac:chgData name="Zhao Jin" userId="cd05a825-544c-438a-9ba1-08e63db50b47" providerId="ADAL" clId="{37A0D694-38DA-4421-B5D3-DEDBFC2EC57C}" dt="2021-02-08T01:54:21.354" v="4567" actId="165"/>
          <ac:spMkLst>
            <pc:docMk/>
            <pc:sldMk cId="487843573" sldId="558"/>
            <ac:spMk id="24" creationId="{B4E696D3-ADEF-4AA3-BCC9-171A8F03891A}"/>
          </ac:spMkLst>
        </pc:spChg>
        <pc:spChg chg="mod topLvl">
          <ac:chgData name="Zhao Jin" userId="cd05a825-544c-438a-9ba1-08e63db50b47" providerId="ADAL" clId="{37A0D694-38DA-4421-B5D3-DEDBFC2EC57C}" dt="2021-02-08T01:54:21.354" v="4567" actId="165"/>
          <ac:spMkLst>
            <pc:docMk/>
            <pc:sldMk cId="487843573" sldId="558"/>
            <ac:spMk id="25" creationId="{E19EB41A-2BE2-4DF1-88DC-734F0E106BC7}"/>
          </ac:spMkLst>
        </pc:spChg>
        <pc:spChg chg="mod topLvl">
          <ac:chgData name="Zhao Jin" userId="cd05a825-544c-438a-9ba1-08e63db50b47" providerId="ADAL" clId="{37A0D694-38DA-4421-B5D3-DEDBFC2EC57C}" dt="2021-02-08T01:54:21.354" v="4567" actId="165"/>
          <ac:spMkLst>
            <pc:docMk/>
            <pc:sldMk cId="487843573" sldId="558"/>
            <ac:spMk id="26" creationId="{9F2304ED-4F52-45A9-88B7-E51D4311F3B8}"/>
          </ac:spMkLst>
        </pc:spChg>
        <pc:spChg chg="mod">
          <ac:chgData name="Zhao Jin" userId="cd05a825-544c-438a-9ba1-08e63db50b47" providerId="ADAL" clId="{37A0D694-38DA-4421-B5D3-DEDBFC2EC57C}" dt="2021-02-08T01:53:55.267" v="4557"/>
          <ac:spMkLst>
            <pc:docMk/>
            <pc:sldMk cId="487843573" sldId="558"/>
            <ac:spMk id="28" creationId="{47B0747A-2E61-4716-BF5D-D2B12E6D64BF}"/>
          </ac:spMkLst>
        </pc:spChg>
        <pc:spChg chg="mod">
          <ac:chgData name="Zhao Jin" userId="cd05a825-544c-438a-9ba1-08e63db50b47" providerId="ADAL" clId="{37A0D694-38DA-4421-B5D3-DEDBFC2EC57C}" dt="2021-02-08T01:53:55.267" v="4557"/>
          <ac:spMkLst>
            <pc:docMk/>
            <pc:sldMk cId="487843573" sldId="558"/>
            <ac:spMk id="29" creationId="{54237745-C995-42F1-9126-7D86C7667923}"/>
          </ac:spMkLst>
        </pc:spChg>
        <pc:spChg chg="mod">
          <ac:chgData name="Zhao Jin" userId="cd05a825-544c-438a-9ba1-08e63db50b47" providerId="ADAL" clId="{37A0D694-38DA-4421-B5D3-DEDBFC2EC57C}" dt="2021-02-08T01:53:55.267" v="4557"/>
          <ac:spMkLst>
            <pc:docMk/>
            <pc:sldMk cId="487843573" sldId="558"/>
            <ac:spMk id="30" creationId="{6FC1D281-B735-481E-A919-8C2D0B287264}"/>
          </ac:spMkLst>
        </pc:spChg>
        <pc:spChg chg="mod topLvl">
          <ac:chgData name="Zhao Jin" userId="cd05a825-544c-438a-9ba1-08e63db50b47" providerId="ADAL" clId="{37A0D694-38DA-4421-B5D3-DEDBFC2EC57C}" dt="2021-02-08T01:54:21.354" v="4567" actId="165"/>
          <ac:spMkLst>
            <pc:docMk/>
            <pc:sldMk cId="487843573" sldId="558"/>
            <ac:spMk id="32" creationId="{659AEE1B-C8A8-4F0D-A678-BE0BB18E64EF}"/>
          </ac:spMkLst>
        </pc:spChg>
        <pc:spChg chg="mod topLvl">
          <ac:chgData name="Zhao Jin" userId="cd05a825-544c-438a-9ba1-08e63db50b47" providerId="ADAL" clId="{37A0D694-38DA-4421-B5D3-DEDBFC2EC57C}" dt="2021-02-08T01:54:21.354" v="4567" actId="165"/>
          <ac:spMkLst>
            <pc:docMk/>
            <pc:sldMk cId="487843573" sldId="558"/>
            <ac:spMk id="33" creationId="{C7A06EA1-2EC1-42CA-A56F-46A3331F7605}"/>
          </ac:spMkLst>
        </pc:spChg>
        <pc:spChg chg="mod topLvl">
          <ac:chgData name="Zhao Jin" userId="cd05a825-544c-438a-9ba1-08e63db50b47" providerId="ADAL" clId="{37A0D694-38DA-4421-B5D3-DEDBFC2EC57C}" dt="2021-02-08T01:54:21.354" v="4567" actId="165"/>
          <ac:spMkLst>
            <pc:docMk/>
            <pc:sldMk cId="487843573" sldId="558"/>
            <ac:spMk id="34" creationId="{C2A482B6-E3E6-485B-830B-6965CF701E68}"/>
          </ac:spMkLst>
        </pc:spChg>
        <pc:spChg chg="mod">
          <ac:chgData name="Zhao Jin" userId="cd05a825-544c-438a-9ba1-08e63db50b47" providerId="ADAL" clId="{37A0D694-38DA-4421-B5D3-DEDBFC2EC57C}" dt="2021-02-08T01:56:28.234" v="4577" actId="20577"/>
          <ac:spMkLst>
            <pc:docMk/>
            <pc:sldMk cId="487843573" sldId="558"/>
            <ac:spMk id="14338" creationId="{00000000-0000-0000-0000-000000000000}"/>
          </ac:spMkLst>
        </pc:spChg>
        <pc:spChg chg="del">
          <ac:chgData name="Zhao Jin" userId="cd05a825-544c-438a-9ba1-08e63db50b47" providerId="ADAL" clId="{37A0D694-38DA-4421-B5D3-DEDBFC2EC57C}" dt="2021-02-08T01:47:14.163" v="4302" actId="478"/>
          <ac:spMkLst>
            <pc:docMk/>
            <pc:sldMk cId="487843573" sldId="558"/>
            <ac:spMk id="14340" creationId="{00000000-0000-0000-0000-000000000000}"/>
          </ac:spMkLst>
        </pc:spChg>
        <pc:grpChg chg="add del mod">
          <ac:chgData name="Zhao Jin" userId="cd05a825-544c-438a-9ba1-08e63db50b47" providerId="ADAL" clId="{37A0D694-38DA-4421-B5D3-DEDBFC2EC57C}" dt="2021-02-08T01:54:21.354" v="4567" actId="165"/>
          <ac:grpSpMkLst>
            <pc:docMk/>
            <pc:sldMk cId="487843573" sldId="558"/>
            <ac:grpSpMk id="3" creationId="{FFE0EFAC-F94A-4083-BDAD-0A7670A72C75}"/>
          </ac:grpSpMkLst>
        </pc:grpChg>
        <pc:grpChg chg="del">
          <ac:chgData name="Zhao Jin" userId="cd05a825-544c-438a-9ba1-08e63db50b47" providerId="ADAL" clId="{37A0D694-38DA-4421-B5D3-DEDBFC2EC57C}" dt="2021-02-08T01:47:06.169" v="4274" actId="478"/>
          <ac:grpSpMkLst>
            <pc:docMk/>
            <pc:sldMk cId="487843573" sldId="558"/>
            <ac:grpSpMk id="13" creationId="{00000000-0000-0000-0000-000000000000}"/>
          </ac:grpSpMkLst>
        </pc:grpChg>
        <pc:grpChg chg="add del mod">
          <ac:chgData name="Zhao Jin" userId="cd05a825-544c-438a-9ba1-08e63db50b47" providerId="ADAL" clId="{37A0D694-38DA-4421-B5D3-DEDBFC2EC57C}" dt="2021-02-08T01:54:21.354" v="4567" actId="165"/>
          <ac:grpSpMkLst>
            <pc:docMk/>
            <pc:sldMk cId="487843573" sldId="558"/>
            <ac:grpSpMk id="23" creationId="{A38A66FD-989D-41D7-B35C-74B9562D2757}"/>
          </ac:grpSpMkLst>
        </pc:grpChg>
        <pc:grpChg chg="add del mod">
          <ac:chgData name="Zhao Jin" userId="cd05a825-544c-438a-9ba1-08e63db50b47" providerId="ADAL" clId="{37A0D694-38DA-4421-B5D3-DEDBFC2EC57C}" dt="2021-02-08T01:54:16.269" v="4566" actId="478"/>
          <ac:grpSpMkLst>
            <pc:docMk/>
            <pc:sldMk cId="487843573" sldId="558"/>
            <ac:grpSpMk id="27" creationId="{CA15FD60-E569-4EA9-B31B-C0ACB6092E0E}"/>
          </ac:grpSpMkLst>
        </pc:grpChg>
        <pc:grpChg chg="add del mod">
          <ac:chgData name="Zhao Jin" userId="cd05a825-544c-438a-9ba1-08e63db50b47" providerId="ADAL" clId="{37A0D694-38DA-4421-B5D3-DEDBFC2EC57C}" dt="2021-02-08T01:54:21.354" v="4567" actId="165"/>
          <ac:grpSpMkLst>
            <pc:docMk/>
            <pc:sldMk cId="487843573" sldId="558"/>
            <ac:grpSpMk id="31" creationId="{4962FE2A-AAB6-4BE4-8700-EBB12E5C89B0}"/>
          </ac:grpSpMkLst>
        </pc:grpChg>
        <pc:graphicFrameChg chg="del">
          <ac:chgData name="Zhao Jin" userId="cd05a825-544c-438a-9ba1-08e63db50b47" providerId="ADAL" clId="{37A0D694-38DA-4421-B5D3-DEDBFC2EC57C}" dt="2021-02-08T01:45:50.655" v="4102" actId="478"/>
          <ac:graphicFrameMkLst>
            <pc:docMk/>
            <pc:sldMk cId="487843573" sldId="558"/>
            <ac:graphicFrameMk id="16" creationId="{00000000-0000-0000-0000-000000000000}"/>
          </ac:graphicFrameMkLst>
        </pc:graphicFrameChg>
        <pc:graphicFrameChg chg="add mod ord modGraphic">
          <ac:chgData name="Zhao Jin" userId="cd05a825-544c-438a-9ba1-08e63db50b47" providerId="ADAL" clId="{37A0D694-38DA-4421-B5D3-DEDBFC2EC57C}" dt="2021-02-08T01:54:29.635" v="4568" actId="167"/>
          <ac:graphicFrameMkLst>
            <pc:docMk/>
            <pc:sldMk cId="487843573" sldId="558"/>
            <ac:graphicFrameMk id="19" creationId="{F406C909-98D4-47F1-9BFD-5E37D45DA926}"/>
          </ac:graphicFrameMkLst>
        </pc:graphicFrameChg>
        <pc:picChg chg="del">
          <ac:chgData name="Zhao Jin" userId="cd05a825-544c-438a-9ba1-08e63db50b47" providerId="ADAL" clId="{37A0D694-38DA-4421-B5D3-DEDBFC2EC57C}" dt="2021-02-08T01:47:00.259" v="4270" actId="478"/>
          <ac:picMkLst>
            <pc:docMk/>
            <pc:sldMk cId="487843573" sldId="558"/>
            <ac:picMk id="18" creationId="{00000000-0000-0000-0000-000000000000}"/>
          </ac:picMkLst>
        </pc:picChg>
      </pc:sldChg>
      <pc:sldChg chg="modSp del">
        <pc:chgData name="Zhao Jin" userId="cd05a825-544c-438a-9ba1-08e63db50b47" providerId="ADAL" clId="{37A0D694-38DA-4421-B5D3-DEDBFC2EC57C}" dt="2021-02-03T09:00:14.226" v="1559" actId="47"/>
        <pc:sldMkLst>
          <pc:docMk/>
          <pc:sldMk cId="686532275" sldId="558"/>
        </pc:sldMkLst>
        <pc:spChg chg="mod">
          <ac:chgData name="Zhao Jin" userId="cd05a825-544c-438a-9ba1-08e63db50b47" providerId="ADAL" clId="{37A0D694-38DA-4421-B5D3-DEDBFC2EC57C}" dt="2021-02-03T06:56:12.527" v="36"/>
          <ac:spMkLst>
            <pc:docMk/>
            <pc:sldMk cId="686532275" sldId="558"/>
            <ac:spMk id="7" creationId="{00000000-0000-0000-0000-000000000000}"/>
          </ac:spMkLst>
        </pc:spChg>
      </pc:sldChg>
      <pc:sldChg chg="modSp del">
        <pc:chgData name="Zhao Jin" userId="cd05a825-544c-438a-9ba1-08e63db50b47" providerId="ADAL" clId="{37A0D694-38DA-4421-B5D3-DEDBFC2EC57C}" dt="2021-02-03T09:00:14.226" v="1559" actId="47"/>
        <pc:sldMkLst>
          <pc:docMk/>
          <pc:sldMk cId="182578491" sldId="559"/>
        </pc:sldMkLst>
        <pc:spChg chg="mod">
          <ac:chgData name="Zhao Jin" userId="cd05a825-544c-438a-9ba1-08e63db50b47" providerId="ADAL" clId="{37A0D694-38DA-4421-B5D3-DEDBFC2EC57C}" dt="2021-02-03T06:56:12.527" v="36"/>
          <ac:spMkLst>
            <pc:docMk/>
            <pc:sldMk cId="182578491" sldId="559"/>
            <ac:spMk id="7" creationId="{00000000-0000-0000-0000-000000000000}"/>
          </ac:spMkLst>
        </pc:spChg>
      </pc:sldChg>
      <pc:sldChg chg="modSp del">
        <pc:chgData name="Zhao Jin" userId="cd05a825-544c-438a-9ba1-08e63db50b47" providerId="ADAL" clId="{37A0D694-38DA-4421-B5D3-DEDBFC2EC57C}" dt="2021-02-03T09:00:14.226" v="1559" actId="47"/>
        <pc:sldMkLst>
          <pc:docMk/>
          <pc:sldMk cId="2739484572" sldId="562"/>
        </pc:sldMkLst>
        <pc:spChg chg="mod">
          <ac:chgData name="Zhao Jin" userId="cd05a825-544c-438a-9ba1-08e63db50b47" providerId="ADAL" clId="{37A0D694-38DA-4421-B5D3-DEDBFC2EC57C}" dt="2021-02-03T06:56:12.527" v="36"/>
          <ac:spMkLst>
            <pc:docMk/>
            <pc:sldMk cId="2739484572" sldId="562"/>
            <ac:spMk id="7" creationId="{00000000-0000-0000-0000-000000000000}"/>
          </ac:spMkLst>
        </pc:spChg>
      </pc:sldChg>
      <pc:sldChg chg="delSp modSp add del mod">
        <pc:chgData name="Zhao Jin" userId="cd05a825-544c-438a-9ba1-08e63db50b47" providerId="ADAL" clId="{37A0D694-38DA-4421-B5D3-DEDBFC2EC57C}" dt="2021-02-03T09:25:42.125" v="3337" actId="20577"/>
        <pc:sldMkLst>
          <pc:docMk/>
          <pc:sldMk cId="92291925" sldId="563"/>
        </pc:sldMkLst>
        <pc:spChg chg="mod">
          <ac:chgData name="Zhao Jin" userId="cd05a825-544c-438a-9ba1-08e63db50b47" providerId="ADAL" clId="{37A0D694-38DA-4421-B5D3-DEDBFC2EC57C}" dt="2021-02-03T09:25:42.125" v="3337" actId="20577"/>
          <ac:spMkLst>
            <pc:docMk/>
            <pc:sldMk cId="92291925" sldId="563"/>
            <ac:spMk id="7" creationId="{00000000-0000-0000-0000-000000000000}"/>
          </ac:spMkLst>
        </pc:spChg>
        <pc:spChg chg="mod">
          <ac:chgData name="Zhao Jin" userId="cd05a825-544c-438a-9ba1-08e63db50b47" providerId="ADAL" clId="{37A0D694-38DA-4421-B5D3-DEDBFC2EC57C}" dt="2021-02-03T07:01:09.202" v="40" actId="20577"/>
          <ac:spMkLst>
            <pc:docMk/>
            <pc:sldMk cId="92291925" sldId="563"/>
            <ac:spMk id="91" creationId="{00000000-0000-0000-0000-000000000000}"/>
          </ac:spMkLst>
        </pc:spChg>
        <pc:spChg chg="del">
          <ac:chgData name="Zhao Jin" userId="cd05a825-544c-438a-9ba1-08e63db50b47" providerId="ADAL" clId="{37A0D694-38DA-4421-B5D3-DEDBFC2EC57C}" dt="2021-02-03T09:25:38.461" v="3335" actId="478"/>
          <ac:spMkLst>
            <pc:docMk/>
            <pc:sldMk cId="92291925" sldId="563"/>
            <ac:spMk id="14340" creationId="{00000000-0000-0000-0000-000000000000}"/>
          </ac:spMkLst>
        </pc:spChg>
      </pc:sldChg>
      <pc:sldChg chg="addSp delSp modSp add mod addAnim delAnim modAnim">
        <pc:chgData name="Zhao Jin" userId="cd05a825-544c-438a-9ba1-08e63db50b47" providerId="ADAL" clId="{37A0D694-38DA-4421-B5D3-DEDBFC2EC57C}" dt="2021-02-08T01:23:58.466" v="3512" actId="14734"/>
        <pc:sldMkLst>
          <pc:docMk/>
          <pc:sldMk cId="894186310" sldId="564"/>
        </pc:sldMkLst>
        <pc:spChg chg="add del mod">
          <ac:chgData name="Zhao Jin" userId="cd05a825-544c-438a-9ba1-08e63db50b47" providerId="ADAL" clId="{37A0D694-38DA-4421-B5D3-DEDBFC2EC57C}" dt="2021-02-03T07:59:26.734" v="491" actId="478"/>
          <ac:spMkLst>
            <pc:docMk/>
            <pc:sldMk cId="894186310" sldId="564"/>
            <ac:spMk id="6" creationId="{E4FD3079-E00B-4FD9-86AE-A5E6CCC7EDBE}"/>
          </ac:spMkLst>
        </pc:spChg>
        <pc:spChg chg="del">
          <ac:chgData name="Zhao Jin" userId="cd05a825-544c-438a-9ba1-08e63db50b47" providerId="ADAL" clId="{37A0D694-38DA-4421-B5D3-DEDBFC2EC57C}" dt="2021-02-03T07:59:25.059" v="490" actId="478"/>
          <ac:spMkLst>
            <pc:docMk/>
            <pc:sldMk cId="894186310" sldId="564"/>
            <ac:spMk id="8" creationId="{00000000-0000-0000-0000-000000000000}"/>
          </ac:spMkLst>
        </pc:spChg>
        <pc:spChg chg="add mod">
          <ac:chgData name="Zhao Jin" userId="cd05a825-544c-438a-9ba1-08e63db50b47" providerId="ADAL" clId="{37A0D694-38DA-4421-B5D3-DEDBFC2EC57C}" dt="2021-02-08T01:23:15.974" v="3508" actId="14100"/>
          <ac:spMkLst>
            <pc:docMk/>
            <pc:sldMk cId="894186310" sldId="564"/>
            <ac:spMk id="8" creationId="{A1FCBF0D-2794-4D66-A616-CF3267CF45BD}"/>
          </ac:spMkLst>
        </pc:spChg>
        <pc:spChg chg="add mod">
          <ac:chgData name="Zhao Jin" userId="cd05a825-544c-438a-9ba1-08e63db50b47" providerId="ADAL" clId="{37A0D694-38DA-4421-B5D3-DEDBFC2EC57C}" dt="2021-02-03T08:00:25.882" v="535" actId="1035"/>
          <ac:spMkLst>
            <pc:docMk/>
            <pc:sldMk cId="894186310" sldId="564"/>
            <ac:spMk id="11" creationId="{675C9FBE-306E-46A7-BAB9-46BD27707AF2}"/>
          </ac:spMkLst>
        </pc:spChg>
        <pc:spChg chg="del">
          <ac:chgData name="Zhao Jin" userId="cd05a825-544c-438a-9ba1-08e63db50b47" providerId="ADAL" clId="{37A0D694-38DA-4421-B5D3-DEDBFC2EC57C}" dt="2021-02-03T07:56:18.626" v="405" actId="478"/>
          <ac:spMkLst>
            <pc:docMk/>
            <pc:sldMk cId="894186310" sldId="564"/>
            <ac:spMk id="84" creationId="{C4E05674-68A2-0D4E-8B47-F7A2C6A6B76F}"/>
          </ac:spMkLst>
        </pc:spChg>
        <pc:spChg chg="mod">
          <ac:chgData name="Zhao Jin" userId="cd05a825-544c-438a-9ba1-08e63db50b47" providerId="ADAL" clId="{37A0D694-38DA-4421-B5D3-DEDBFC2EC57C}" dt="2021-02-03T07:55:53.159" v="399" actId="20577"/>
          <ac:spMkLst>
            <pc:docMk/>
            <pc:sldMk cId="894186310" sldId="564"/>
            <ac:spMk id="14338" creationId="{00000000-0000-0000-0000-000000000000}"/>
          </ac:spMkLst>
        </pc:spChg>
        <pc:graphicFrameChg chg="add mod modGraphic">
          <ac:chgData name="Zhao Jin" userId="cd05a825-544c-438a-9ba1-08e63db50b47" providerId="ADAL" clId="{37A0D694-38DA-4421-B5D3-DEDBFC2EC57C}" dt="2021-02-08T01:23:58.466" v="3512" actId="14734"/>
          <ac:graphicFrameMkLst>
            <pc:docMk/>
            <pc:sldMk cId="894186310" sldId="564"/>
            <ac:graphicFrameMk id="10" creationId="{74304014-08C4-4321-AD74-36FAC51612DB}"/>
          </ac:graphicFrameMkLst>
        </pc:graphicFrameChg>
        <pc:picChg chg="del">
          <ac:chgData name="Zhao Jin" userId="cd05a825-544c-438a-9ba1-08e63db50b47" providerId="ADAL" clId="{37A0D694-38DA-4421-B5D3-DEDBFC2EC57C}" dt="2021-02-03T07:56:06.872" v="400" actId="478"/>
          <ac:picMkLst>
            <pc:docMk/>
            <pc:sldMk cId="894186310" sldId="564"/>
            <ac:picMk id="3" creationId="{78D60D94-825A-D54F-ACF5-EA46D7263418}"/>
          </ac:picMkLst>
        </pc:picChg>
        <pc:picChg chg="add mod">
          <ac:chgData name="Zhao Jin" userId="cd05a825-544c-438a-9ba1-08e63db50b47" providerId="ADAL" clId="{37A0D694-38DA-4421-B5D3-DEDBFC2EC57C}" dt="2021-02-03T08:00:23.041" v="525" actId="1076"/>
          <ac:picMkLst>
            <pc:docMk/>
            <pc:sldMk cId="894186310" sldId="564"/>
            <ac:picMk id="4" creationId="{EAFF9153-D379-4E7D-9B97-29843966A9B9}"/>
          </ac:picMkLst>
        </pc:picChg>
      </pc:sldChg>
      <pc:sldChg chg="delSp modSp add mod">
        <pc:chgData name="Zhao Jin" userId="cd05a825-544c-438a-9ba1-08e63db50b47" providerId="ADAL" clId="{37A0D694-38DA-4421-B5D3-DEDBFC2EC57C}" dt="2021-02-08T01:59:53.143" v="4810" actId="207"/>
        <pc:sldMkLst>
          <pc:docMk/>
          <pc:sldMk cId="1732540191" sldId="568"/>
        </pc:sldMkLst>
        <pc:spChg chg="mod">
          <ac:chgData name="Zhao Jin" userId="cd05a825-544c-438a-9ba1-08e63db50b47" providerId="ADAL" clId="{37A0D694-38DA-4421-B5D3-DEDBFC2EC57C}" dt="2021-02-08T01:59:33.861" v="4798" actId="20577"/>
          <ac:spMkLst>
            <pc:docMk/>
            <pc:sldMk cId="1732540191" sldId="568"/>
            <ac:spMk id="7" creationId="{00000000-0000-0000-0000-000000000000}"/>
          </ac:spMkLst>
        </pc:spChg>
        <pc:spChg chg="mod">
          <ac:chgData name="Zhao Jin" userId="cd05a825-544c-438a-9ba1-08e63db50b47" providerId="ADAL" clId="{37A0D694-38DA-4421-B5D3-DEDBFC2EC57C}" dt="2021-02-08T01:57:47.585" v="4651" actId="207"/>
          <ac:spMkLst>
            <pc:docMk/>
            <pc:sldMk cId="1732540191" sldId="568"/>
            <ac:spMk id="9" creationId="{00000000-0000-0000-0000-000000000000}"/>
          </ac:spMkLst>
        </pc:spChg>
        <pc:spChg chg="mod">
          <ac:chgData name="Zhao Jin" userId="cd05a825-544c-438a-9ba1-08e63db50b47" providerId="ADAL" clId="{37A0D694-38DA-4421-B5D3-DEDBFC2EC57C}" dt="2021-02-08T01:59:53.143" v="4810" actId="207"/>
          <ac:spMkLst>
            <pc:docMk/>
            <pc:sldMk cId="1732540191" sldId="568"/>
            <ac:spMk id="21" creationId="{00000000-0000-0000-0000-000000000000}"/>
          </ac:spMkLst>
        </pc:spChg>
        <pc:spChg chg="mod">
          <ac:chgData name="Zhao Jin" userId="cd05a825-544c-438a-9ba1-08e63db50b47" providerId="ADAL" clId="{37A0D694-38DA-4421-B5D3-DEDBFC2EC57C}" dt="2021-02-08T01:56:55.596" v="4584" actId="20577"/>
          <ac:spMkLst>
            <pc:docMk/>
            <pc:sldMk cId="1732540191" sldId="568"/>
            <ac:spMk id="14338" creationId="{00000000-0000-0000-0000-000000000000}"/>
          </ac:spMkLst>
        </pc:spChg>
        <pc:spChg chg="del">
          <ac:chgData name="Zhao Jin" userId="cd05a825-544c-438a-9ba1-08e63db50b47" providerId="ADAL" clId="{37A0D694-38DA-4421-B5D3-DEDBFC2EC57C}" dt="2021-02-08T01:56:51.648" v="4579" actId="478"/>
          <ac:spMkLst>
            <pc:docMk/>
            <pc:sldMk cId="1732540191" sldId="568"/>
            <ac:spMk id="14340" creationId="{00000000-0000-0000-0000-000000000000}"/>
          </ac:spMkLst>
        </pc:spChg>
      </pc:sldChg>
      <pc:sldChg chg="addSp delSp modSp add mod delAnim modAnim">
        <pc:chgData name="Zhao Jin" userId="cd05a825-544c-438a-9ba1-08e63db50b47" providerId="ADAL" clId="{37A0D694-38DA-4421-B5D3-DEDBFC2EC57C}" dt="2021-02-08T02:01:55.171" v="4907" actId="20577"/>
        <pc:sldMkLst>
          <pc:docMk/>
          <pc:sldMk cId="3229890649" sldId="569"/>
        </pc:sldMkLst>
        <pc:spChg chg="del">
          <ac:chgData name="Zhao Jin" userId="cd05a825-544c-438a-9ba1-08e63db50b47" providerId="ADAL" clId="{37A0D694-38DA-4421-B5D3-DEDBFC2EC57C}" dt="2021-02-08T01:57:57.778" v="4652" actId="478"/>
          <ac:spMkLst>
            <pc:docMk/>
            <pc:sldMk cId="3229890649" sldId="569"/>
            <ac:spMk id="2" creationId="{00000000-0000-0000-0000-000000000000}"/>
          </ac:spMkLst>
        </pc:spChg>
        <pc:spChg chg="del mod">
          <ac:chgData name="Zhao Jin" userId="cd05a825-544c-438a-9ba1-08e63db50b47" providerId="ADAL" clId="{37A0D694-38DA-4421-B5D3-DEDBFC2EC57C}" dt="2021-02-08T01:58:06.736" v="4656" actId="478"/>
          <ac:spMkLst>
            <pc:docMk/>
            <pc:sldMk cId="3229890649" sldId="569"/>
            <ac:spMk id="3" creationId="{00000000-0000-0000-0000-000000000000}"/>
          </ac:spMkLst>
        </pc:spChg>
        <pc:spChg chg="add mod">
          <ac:chgData name="Zhao Jin" userId="cd05a825-544c-438a-9ba1-08e63db50b47" providerId="ADAL" clId="{37A0D694-38DA-4421-B5D3-DEDBFC2EC57C}" dt="2021-02-08T02:00:33.271" v="4814" actId="207"/>
          <ac:spMkLst>
            <pc:docMk/>
            <pc:sldMk cId="3229890649" sldId="569"/>
            <ac:spMk id="4" creationId="{CDCF9B36-A3E7-4464-88BD-D6D735D7C066}"/>
          </ac:spMkLst>
        </pc:spChg>
        <pc:spChg chg="mod">
          <ac:chgData name="Zhao Jin" userId="cd05a825-544c-438a-9ba1-08e63db50b47" providerId="ADAL" clId="{37A0D694-38DA-4421-B5D3-DEDBFC2EC57C}" dt="2021-02-08T01:59:19.915" v="4788" actId="1036"/>
          <ac:spMkLst>
            <pc:docMk/>
            <pc:sldMk cId="3229890649" sldId="569"/>
            <ac:spMk id="9" creationId="{00000000-0000-0000-0000-000000000000}"/>
          </ac:spMkLst>
        </pc:spChg>
        <pc:spChg chg="del">
          <ac:chgData name="Zhao Jin" userId="cd05a825-544c-438a-9ba1-08e63db50b47" providerId="ADAL" clId="{37A0D694-38DA-4421-B5D3-DEDBFC2EC57C}" dt="2021-02-08T01:58:18.198" v="4676" actId="478"/>
          <ac:spMkLst>
            <pc:docMk/>
            <pc:sldMk cId="3229890649" sldId="569"/>
            <ac:spMk id="10" creationId="{00000000-0000-0000-0000-000000000000}"/>
          </ac:spMkLst>
        </pc:spChg>
        <pc:spChg chg="add mod">
          <ac:chgData name="Zhao Jin" userId="cd05a825-544c-438a-9ba1-08e63db50b47" providerId="ADAL" clId="{37A0D694-38DA-4421-B5D3-DEDBFC2EC57C}" dt="2021-02-08T02:01:55.171" v="4907" actId="20577"/>
          <ac:spMkLst>
            <pc:docMk/>
            <pc:sldMk cId="3229890649" sldId="569"/>
            <ac:spMk id="13" creationId="{2F1FA4E6-900A-4BB2-BEBE-BDBB6918E0B2}"/>
          </ac:spMkLst>
        </pc:spChg>
        <pc:spChg chg="del">
          <ac:chgData name="Zhao Jin" userId="cd05a825-544c-438a-9ba1-08e63db50b47" providerId="ADAL" clId="{37A0D694-38DA-4421-B5D3-DEDBFC2EC57C}" dt="2021-02-08T01:59:10.250" v="4757" actId="478"/>
          <ac:spMkLst>
            <pc:docMk/>
            <pc:sldMk cId="3229890649" sldId="569"/>
            <ac:spMk id="21" creationId="{00000000-0000-0000-0000-000000000000}"/>
          </ac:spMkLst>
        </pc:spChg>
        <pc:spChg chg="mod">
          <ac:chgData name="Zhao Jin" userId="cd05a825-544c-438a-9ba1-08e63db50b47" providerId="ADAL" clId="{37A0D694-38DA-4421-B5D3-DEDBFC2EC57C}" dt="2021-02-08T01:59:21.412" v="4791" actId="20577"/>
          <ac:spMkLst>
            <pc:docMk/>
            <pc:sldMk cId="3229890649" sldId="569"/>
            <ac:spMk id="14338" creationId="{00000000-0000-0000-0000-000000000000}"/>
          </ac:spMkLst>
        </pc:spChg>
        <pc:spChg chg="del">
          <ac:chgData name="Zhao Jin" userId="cd05a825-544c-438a-9ba1-08e63db50b47" providerId="ADAL" clId="{37A0D694-38DA-4421-B5D3-DEDBFC2EC57C}" dt="2021-02-08T01:59:22.694" v="4792" actId="478"/>
          <ac:spMkLst>
            <pc:docMk/>
            <pc:sldMk cId="3229890649" sldId="569"/>
            <ac:spMk id="14340" creationId="{00000000-0000-0000-0000-000000000000}"/>
          </ac:spMkLst>
        </pc:spChg>
      </pc:sldChg>
      <pc:sldChg chg="addSp delSp modSp add del mod">
        <pc:chgData name="Zhao Jin" userId="cd05a825-544c-438a-9ba1-08e63db50b47" providerId="ADAL" clId="{37A0D694-38DA-4421-B5D3-DEDBFC2EC57C}" dt="2021-02-08T01:41:10.766" v="4086" actId="1038"/>
        <pc:sldMkLst>
          <pc:docMk/>
          <pc:sldMk cId="3922430229" sldId="580"/>
        </pc:sldMkLst>
        <pc:spChg chg="mod">
          <ac:chgData name="Zhao Jin" userId="cd05a825-544c-438a-9ba1-08e63db50b47" providerId="ADAL" clId="{37A0D694-38DA-4421-B5D3-DEDBFC2EC57C}" dt="2021-02-08T01:37:02.666" v="3815" actId="6549"/>
          <ac:spMkLst>
            <pc:docMk/>
            <pc:sldMk cId="3922430229" sldId="580"/>
            <ac:spMk id="7" creationId="{00000000-0000-0000-0000-000000000000}"/>
          </ac:spMkLst>
        </pc:spChg>
        <pc:spChg chg="mod">
          <ac:chgData name="Zhao Jin" userId="cd05a825-544c-438a-9ba1-08e63db50b47" providerId="ADAL" clId="{37A0D694-38DA-4421-B5D3-DEDBFC2EC57C}" dt="2021-02-08T01:40:08.440" v="3975" actId="207"/>
          <ac:spMkLst>
            <pc:docMk/>
            <pc:sldMk cId="3922430229" sldId="580"/>
            <ac:spMk id="9" creationId="{00000000-0000-0000-0000-000000000000}"/>
          </ac:spMkLst>
        </pc:spChg>
        <pc:spChg chg="mod">
          <ac:chgData name="Zhao Jin" userId="cd05a825-544c-438a-9ba1-08e63db50b47" providerId="ADAL" clId="{37A0D694-38DA-4421-B5D3-DEDBFC2EC57C}" dt="2021-02-08T01:41:10.766" v="4086" actId="1038"/>
          <ac:spMkLst>
            <pc:docMk/>
            <pc:sldMk cId="3922430229" sldId="580"/>
            <ac:spMk id="10" creationId="{00000000-0000-0000-0000-000000000000}"/>
          </ac:spMkLst>
        </pc:spChg>
        <pc:spChg chg="mod">
          <ac:chgData name="Zhao Jin" userId="cd05a825-544c-438a-9ba1-08e63db50b47" providerId="ADAL" clId="{37A0D694-38DA-4421-B5D3-DEDBFC2EC57C}" dt="2021-02-08T01:40:34.781" v="4005" actId="207"/>
          <ac:spMkLst>
            <pc:docMk/>
            <pc:sldMk cId="3922430229" sldId="580"/>
            <ac:spMk id="11" creationId="{00000000-0000-0000-0000-000000000000}"/>
          </ac:spMkLst>
        </pc:spChg>
        <pc:spChg chg="add del mod">
          <ac:chgData name="Zhao Jin" userId="cd05a825-544c-438a-9ba1-08e63db50b47" providerId="ADAL" clId="{37A0D694-38DA-4421-B5D3-DEDBFC2EC57C}" dt="2021-02-08T01:37:00.332" v="3812"/>
          <ac:spMkLst>
            <pc:docMk/>
            <pc:sldMk cId="3922430229" sldId="580"/>
            <ac:spMk id="13" creationId="{4F472ABD-E315-4BA8-AF98-DCE9D31E1B44}"/>
          </ac:spMkLst>
        </pc:spChg>
        <pc:spChg chg="mod">
          <ac:chgData name="Zhao Jin" userId="cd05a825-544c-438a-9ba1-08e63db50b47" providerId="ADAL" clId="{37A0D694-38DA-4421-B5D3-DEDBFC2EC57C}" dt="2021-02-08T01:41:06.558" v="4075" actId="20577"/>
          <ac:spMkLst>
            <pc:docMk/>
            <pc:sldMk cId="3922430229" sldId="580"/>
            <ac:spMk id="14338" creationId="{00000000-0000-0000-0000-000000000000}"/>
          </ac:spMkLst>
        </pc:spChg>
        <pc:spChg chg="del">
          <ac:chgData name="Zhao Jin" userId="cd05a825-544c-438a-9ba1-08e63db50b47" providerId="ADAL" clId="{37A0D694-38DA-4421-B5D3-DEDBFC2EC57C}" dt="2021-02-08T01:36:49.901" v="3810" actId="478"/>
          <ac:spMkLst>
            <pc:docMk/>
            <pc:sldMk cId="3922430229" sldId="580"/>
            <ac:spMk id="14340" creationId="{00000000-0000-0000-0000-000000000000}"/>
          </ac:spMkLst>
        </pc:spChg>
      </pc:sldChg>
      <pc:sldChg chg="delSp modSp add mod">
        <pc:chgData name="Zhao Jin" userId="cd05a825-544c-438a-9ba1-08e63db50b47" providerId="ADAL" clId="{37A0D694-38DA-4421-B5D3-DEDBFC2EC57C}" dt="2021-02-08T01:42:07.875" v="4091"/>
        <pc:sldMkLst>
          <pc:docMk/>
          <pc:sldMk cId="1886636263" sldId="581"/>
        </pc:sldMkLst>
        <pc:spChg chg="mod">
          <ac:chgData name="Zhao Jin" userId="cd05a825-544c-438a-9ba1-08e63db50b47" providerId="ADAL" clId="{37A0D694-38DA-4421-B5D3-DEDBFC2EC57C}" dt="2021-02-08T01:42:07.875" v="4091"/>
          <ac:spMkLst>
            <pc:docMk/>
            <pc:sldMk cId="1886636263" sldId="581"/>
            <ac:spMk id="7" creationId="{00000000-0000-0000-0000-000000000000}"/>
          </ac:spMkLst>
        </pc:spChg>
        <pc:spChg chg="mod">
          <ac:chgData name="Zhao Jin" userId="cd05a825-544c-438a-9ba1-08e63db50b47" providerId="ADAL" clId="{37A0D694-38DA-4421-B5D3-DEDBFC2EC57C}" dt="2021-02-03T09:23:01.385" v="3251" actId="1038"/>
          <ac:spMkLst>
            <pc:docMk/>
            <pc:sldMk cId="1886636263" sldId="581"/>
            <ac:spMk id="10" creationId="{00000000-0000-0000-0000-000000000000}"/>
          </ac:spMkLst>
        </pc:spChg>
        <pc:spChg chg="mod">
          <ac:chgData name="Zhao Jin" userId="cd05a825-544c-438a-9ba1-08e63db50b47" providerId="ADAL" clId="{37A0D694-38DA-4421-B5D3-DEDBFC2EC57C}" dt="2021-02-03T09:23:10.247" v="3254" actId="113"/>
          <ac:spMkLst>
            <pc:docMk/>
            <pc:sldMk cId="1886636263" sldId="581"/>
            <ac:spMk id="11" creationId="{00000000-0000-0000-0000-000000000000}"/>
          </ac:spMkLst>
        </pc:spChg>
        <pc:spChg chg="mod">
          <ac:chgData name="Zhao Jin" userId="cd05a825-544c-438a-9ba1-08e63db50b47" providerId="ADAL" clId="{37A0D694-38DA-4421-B5D3-DEDBFC2EC57C}" dt="2021-02-03T09:21:16.883" v="3154" actId="20577"/>
          <ac:spMkLst>
            <pc:docMk/>
            <pc:sldMk cId="1886636263" sldId="581"/>
            <ac:spMk id="14338" creationId="{00000000-0000-0000-0000-000000000000}"/>
          </ac:spMkLst>
        </pc:spChg>
        <pc:spChg chg="del">
          <ac:chgData name="Zhao Jin" userId="cd05a825-544c-438a-9ba1-08e63db50b47" providerId="ADAL" clId="{37A0D694-38DA-4421-B5D3-DEDBFC2EC57C}" dt="2021-02-08T01:42:06.532" v="4090" actId="478"/>
          <ac:spMkLst>
            <pc:docMk/>
            <pc:sldMk cId="1886636263" sldId="581"/>
            <ac:spMk id="14340" creationId="{00000000-0000-0000-0000-000000000000}"/>
          </ac:spMkLst>
        </pc:spChg>
      </pc:sldChg>
      <pc:sldChg chg="modSp add del mod">
        <pc:chgData name="Zhao Jin" userId="cd05a825-544c-438a-9ba1-08e63db50b47" providerId="ADAL" clId="{37A0D694-38DA-4421-B5D3-DEDBFC2EC57C}" dt="2021-02-03T08:47:45.744" v="1076" actId="47"/>
        <pc:sldMkLst>
          <pc:docMk/>
          <pc:sldMk cId="893488834" sldId="587"/>
        </pc:sldMkLst>
        <pc:spChg chg="mod">
          <ac:chgData name="Zhao Jin" userId="cd05a825-544c-438a-9ba1-08e63db50b47" providerId="ADAL" clId="{37A0D694-38DA-4421-B5D3-DEDBFC2EC57C}" dt="2021-02-03T08:01:59.201" v="538" actId="20577"/>
          <ac:spMkLst>
            <pc:docMk/>
            <pc:sldMk cId="893488834" sldId="587"/>
            <ac:spMk id="19" creationId="{00000000-0000-0000-0000-000000000000}"/>
          </ac:spMkLst>
        </pc:spChg>
        <pc:spChg chg="mod">
          <ac:chgData name="Zhao Jin" userId="cd05a825-544c-438a-9ba1-08e63db50b47" providerId="ADAL" clId="{37A0D694-38DA-4421-B5D3-DEDBFC2EC57C}" dt="2021-02-03T08:02:04.276" v="539" actId="6549"/>
          <ac:spMkLst>
            <pc:docMk/>
            <pc:sldMk cId="893488834" sldId="587"/>
            <ac:spMk id="14338" creationId="{00000000-0000-0000-0000-000000000000}"/>
          </ac:spMkLst>
        </pc:spChg>
      </pc:sldChg>
      <pc:sldChg chg="addSp modSp add del mod">
        <pc:chgData name="Zhao Jin" userId="cd05a825-544c-438a-9ba1-08e63db50b47" providerId="ADAL" clId="{37A0D694-38DA-4421-B5D3-DEDBFC2EC57C}" dt="2021-02-03T08:47:43.004" v="1075" actId="47"/>
        <pc:sldMkLst>
          <pc:docMk/>
          <pc:sldMk cId="2663336489" sldId="588"/>
        </pc:sldMkLst>
        <pc:spChg chg="mod">
          <ac:chgData name="Zhao Jin" userId="cd05a825-544c-438a-9ba1-08e63db50b47" providerId="ADAL" clId="{37A0D694-38DA-4421-B5D3-DEDBFC2EC57C}" dt="2021-02-03T08:02:36.274" v="551" actId="404"/>
          <ac:spMkLst>
            <pc:docMk/>
            <pc:sldMk cId="2663336489" sldId="588"/>
            <ac:spMk id="19" creationId="{00000000-0000-0000-0000-000000000000}"/>
          </ac:spMkLst>
        </pc:spChg>
        <pc:picChg chg="add mod">
          <ac:chgData name="Zhao Jin" userId="cd05a825-544c-438a-9ba1-08e63db50b47" providerId="ADAL" clId="{37A0D694-38DA-4421-B5D3-DEDBFC2EC57C}" dt="2021-02-03T08:02:30.780" v="547" actId="1076"/>
          <ac:picMkLst>
            <pc:docMk/>
            <pc:sldMk cId="2663336489" sldId="588"/>
            <ac:picMk id="1026" creationId="{260029BB-3AC2-413A-B9C2-5983AA6DD1EE}"/>
          </ac:picMkLst>
        </pc:picChg>
      </pc:sldChg>
      <pc:sldChg chg="addSp delSp modSp add mod">
        <pc:chgData name="Zhao Jin" userId="cd05a825-544c-438a-9ba1-08e63db50b47" providerId="ADAL" clId="{37A0D694-38DA-4421-B5D3-DEDBFC2EC57C}" dt="2021-02-03T09:26:19.685" v="3354" actId="478"/>
        <pc:sldMkLst>
          <pc:docMk/>
          <pc:sldMk cId="211149325" sldId="589"/>
        </pc:sldMkLst>
        <pc:spChg chg="mod">
          <ac:chgData name="Zhao Jin" userId="cd05a825-544c-438a-9ba1-08e63db50b47" providerId="ADAL" clId="{37A0D694-38DA-4421-B5D3-DEDBFC2EC57C}" dt="2021-02-03T09:25:46.230" v="3339" actId="20577"/>
          <ac:spMkLst>
            <pc:docMk/>
            <pc:sldMk cId="211149325" sldId="589"/>
            <ac:spMk id="7" creationId="{00000000-0000-0000-0000-000000000000}"/>
          </ac:spMkLst>
        </pc:spChg>
        <pc:spChg chg="mod">
          <ac:chgData name="Zhao Jin" userId="cd05a825-544c-438a-9ba1-08e63db50b47" providerId="ADAL" clId="{37A0D694-38DA-4421-B5D3-DEDBFC2EC57C}" dt="2021-02-03T08:05:19.022" v="583" actId="20577"/>
          <ac:spMkLst>
            <pc:docMk/>
            <pc:sldMk cId="211149325" sldId="589"/>
            <ac:spMk id="19" creationId="{00000000-0000-0000-0000-000000000000}"/>
          </ac:spMkLst>
        </pc:spChg>
        <pc:spChg chg="mod">
          <ac:chgData name="Zhao Jin" userId="cd05a825-544c-438a-9ba1-08e63db50b47" providerId="ADAL" clId="{37A0D694-38DA-4421-B5D3-DEDBFC2EC57C}" dt="2021-02-03T08:05:48.631" v="589" actId="20577"/>
          <ac:spMkLst>
            <pc:docMk/>
            <pc:sldMk cId="211149325" sldId="589"/>
            <ac:spMk id="22" creationId="{00000000-0000-0000-0000-000000000000}"/>
          </ac:spMkLst>
        </pc:spChg>
        <pc:spChg chg="mod">
          <ac:chgData name="Zhao Jin" userId="cd05a825-544c-438a-9ba1-08e63db50b47" providerId="ADAL" clId="{37A0D694-38DA-4421-B5D3-DEDBFC2EC57C}" dt="2021-02-03T08:05:49.985" v="590" actId="20577"/>
          <ac:spMkLst>
            <pc:docMk/>
            <pc:sldMk cId="211149325" sldId="589"/>
            <ac:spMk id="27" creationId="{00000000-0000-0000-0000-000000000000}"/>
          </ac:spMkLst>
        </pc:spChg>
        <pc:spChg chg="mod">
          <ac:chgData name="Zhao Jin" userId="cd05a825-544c-438a-9ba1-08e63db50b47" providerId="ADAL" clId="{37A0D694-38DA-4421-B5D3-DEDBFC2EC57C}" dt="2021-02-03T08:05:52.229" v="591" actId="20577"/>
          <ac:spMkLst>
            <pc:docMk/>
            <pc:sldMk cId="211149325" sldId="589"/>
            <ac:spMk id="30" creationId="{00000000-0000-0000-0000-000000000000}"/>
          </ac:spMkLst>
        </pc:spChg>
        <pc:spChg chg="mod">
          <ac:chgData name="Zhao Jin" userId="cd05a825-544c-438a-9ba1-08e63db50b47" providerId="ADAL" clId="{37A0D694-38DA-4421-B5D3-DEDBFC2EC57C}" dt="2021-02-03T09:25:01.711" v="3283" actId="6549"/>
          <ac:spMkLst>
            <pc:docMk/>
            <pc:sldMk cId="211149325" sldId="589"/>
            <ac:spMk id="14338" creationId="{00000000-0000-0000-0000-000000000000}"/>
          </ac:spMkLst>
        </pc:spChg>
        <pc:spChg chg="del">
          <ac:chgData name="Zhao Jin" userId="cd05a825-544c-438a-9ba1-08e63db50b47" providerId="ADAL" clId="{37A0D694-38DA-4421-B5D3-DEDBFC2EC57C}" dt="2021-02-03T09:26:19.685" v="3354" actId="478"/>
          <ac:spMkLst>
            <pc:docMk/>
            <pc:sldMk cId="211149325" sldId="589"/>
            <ac:spMk id="14340" creationId="{00000000-0000-0000-0000-000000000000}"/>
          </ac:spMkLst>
        </pc:spChg>
        <pc:grpChg chg="mod">
          <ac:chgData name="Zhao Jin" userId="cd05a825-544c-438a-9ba1-08e63db50b47" providerId="ADAL" clId="{37A0D694-38DA-4421-B5D3-DEDBFC2EC57C}" dt="2021-02-03T08:05:47.280" v="588" actId="1076"/>
          <ac:grpSpMkLst>
            <pc:docMk/>
            <pc:sldMk cId="211149325" sldId="589"/>
            <ac:grpSpMk id="20" creationId="{00000000-0000-0000-0000-000000000000}"/>
          </ac:grpSpMkLst>
        </pc:grpChg>
        <pc:grpChg chg="mod">
          <ac:chgData name="Zhao Jin" userId="cd05a825-544c-438a-9ba1-08e63db50b47" providerId="ADAL" clId="{37A0D694-38DA-4421-B5D3-DEDBFC2EC57C}" dt="2021-02-03T08:03:56.449" v="570" actId="1076"/>
          <ac:grpSpMkLst>
            <pc:docMk/>
            <pc:sldMk cId="211149325" sldId="589"/>
            <ac:grpSpMk id="28" creationId="{00000000-0000-0000-0000-000000000000}"/>
          </ac:grpSpMkLst>
        </pc:grpChg>
        <pc:picChg chg="add del mod">
          <ac:chgData name="Zhao Jin" userId="cd05a825-544c-438a-9ba1-08e63db50b47" providerId="ADAL" clId="{37A0D694-38DA-4421-B5D3-DEDBFC2EC57C}" dt="2021-02-03T08:05:55.520" v="595" actId="1035"/>
          <ac:picMkLst>
            <pc:docMk/>
            <pc:sldMk cId="211149325" sldId="589"/>
            <ac:picMk id="1026" creationId="{260029BB-3AC2-413A-B9C2-5983AA6DD1EE}"/>
          </ac:picMkLst>
        </pc:picChg>
        <pc:cxnChg chg="mod">
          <ac:chgData name="Zhao Jin" userId="cd05a825-544c-438a-9ba1-08e63db50b47" providerId="ADAL" clId="{37A0D694-38DA-4421-B5D3-DEDBFC2EC57C}" dt="2021-02-03T08:04:23.899" v="577" actId="14100"/>
          <ac:cxnSpMkLst>
            <pc:docMk/>
            <pc:sldMk cId="211149325" sldId="589"/>
            <ac:cxnSpMk id="21" creationId="{00000000-0000-0000-0000-000000000000}"/>
          </ac:cxnSpMkLst>
        </pc:cxnChg>
        <pc:cxnChg chg="mod">
          <ac:chgData name="Zhao Jin" userId="cd05a825-544c-438a-9ba1-08e63db50b47" providerId="ADAL" clId="{37A0D694-38DA-4421-B5D3-DEDBFC2EC57C}" dt="2021-02-03T08:05:27.870" v="585" actId="14100"/>
          <ac:cxnSpMkLst>
            <pc:docMk/>
            <pc:sldMk cId="211149325" sldId="589"/>
            <ac:cxnSpMk id="26" creationId="{00000000-0000-0000-0000-000000000000}"/>
          </ac:cxnSpMkLst>
        </pc:cxnChg>
        <pc:cxnChg chg="mod">
          <ac:chgData name="Zhao Jin" userId="cd05a825-544c-438a-9ba1-08e63db50b47" providerId="ADAL" clId="{37A0D694-38DA-4421-B5D3-DEDBFC2EC57C}" dt="2021-02-03T08:05:30.610" v="586" actId="14100"/>
          <ac:cxnSpMkLst>
            <pc:docMk/>
            <pc:sldMk cId="211149325" sldId="589"/>
            <ac:cxnSpMk id="29" creationId="{00000000-0000-0000-0000-000000000000}"/>
          </ac:cxnSpMkLst>
        </pc:cxnChg>
      </pc:sldChg>
      <pc:sldChg chg="addSp delSp modSp add mod delAnim modAnim">
        <pc:chgData name="Zhao Jin" userId="cd05a825-544c-438a-9ba1-08e63db50b47" providerId="ADAL" clId="{37A0D694-38DA-4421-B5D3-DEDBFC2EC57C}" dt="2021-02-08T01:38:27.881" v="3917" actId="20577"/>
        <pc:sldMkLst>
          <pc:docMk/>
          <pc:sldMk cId="4156536479" sldId="590"/>
        </pc:sldMkLst>
        <pc:spChg chg="add mod">
          <ac:chgData name="Zhao Jin" userId="cd05a825-544c-438a-9ba1-08e63db50b47" providerId="ADAL" clId="{37A0D694-38DA-4421-B5D3-DEDBFC2EC57C}" dt="2021-02-03T09:38:34.228" v="3358" actId="13926"/>
          <ac:spMkLst>
            <pc:docMk/>
            <pc:sldMk cId="4156536479" sldId="590"/>
            <ac:spMk id="8" creationId="{3895F873-6CB7-4316-B798-EE54B3634728}"/>
          </ac:spMkLst>
        </pc:spChg>
        <pc:spChg chg="add del mod">
          <ac:chgData name="Zhao Jin" userId="cd05a825-544c-438a-9ba1-08e63db50b47" providerId="ADAL" clId="{37A0D694-38DA-4421-B5D3-DEDBFC2EC57C}" dt="2021-02-08T01:29:47.127" v="3514"/>
          <ac:spMkLst>
            <pc:docMk/>
            <pc:sldMk cId="4156536479" sldId="590"/>
            <ac:spMk id="11" creationId="{5846B50D-EC54-48E6-AE72-B0B5F8190097}"/>
          </ac:spMkLst>
        </pc:spChg>
        <pc:spChg chg="del">
          <ac:chgData name="Zhao Jin" userId="cd05a825-544c-438a-9ba1-08e63db50b47" providerId="ADAL" clId="{37A0D694-38DA-4421-B5D3-DEDBFC2EC57C}" dt="2021-02-03T08:06:42.479" v="598" actId="478"/>
          <ac:spMkLst>
            <pc:docMk/>
            <pc:sldMk cId="4156536479" sldId="590"/>
            <ac:spMk id="11" creationId="{675C9FBE-306E-46A7-BAB9-46BD27707AF2}"/>
          </ac:spMkLst>
        </pc:spChg>
        <pc:spChg chg="add mod">
          <ac:chgData name="Zhao Jin" userId="cd05a825-544c-438a-9ba1-08e63db50b47" providerId="ADAL" clId="{37A0D694-38DA-4421-B5D3-DEDBFC2EC57C}" dt="2021-02-08T01:38:27.881" v="3917" actId="20577"/>
          <ac:spMkLst>
            <pc:docMk/>
            <pc:sldMk cId="4156536479" sldId="590"/>
            <ac:spMk id="13" creationId="{0AD363C8-B264-4386-9E1D-EAA63F4BF1CC}"/>
          </ac:spMkLst>
        </pc:spChg>
        <pc:spChg chg="add del mod">
          <ac:chgData name="Zhao Jin" userId="cd05a825-544c-438a-9ba1-08e63db50b47" providerId="ADAL" clId="{37A0D694-38DA-4421-B5D3-DEDBFC2EC57C}" dt="2021-02-03T08:40:38.562" v="720" actId="478"/>
          <ac:spMkLst>
            <pc:docMk/>
            <pc:sldMk cId="4156536479" sldId="590"/>
            <ac:spMk id="33" creationId="{4F924E87-CB56-4AC7-8777-A327820A47C5}"/>
          </ac:spMkLst>
        </pc:spChg>
        <pc:spChg chg="add mod">
          <ac:chgData name="Zhao Jin" userId="cd05a825-544c-438a-9ba1-08e63db50b47" providerId="ADAL" clId="{37A0D694-38DA-4421-B5D3-DEDBFC2EC57C}" dt="2021-02-03T08:41:47.988" v="927" actId="14100"/>
          <ac:spMkLst>
            <pc:docMk/>
            <pc:sldMk cId="4156536479" sldId="590"/>
            <ac:spMk id="34" creationId="{1DA4B870-5E05-4566-A46F-B6A051179C55}"/>
          </ac:spMkLst>
        </pc:spChg>
        <pc:spChg chg="mod">
          <ac:chgData name="Zhao Jin" userId="cd05a825-544c-438a-9ba1-08e63db50b47" providerId="ADAL" clId="{37A0D694-38DA-4421-B5D3-DEDBFC2EC57C}" dt="2021-02-03T09:25:01.287" v="3281" actId="6549"/>
          <ac:spMkLst>
            <pc:docMk/>
            <pc:sldMk cId="4156536479" sldId="590"/>
            <ac:spMk id="14338" creationId="{00000000-0000-0000-0000-000000000000}"/>
          </ac:spMkLst>
        </pc:spChg>
        <pc:graphicFrameChg chg="del">
          <ac:chgData name="Zhao Jin" userId="cd05a825-544c-438a-9ba1-08e63db50b47" providerId="ADAL" clId="{37A0D694-38DA-4421-B5D3-DEDBFC2EC57C}" dt="2021-02-03T08:06:41.239" v="597" actId="478"/>
          <ac:graphicFrameMkLst>
            <pc:docMk/>
            <pc:sldMk cId="4156536479" sldId="590"/>
            <ac:graphicFrameMk id="10" creationId="{74304014-08C4-4321-AD74-36FAC51612DB}"/>
          </ac:graphicFrameMkLst>
        </pc:graphicFrameChg>
        <pc:picChg chg="mod">
          <ac:chgData name="Zhao Jin" userId="cd05a825-544c-438a-9ba1-08e63db50b47" providerId="ADAL" clId="{37A0D694-38DA-4421-B5D3-DEDBFC2EC57C}" dt="2021-02-03T08:38:53.114" v="646" actId="1076"/>
          <ac:picMkLst>
            <pc:docMk/>
            <pc:sldMk cId="4156536479" sldId="590"/>
            <ac:picMk id="4" creationId="{EAFF9153-D379-4E7D-9B97-29843966A9B9}"/>
          </ac:picMkLst>
        </pc:picChg>
        <pc:cxnChg chg="add del mod">
          <ac:chgData name="Zhao Jin" userId="cd05a825-544c-438a-9ba1-08e63db50b47" providerId="ADAL" clId="{37A0D694-38DA-4421-B5D3-DEDBFC2EC57C}" dt="2021-02-03T08:37:59.802" v="629" actId="478"/>
          <ac:cxnSpMkLst>
            <pc:docMk/>
            <pc:sldMk cId="4156536479" sldId="590"/>
            <ac:cxnSpMk id="9" creationId="{9652AEB2-CFC8-48BA-95AD-7242B1240B31}"/>
          </ac:cxnSpMkLst>
        </pc:cxnChg>
        <pc:cxnChg chg="add del mod">
          <ac:chgData name="Zhao Jin" userId="cd05a825-544c-438a-9ba1-08e63db50b47" providerId="ADAL" clId="{37A0D694-38DA-4421-B5D3-DEDBFC2EC57C}" dt="2021-02-03T08:38:27.270" v="636" actId="14100"/>
          <ac:cxnSpMkLst>
            <pc:docMk/>
            <pc:sldMk cId="4156536479" sldId="590"/>
            <ac:cxnSpMk id="16" creationId="{B4CC9A1D-6448-41B2-BD14-CACDC771AC2A}"/>
          </ac:cxnSpMkLst>
        </pc:cxnChg>
        <pc:cxnChg chg="add mod">
          <ac:chgData name="Zhao Jin" userId="cd05a825-544c-438a-9ba1-08e63db50b47" providerId="ADAL" clId="{37A0D694-38DA-4421-B5D3-DEDBFC2EC57C}" dt="2021-02-03T08:38:46.983" v="642" actId="14100"/>
          <ac:cxnSpMkLst>
            <pc:docMk/>
            <pc:sldMk cId="4156536479" sldId="590"/>
            <ac:cxnSpMk id="22" creationId="{6298AF59-F7D9-4F05-84BF-96ED0AC95091}"/>
          </ac:cxnSpMkLst>
        </pc:cxnChg>
        <pc:cxnChg chg="add del mod">
          <ac:chgData name="Zhao Jin" userId="cd05a825-544c-438a-9ba1-08e63db50b47" providerId="ADAL" clId="{37A0D694-38DA-4421-B5D3-DEDBFC2EC57C}" dt="2021-02-03T08:39:14.474" v="649" actId="478"/>
          <ac:cxnSpMkLst>
            <pc:docMk/>
            <pc:sldMk cId="4156536479" sldId="590"/>
            <ac:cxnSpMk id="27" creationId="{5EB59BC9-1F48-4950-A1D9-6A7B4E0368EF}"/>
          </ac:cxnSpMkLst>
        </pc:cxnChg>
        <pc:cxnChg chg="add mod">
          <ac:chgData name="Zhao Jin" userId="cd05a825-544c-438a-9ba1-08e63db50b47" providerId="ADAL" clId="{37A0D694-38DA-4421-B5D3-DEDBFC2EC57C}" dt="2021-02-03T08:39:19.424" v="652" actId="14100"/>
          <ac:cxnSpMkLst>
            <pc:docMk/>
            <pc:sldMk cId="4156536479" sldId="590"/>
            <ac:cxnSpMk id="30" creationId="{FA77C354-F87B-40D8-BAA7-811F60DDD4B1}"/>
          </ac:cxnSpMkLst>
        </pc:cxnChg>
      </pc:sldChg>
      <pc:sldChg chg="addSp delSp modSp add mod delAnim">
        <pc:chgData name="Zhao Jin" userId="cd05a825-544c-438a-9ba1-08e63db50b47" providerId="ADAL" clId="{37A0D694-38DA-4421-B5D3-DEDBFC2EC57C}" dt="2021-02-08T01:30:20.214" v="3620" actId="21"/>
        <pc:sldMkLst>
          <pc:docMk/>
          <pc:sldMk cId="567798019" sldId="591"/>
        </pc:sldMkLst>
        <pc:spChg chg="mod">
          <ac:chgData name="Zhao Jin" userId="cd05a825-544c-438a-9ba1-08e63db50b47" providerId="ADAL" clId="{37A0D694-38DA-4421-B5D3-DEDBFC2EC57C}" dt="2021-02-03T08:54:46.596" v="1324" actId="6549"/>
          <ac:spMkLst>
            <pc:docMk/>
            <pc:sldMk cId="567798019" sldId="591"/>
            <ac:spMk id="8" creationId="{3895F873-6CB7-4316-B798-EE54B3634728}"/>
          </ac:spMkLst>
        </pc:spChg>
        <pc:spChg chg="add del mod">
          <ac:chgData name="Zhao Jin" userId="cd05a825-544c-438a-9ba1-08e63db50b47" providerId="ADAL" clId="{37A0D694-38DA-4421-B5D3-DEDBFC2EC57C}" dt="2021-02-08T01:30:20.214" v="3620" actId="21"/>
          <ac:spMkLst>
            <pc:docMk/>
            <pc:sldMk cId="567798019" sldId="591"/>
            <ac:spMk id="9" creationId="{6806B5BD-EF55-41CA-929B-A292FC4E2456}"/>
          </ac:spMkLst>
        </pc:spChg>
        <pc:spChg chg="add del mod">
          <ac:chgData name="Zhao Jin" userId="cd05a825-544c-438a-9ba1-08e63db50b47" providerId="ADAL" clId="{37A0D694-38DA-4421-B5D3-DEDBFC2EC57C}" dt="2021-02-03T08:54:49.067" v="1325" actId="21"/>
          <ac:spMkLst>
            <pc:docMk/>
            <pc:sldMk cId="567798019" sldId="591"/>
            <ac:spMk id="11" creationId="{27FB5A5F-2DAE-417B-BFDB-4AF27D8AC53B}"/>
          </ac:spMkLst>
        </pc:spChg>
        <pc:spChg chg="del">
          <ac:chgData name="Zhao Jin" userId="cd05a825-544c-438a-9ba1-08e63db50b47" providerId="ADAL" clId="{37A0D694-38DA-4421-B5D3-DEDBFC2EC57C}" dt="2021-02-03T08:42:46.851" v="952" actId="478"/>
          <ac:spMkLst>
            <pc:docMk/>
            <pc:sldMk cId="567798019" sldId="591"/>
            <ac:spMk id="34" creationId="{1DA4B870-5E05-4566-A46F-B6A051179C55}"/>
          </ac:spMkLst>
        </pc:spChg>
        <pc:spChg chg="mod">
          <ac:chgData name="Zhao Jin" userId="cd05a825-544c-438a-9ba1-08e63db50b47" providerId="ADAL" clId="{37A0D694-38DA-4421-B5D3-DEDBFC2EC57C}" dt="2021-02-03T08:44:43.848" v="976" actId="21"/>
          <ac:spMkLst>
            <pc:docMk/>
            <pc:sldMk cId="567798019" sldId="591"/>
            <ac:spMk id="14338" creationId="{00000000-0000-0000-0000-000000000000}"/>
          </ac:spMkLst>
        </pc:spChg>
        <pc:cxnChg chg="del mod">
          <ac:chgData name="Zhao Jin" userId="cd05a825-544c-438a-9ba1-08e63db50b47" providerId="ADAL" clId="{37A0D694-38DA-4421-B5D3-DEDBFC2EC57C}" dt="2021-02-03T08:42:43.905" v="949" actId="478"/>
          <ac:cxnSpMkLst>
            <pc:docMk/>
            <pc:sldMk cId="567798019" sldId="591"/>
            <ac:cxnSpMk id="16" creationId="{B4CC9A1D-6448-41B2-BD14-CACDC771AC2A}"/>
          </ac:cxnSpMkLst>
        </pc:cxnChg>
        <pc:cxnChg chg="del">
          <ac:chgData name="Zhao Jin" userId="cd05a825-544c-438a-9ba1-08e63db50b47" providerId="ADAL" clId="{37A0D694-38DA-4421-B5D3-DEDBFC2EC57C}" dt="2021-02-03T08:42:44.937" v="950" actId="478"/>
          <ac:cxnSpMkLst>
            <pc:docMk/>
            <pc:sldMk cId="567798019" sldId="591"/>
            <ac:cxnSpMk id="22" creationId="{6298AF59-F7D9-4F05-84BF-96ED0AC95091}"/>
          </ac:cxnSpMkLst>
        </pc:cxnChg>
        <pc:cxnChg chg="del">
          <ac:chgData name="Zhao Jin" userId="cd05a825-544c-438a-9ba1-08e63db50b47" providerId="ADAL" clId="{37A0D694-38DA-4421-B5D3-DEDBFC2EC57C}" dt="2021-02-03T08:42:45.705" v="951" actId="478"/>
          <ac:cxnSpMkLst>
            <pc:docMk/>
            <pc:sldMk cId="567798019" sldId="591"/>
            <ac:cxnSpMk id="30" creationId="{FA77C354-F87B-40D8-BAA7-811F60DDD4B1}"/>
          </ac:cxnSpMkLst>
        </pc:cxnChg>
      </pc:sldChg>
      <pc:sldChg chg="addSp delSp modSp add mod delAnim">
        <pc:chgData name="Zhao Jin" userId="cd05a825-544c-438a-9ba1-08e63db50b47" providerId="ADAL" clId="{37A0D694-38DA-4421-B5D3-DEDBFC2EC57C}" dt="2021-02-08T01:32:46.621" v="3700" actId="478"/>
        <pc:sldMkLst>
          <pc:docMk/>
          <pc:sldMk cId="137810324" sldId="592"/>
        </pc:sldMkLst>
        <pc:spChg chg="mod">
          <ac:chgData name="Zhao Jin" userId="cd05a825-544c-438a-9ba1-08e63db50b47" providerId="ADAL" clId="{37A0D694-38DA-4421-B5D3-DEDBFC2EC57C}" dt="2021-02-03T09:25:49.221" v="3341" actId="20577"/>
          <ac:spMkLst>
            <pc:docMk/>
            <pc:sldMk cId="137810324" sldId="592"/>
            <ac:spMk id="7" creationId="{00000000-0000-0000-0000-000000000000}"/>
          </ac:spMkLst>
        </pc:spChg>
        <pc:spChg chg="add del mod">
          <ac:chgData name="Zhao Jin" userId="cd05a825-544c-438a-9ba1-08e63db50b47" providerId="ADAL" clId="{37A0D694-38DA-4421-B5D3-DEDBFC2EC57C}" dt="2021-02-08T01:30:46.868" v="3629"/>
          <ac:spMkLst>
            <pc:docMk/>
            <pc:sldMk cId="137810324" sldId="592"/>
            <ac:spMk id="8" creationId="{1D4888C5-7427-41D4-A0E1-C5D8DC066CA7}"/>
          </ac:spMkLst>
        </pc:spChg>
        <pc:spChg chg="add del mod">
          <ac:chgData name="Zhao Jin" userId="cd05a825-544c-438a-9ba1-08e63db50b47" providerId="ADAL" clId="{37A0D694-38DA-4421-B5D3-DEDBFC2EC57C}" dt="2021-02-08T01:31:02.354" v="3637"/>
          <ac:spMkLst>
            <pc:docMk/>
            <pc:sldMk cId="137810324" sldId="592"/>
            <ac:spMk id="9" creationId="{7B98D121-E5CC-483E-9B8F-EF6E0F554F5C}"/>
          </ac:spMkLst>
        </pc:spChg>
        <pc:spChg chg="add del mod">
          <ac:chgData name="Zhao Jin" userId="cd05a825-544c-438a-9ba1-08e63db50b47" providerId="ADAL" clId="{37A0D694-38DA-4421-B5D3-DEDBFC2EC57C}" dt="2021-02-08T01:31:05.798" v="3639"/>
          <ac:spMkLst>
            <pc:docMk/>
            <pc:sldMk cId="137810324" sldId="592"/>
            <ac:spMk id="10" creationId="{89C502F5-8740-4FB5-954E-97A010AA4256}"/>
          </ac:spMkLst>
        </pc:spChg>
        <pc:spChg chg="add del mod">
          <ac:chgData name="Zhao Jin" userId="cd05a825-544c-438a-9ba1-08e63db50b47" providerId="ADAL" clId="{37A0D694-38DA-4421-B5D3-DEDBFC2EC57C}" dt="2021-02-08T01:32:46.621" v="3700" actId="478"/>
          <ac:spMkLst>
            <pc:docMk/>
            <pc:sldMk cId="137810324" sldId="592"/>
            <ac:spMk id="19" creationId="{A73A73BA-8D89-4B27-BFC3-9776D2EA4341}"/>
          </ac:spMkLst>
        </pc:spChg>
        <pc:spChg chg="add del mod">
          <ac:chgData name="Zhao Jin" userId="cd05a825-544c-438a-9ba1-08e63db50b47" providerId="ADAL" clId="{37A0D694-38DA-4421-B5D3-DEDBFC2EC57C}" dt="2021-02-03T08:51:15.889" v="1226"/>
          <ac:spMkLst>
            <pc:docMk/>
            <pc:sldMk cId="137810324" sldId="592"/>
            <ac:spMk id="20" creationId="{8BB54542-2902-49B4-956C-5A17427CC6C2}"/>
          </ac:spMkLst>
        </pc:spChg>
        <pc:spChg chg="mod">
          <ac:chgData name="Zhao Jin" userId="cd05a825-544c-438a-9ba1-08e63db50b47" providerId="ADAL" clId="{37A0D694-38DA-4421-B5D3-DEDBFC2EC57C}" dt="2021-02-03T08:50:25.459" v="1220" actId="20577"/>
          <ac:spMkLst>
            <pc:docMk/>
            <pc:sldMk cId="137810324" sldId="592"/>
            <ac:spMk id="49" creationId="{00000000-0000-0000-0000-000000000000}"/>
          </ac:spMkLst>
        </pc:spChg>
        <pc:spChg chg="del">
          <ac:chgData name="Zhao Jin" userId="cd05a825-544c-438a-9ba1-08e63db50b47" providerId="ADAL" clId="{37A0D694-38DA-4421-B5D3-DEDBFC2EC57C}" dt="2021-02-03T08:48:10.029" v="1077" actId="478"/>
          <ac:spMkLst>
            <pc:docMk/>
            <pc:sldMk cId="137810324" sldId="592"/>
            <ac:spMk id="60" creationId="{00000000-0000-0000-0000-000000000000}"/>
          </ac:spMkLst>
        </pc:spChg>
        <pc:spChg chg="mod">
          <ac:chgData name="Zhao Jin" userId="cd05a825-544c-438a-9ba1-08e63db50b47" providerId="ADAL" clId="{37A0D694-38DA-4421-B5D3-DEDBFC2EC57C}" dt="2021-02-03T08:45:31.559" v="978" actId="6549"/>
          <ac:spMkLst>
            <pc:docMk/>
            <pc:sldMk cId="137810324" sldId="592"/>
            <ac:spMk id="14338" creationId="{00000000-0000-0000-0000-000000000000}"/>
          </ac:spMkLst>
        </pc:spChg>
        <pc:spChg chg="del">
          <ac:chgData name="Zhao Jin" userId="cd05a825-544c-438a-9ba1-08e63db50b47" providerId="ADAL" clId="{37A0D694-38DA-4421-B5D3-DEDBFC2EC57C}" dt="2021-02-03T09:26:17.421" v="3353" actId="478"/>
          <ac:spMkLst>
            <pc:docMk/>
            <pc:sldMk cId="137810324" sldId="592"/>
            <ac:spMk id="14340" creationId="{00000000-0000-0000-0000-000000000000}"/>
          </ac:spMkLst>
        </pc:spChg>
        <pc:grpChg chg="del">
          <ac:chgData name="Zhao Jin" userId="cd05a825-544c-438a-9ba1-08e63db50b47" providerId="ADAL" clId="{37A0D694-38DA-4421-B5D3-DEDBFC2EC57C}" dt="2021-02-03T08:48:11.562" v="1078" actId="478"/>
          <ac:grpSpMkLst>
            <pc:docMk/>
            <pc:sldMk cId="137810324" sldId="592"/>
            <ac:grpSpMk id="50" creationId="{00000000-0000-0000-0000-000000000000}"/>
          </ac:grpSpMkLst>
        </pc:grpChg>
        <pc:picChg chg="add mod">
          <ac:chgData name="Zhao Jin" userId="cd05a825-544c-438a-9ba1-08e63db50b47" providerId="ADAL" clId="{37A0D694-38DA-4421-B5D3-DEDBFC2EC57C}" dt="2021-02-03T08:50:48.786" v="1224" actId="1076"/>
          <ac:picMkLst>
            <pc:docMk/>
            <pc:sldMk cId="137810324" sldId="592"/>
            <ac:picMk id="2050" creationId="{05AE613C-318D-4BEE-A9E2-BA80E156FFE6}"/>
          </ac:picMkLst>
        </pc:picChg>
        <pc:cxnChg chg="mod">
          <ac:chgData name="Zhao Jin" userId="cd05a825-544c-438a-9ba1-08e63db50b47" providerId="ADAL" clId="{37A0D694-38DA-4421-B5D3-DEDBFC2EC57C}" dt="2021-02-03T08:48:11.562" v="1078" actId="478"/>
          <ac:cxnSpMkLst>
            <pc:docMk/>
            <pc:sldMk cId="137810324" sldId="592"/>
            <ac:cxnSpMk id="52" creationId="{00000000-0000-0000-0000-000000000000}"/>
          </ac:cxnSpMkLst>
        </pc:cxnChg>
        <pc:cxnChg chg="mod">
          <ac:chgData name="Zhao Jin" userId="cd05a825-544c-438a-9ba1-08e63db50b47" providerId="ADAL" clId="{37A0D694-38DA-4421-B5D3-DEDBFC2EC57C}" dt="2021-02-03T08:48:11.562" v="1078" actId="478"/>
          <ac:cxnSpMkLst>
            <pc:docMk/>
            <pc:sldMk cId="137810324" sldId="592"/>
            <ac:cxnSpMk id="57" creationId="{00000000-0000-0000-0000-000000000000}"/>
          </ac:cxnSpMkLst>
        </pc:cxnChg>
        <pc:cxnChg chg="mod">
          <ac:chgData name="Zhao Jin" userId="cd05a825-544c-438a-9ba1-08e63db50b47" providerId="ADAL" clId="{37A0D694-38DA-4421-B5D3-DEDBFC2EC57C}" dt="2021-02-03T08:48:11.562" v="1078" actId="478"/>
          <ac:cxnSpMkLst>
            <pc:docMk/>
            <pc:sldMk cId="137810324" sldId="592"/>
            <ac:cxnSpMk id="58" creationId="{00000000-0000-0000-0000-000000000000}"/>
          </ac:cxnSpMkLst>
        </pc:cxnChg>
        <pc:cxnChg chg="mod">
          <ac:chgData name="Zhao Jin" userId="cd05a825-544c-438a-9ba1-08e63db50b47" providerId="ADAL" clId="{37A0D694-38DA-4421-B5D3-DEDBFC2EC57C}" dt="2021-02-03T08:48:11.562" v="1078" actId="478"/>
          <ac:cxnSpMkLst>
            <pc:docMk/>
            <pc:sldMk cId="137810324" sldId="592"/>
            <ac:cxnSpMk id="59" creationId="{00000000-0000-0000-0000-000000000000}"/>
          </ac:cxnSpMkLst>
        </pc:cxnChg>
      </pc:sldChg>
      <pc:sldChg chg="addSp delSp modSp add mod">
        <pc:chgData name="Zhao Jin" userId="cd05a825-544c-438a-9ba1-08e63db50b47" providerId="ADAL" clId="{37A0D694-38DA-4421-B5D3-DEDBFC2EC57C}" dt="2021-02-04T05:05:17.681" v="3392" actId="14100"/>
        <pc:sldMkLst>
          <pc:docMk/>
          <pc:sldMk cId="3233082706" sldId="593"/>
        </pc:sldMkLst>
        <pc:spChg chg="add mod">
          <ac:chgData name="Zhao Jin" userId="cd05a825-544c-438a-9ba1-08e63db50b47" providerId="ADAL" clId="{37A0D694-38DA-4421-B5D3-DEDBFC2EC57C}" dt="2021-02-03T08:57:31.439" v="1415" actId="207"/>
          <ac:spMkLst>
            <pc:docMk/>
            <pc:sldMk cId="3233082706" sldId="593"/>
            <ac:spMk id="2" creationId="{4BB57D7F-D6C0-4E98-B5AC-D68743875716}"/>
          </ac:spMkLst>
        </pc:spChg>
        <pc:spChg chg="mod">
          <ac:chgData name="Zhao Jin" userId="cd05a825-544c-438a-9ba1-08e63db50b47" providerId="ADAL" clId="{37A0D694-38DA-4421-B5D3-DEDBFC2EC57C}" dt="2021-02-03T09:25:53.539" v="3343" actId="20577"/>
          <ac:spMkLst>
            <pc:docMk/>
            <pc:sldMk cId="3233082706" sldId="593"/>
            <ac:spMk id="7" creationId="{00000000-0000-0000-0000-000000000000}"/>
          </ac:spMkLst>
        </pc:spChg>
        <pc:spChg chg="add mod">
          <ac:chgData name="Zhao Jin" userId="cd05a825-544c-438a-9ba1-08e63db50b47" providerId="ADAL" clId="{37A0D694-38DA-4421-B5D3-DEDBFC2EC57C}" dt="2021-02-03T09:01:13.020" v="1570" actId="14100"/>
          <ac:spMkLst>
            <pc:docMk/>
            <pc:sldMk cId="3233082706" sldId="593"/>
            <ac:spMk id="11" creationId="{F029A077-040C-47D9-850C-BB5ACF662EAB}"/>
          </ac:spMkLst>
        </pc:spChg>
        <pc:spChg chg="add mod">
          <ac:chgData name="Zhao Jin" userId="cd05a825-544c-438a-9ba1-08e63db50b47" providerId="ADAL" clId="{37A0D694-38DA-4421-B5D3-DEDBFC2EC57C}" dt="2021-02-04T05:05:17.681" v="3392" actId="14100"/>
          <ac:spMkLst>
            <pc:docMk/>
            <pc:sldMk cId="3233082706" sldId="593"/>
            <ac:spMk id="13" creationId="{7E76B3B7-DB38-480B-B780-0306142FB5A0}"/>
          </ac:spMkLst>
        </pc:spChg>
        <pc:spChg chg="del">
          <ac:chgData name="Zhao Jin" userId="cd05a825-544c-438a-9ba1-08e63db50b47" providerId="ADAL" clId="{37A0D694-38DA-4421-B5D3-DEDBFC2EC57C}" dt="2021-02-03T08:57:13.403" v="1412" actId="478"/>
          <ac:spMkLst>
            <pc:docMk/>
            <pc:sldMk cId="3233082706" sldId="593"/>
            <ac:spMk id="19" creationId="{A73A73BA-8D89-4B27-BFC3-9776D2EA4341}"/>
          </ac:spMkLst>
        </pc:spChg>
        <pc:spChg chg="mod">
          <ac:chgData name="Zhao Jin" userId="cd05a825-544c-438a-9ba1-08e63db50b47" providerId="ADAL" clId="{37A0D694-38DA-4421-B5D3-DEDBFC2EC57C}" dt="2021-02-03T08:57:48.855" v="1418" actId="14100"/>
          <ac:spMkLst>
            <pc:docMk/>
            <pc:sldMk cId="3233082706" sldId="593"/>
            <ac:spMk id="49" creationId="{00000000-0000-0000-0000-000000000000}"/>
          </ac:spMkLst>
        </pc:spChg>
        <pc:spChg chg="mod">
          <ac:chgData name="Zhao Jin" userId="cd05a825-544c-438a-9ba1-08e63db50b47" providerId="ADAL" clId="{37A0D694-38DA-4421-B5D3-DEDBFC2EC57C}" dt="2021-02-03T08:51:48.162" v="1263" actId="20577"/>
          <ac:spMkLst>
            <pc:docMk/>
            <pc:sldMk cId="3233082706" sldId="593"/>
            <ac:spMk id="14338" creationId="{00000000-0000-0000-0000-000000000000}"/>
          </ac:spMkLst>
        </pc:spChg>
        <pc:spChg chg="del">
          <ac:chgData name="Zhao Jin" userId="cd05a825-544c-438a-9ba1-08e63db50b47" providerId="ADAL" clId="{37A0D694-38DA-4421-B5D3-DEDBFC2EC57C}" dt="2021-02-03T09:26:15.669" v="3352" actId="478"/>
          <ac:spMkLst>
            <pc:docMk/>
            <pc:sldMk cId="3233082706" sldId="593"/>
            <ac:spMk id="14340" creationId="{00000000-0000-0000-0000-000000000000}"/>
          </ac:spMkLst>
        </pc:spChg>
        <pc:picChg chg="del mod">
          <ac:chgData name="Zhao Jin" userId="cd05a825-544c-438a-9ba1-08e63db50b47" providerId="ADAL" clId="{37A0D694-38DA-4421-B5D3-DEDBFC2EC57C}" dt="2021-02-03T08:51:58.070" v="1266" actId="478"/>
          <ac:picMkLst>
            <pc:docMk/>
            <pc:sldMk cId="3233082706" sldId="593"/>
            <ac:picMk id="2050" creationId="{05AE613C-318D-4BEE-A9E2-BA80E156FFE6}"/>
          </ac:picMkLst>
        </pc:picChg>
        <pc:picChg chg="add mod">
          <ac:chgData name="Zhao Jin" userId="cd05a825-544c-438a-9ba1-08e63db50b47" providerId="ADAL" clId="{37A0D694-38DA-4421-B5D3-DEDBFC2EC57C}" dt="2021-02-03T08:52:24.677" v="1272" actId="1076"/>
          <ac:picMkLst>
            <pc:docMk/>
            <pc:sldMk cId="3233082706" sldId="593"/>
            <ac:picMk id="6146" creationId="{D5D43BF4-41EA-4FBF-B1D8-954520609CFC}"/>
          </ac:picMkLst>
        </pc:picChg>
      </pc:sldChg>
      <pc:sldChg chg="add del">
        <pc:chgData name="Zhao Jin" userId="cd05a825-544c-438a-9ba1-08e63db50b47" providerId="ADAL" clId="{37A0D694-38DA-4421-B5D3-DEDBFC2EC57C}" dt="2021-02-03T08:52:31.399" v="1274"/>
        <pc:sldMkLst>
          <pc:docMk/>
          <pc:sldMk cId="2125946801" sldId="594"/>
        </pc:sldMkLst>
      </pc:sldChg>
      <pc:sldChg chg="addSp delSp modSp add mod delAnim">
        <pc:chgData name="Zhao Jin" userId="cd05a825-544c-438a-9ba1-08e63db50b47" providerId="ADAL" clId="{37A0D694-38DA-4421-B5D3-DEDBFC2EC57C}" dt="2021-02-03T09:39:04.677" v="3364" actId="13926"/>
        <pc:sldMkLst>
          <pc:docMk/>
          <pc:sldMk cId="2217225800" sldId="594"/>
        </pc:sldMkLst>
        <pc:spChg chg="mod">
          <ac:chgData name="Zhao Jin" userId="cd05a825-544c-438a-9ba1-08e63db50b47" providerId="ADAL" clId="{37A0D694-38DA-4421-B5D3-DEDBFC2EC57C}" dt="2021-02-03T09:39:04.677" v="3364" actId="13926"/>
          <ac:spMkLst>
            <pc:docMk/>
            <pc:sldMk cId="2217225800" sldId="594"/>
            <ac:spMk id="8" creationId="{3895F873-6CB7-4316-B798-EE54B3634728}"/>
          </ac:spMkLst>
        </pc:spChg>
        <pc:spChg chg="add mod">
          <ac:chgData name="Zhao Jin" userId="cd05a825-544c-438a-9ba1-08e63db50b47" providerId="ADAL" clId="{37A0D694-38DA-4421-B5D3-DEDBFC2EC57C}" dt="2021-02-03T08:55:45.605" v="1357" actId="1076"/>
          <ac:spMkLst>
            <pc:docMk/>
            <pc:sldMk cId="2217225800" sldId="594"/>
            <ac:spMk id="11" creationId="{552429B4-BD20-4EAF-8B36-51498E5AACDA}"/>
          </ac:spMkLst>
        </pc:spChg>
        <pc:spChg chg="del">
          <ac:chgData name="Zhao Jin" userId="cd05a825-544c-438a-9ba1-08e63db50b47" providerId="ADAL" clId="{37A0D694-38DA-4421-B5D3-DEDBFC2EC57C}" dt="2021-02-03T08:54:12.692" v="1306" actId="478"/>
          <ac:spMkLst>
            <pc:docMk/>
            <pc:sldMk cId="2217225800" sldId="594"/>
            <ac:spMk id="34" creationId="{1DA4B870-5E05-4566-A46F-B6A051179C55}"/>
          </ac:spMkLst>
        </pc:spChg>
        <pc:spChg chg="mod">
          <ac:chgData name="Zhao Jin" userId="cd05a825-544c-438a-9ba1-08e63db50b47" providerId="ADAL" clId="{37A0D694-38DA-4421-B5D3-DEDBFC2EC57C}" dt="2021-02-03T08:53:27.759" v="1297" actId="20577"/>
          <ac:spMkLst>
            <pc:docMk/>
            <pc:sldMk cId="2217225800" sldId="594"/>
            <ac:spMk id="14338" creationId="{00000000-0000-0000-0000-000000000000}"/>
          </ac:spMkLst>
        </pc:spChg>
        <pc:cxnChg chg="del">
          <ac:chgData name="Zhao Jin" userId="cd05a825-544c-438a-9ba1-08e63db50b47" providerId="ADAL" clId="{37A0D694-38DA-4421-B5D3-DEDBFC2EC57C}" dt="2021-02-03T08:53:21.738" v="1288" actId="478"/>
          <ac:cxnSpMkLst>
            <pc:docMk/>
            <pc:sldMk cId="2217225800" sldId="594"/>
            <ac:cxnSpMk id="16" creationId="{B4CC9A1D-6448-41B2-BD14-CACDC771AC2A}"/>
          </ac:cxnSpMkLst>
        </pc:cxnChg>
        <pc:cxnChg chg="del">
          <ac:chgData name="Zhao Jin" userId="cd05a825-544c-438a-9ba1-08e63db50b47" providerId="ADAL" clId="{37A0D694-38DA-4421-B5D3-DEDBFC2EC57C}" dt="2021-02-03T08:53:22.476" v="1289" actId="478"/>
          <ac:cxnSpMkLst>
            <pc:docMk/>
            <pc:sldMk cId="2217225800" sldId="594"/>
            <ac:cxnSpMk id="22" creationId="{6298AF59-F7D9-4F05-84BF-96ED0AC95091}"/>
          </ac:cxnSpMkLst>
        </pc:cxnChg>
        <pc:cxnChg chg="del">
          <ac:chgData name="Zhao Jin" userId="cd05a825-544c-438a-9ba1-08e63db50b47" providerId="ADAL" clId="{37A0D694-38DA-4421-B5D3-DEDBFC2EC57C}" dt="2021-02-03T08:53:23.755" v="1290" actId="478"/>
          <ac:cxnSpMkLst>
            <pc:docMk/>
            <pc:sldMk cId="2217225800" sldId="594"/>
            <ac:cxnSpMk id="30" creationId="{FA77C354-F87B-40D8-BAA7-811F60DDD4B1}"/>
          </ac:cxnSpMkLst>
        </pc:cxnChg>
      </pc:sldChg>
      <pc:sldChg chg="addSp modSp add mod">
        <pc:chgData name="Zhao Jin" userId="cd05a825-544c-438a-9ba1-08e63db50b47" providerId="ADAL" clId="{37A0D694-38DA-4421-B5D3-DEDBFC2EC57C}" dt="2021-02-08T02:03:35.963" v="4958" actId="1076"/>
        <pc:sldMkLst>
          <pc:docMk/>
          <pc:sldMk cId="2419983458" sldId="595"/>
        </pc:sldMkLst>
        <pc:spChg chg="mod">
          <ac:chgData name="Zhao Jin" userId="cd05a825-544c-438a-9ba1-08e63db50b47" providerId="ADAL" clId="{37A0D694-38DA-4421-B5D3-DEDBFC2EC57C}" dt="2021-02-03T09:39:25.953" v="3369" actId="13926"/>
          <ac:spMkLst>
            <pc:docMk/>
            <pc:sldMk cId="2419983458" sldId="595"/>
            <ac:spMk id="8" creationId="{3895F873-6CB7-4316-B798-EE54B3634728}"/>
          </ac:spMkLst>
        </pc:spChg>
        <pc:spChg chg="add mod">
          <ac:chgData name="Zhao Jin" userId="cd05a825-544c-438a-9ba1-08e63db50b47" providerId="ADAL" clId="{37A0D694-38DA-4421-B5D3-DEDBFC2EC57C}" dt="2021-02-08T02:03:35.963" v="4958" actId="1076"/>
          <ac:spMkLst>
            <pc:docMk/>
            <pc:sldMk cId="2419983458" sldId="595"/>
            <ac:spMk id="9" creationId="{02DD4937-725F-46B8-8AE4-992DF5A782AD}"/>
          </ac:spMkLst>
        </pc:spChg>
        <pc:spChg chg="mod">
          <ac:chgData name="Zhao Jin" userId="cd05a825-544c-438a-9ba1-08e63db50b47" providerId="ADAL" clId="{37A0D694-38DA-4421-B5D3-DEDBFC2EC57C}" dt="2021-02-03T09:00:05.278" v="1558" actId="20577"/>
          <ac:spMkLst>
            <pc:docMk/>
            <pc:sldMk cId="2419983458" sldId="595"/>
            <ac:spMk id="14338" creationId="{00000000-0000-0000-0000-000000000000}"/>
          </ac:spMkLst>
        </pc:spChg>
      </pc:sldChg>
      <pc:sldChg chg="addSp delSp modSp add del mod delAnim">
        <pc:chgData name="Zhao Jin" userId="cd05a825-544c-438a-9ba1-08e63db50b47" providerId="ADAL" clId="{37A0D694-38DA-4421-B5D3-DEDBFC2EC57C}" dt="2021-02-03T09:05:13.520" v="1668" actId="47"/>
        <pc:sldMkLst>
          <pc:docMk/>
          <pc:sldMk cId="765980287" sldId="596"/>
        </pc:sldMkLst>
        <pc:spChg chg="add mod">
          <ac:chgData name="Zhao Jin" userId="cd05a825-544c-438a-9ba1-08e63db50b47" providerId="ADAL" clId="{37A0D694-38DA-4421-B5D3-DEDBFC2EC57C}" dt="2021-02-03T09:03:01.268" v="1666" actId="20577"/>
          <ac:spMkLst>
            <pc:docMk/>
            <pc:sldMk cId="765980287" sldId="596"/>
            <ac:spMk id="8" creationId="{FAD97811-8BEC-434B-B3F2-C8FE23FA8D81}"/>
          </ac:spMkLst>
        </pc:spChg>
        <pc:spChg chg="del">
          <ac:chgData name="Zhao Jin" userId="cd05a825-544c-438a-9ba1-08e63db50b47" providerId="ADAL" clId="{37A0D694-38DA-4421-B5D3-DEDBFC2EC57C}" dt="2021-02-03T09:02:13.725" v="1581" actId="478"/>
          <ac:spMkLst>
            <pc:docMk/>
            <pc:sldMk cId="765980287" sldId="596"/>
            <ac:spMk id="11" creationId="{675C9FBE-306E-46A7-BAB9-46BD27707AF2}"/>
          </ac:spMkLst>
        </pc:spChg>
        <pc:spChg chg="mod">
          <ac:chgData name="Zhao Jin" userId="cd05a825-544c-438a-9ba1-08e63db50b47" providerId="ADAL" clId="{37A0D694-38DA-4421-B5D3-DEDBFC2EC57C}" dt="2021-02-03T09:02:08.547" v="1578" actId="20577"/>
          <ac:spMkLst>
            <pc:docMk/>
            <pc:sldMk cId="765980287" sldId="596"/>
            <ac:spMk id="14338" creationId="{00000000-0000-0000-0000-000000000000}"/>
          </ac:spMkLst>
        </pc:spChg>
        <pc:graphicFrameChg chg="del">
          <ac:chgData name="Zhao Jin" userId="cd05a825-544c-438a-9ba1-08e63db50b47" providerId="ADAL" clId="{37A0D694-38DA-4421-B5D3-DEDBFC2EC57C}" dt="2021-02-03T09:02:12.549" v="1580" actId="478"/>
          <ac:graphicFrameMkLst>
            <pc:docMk/>
            <pc:sldMk cId="765980287" sldId="596"/>
            <ac:graphicFrameMk id="10" creationId="{74304014-08C4-4321-AD74-36FAC51612DB}"/>
          </ac:graphicFrameMkLst>
        </pc:graphicFrameChg>
        <pc:picChg chg="del">
          <ac:chgData name="Zhao Jin" userId="cd05a825-544c-438a-9ba1-08e63db50b47" providerId="ADAL" clId="{37A0D694-38DA-4421-B5D3-DEDBFC2EC57C}" dt="2021-02-03T09:02:10.162" v="1579" actId="478"/>
          <ac:picMkLst>
            <pc:docMk/>
            <pc:sldMk cId="765980287" sldId="596"/>
            <ac:picMk id="4" creationId="{EAFF9153-D379-4E7D-9B97-29843966A9B9}"/>
          </ac:picMkLst>
        </pc:picChg>
      </pc:sldChg>
      <pc:sldChg chg="addSp delSp modSp add mod delAnim modAnim">
        <pc:chgData name="Zhao Jin" userId="cd05a825-544c-438a-9ba1-08e63db50b47" providerId="ADAL" clId="{37A0D694-38DA-4421-B5D3-DEDBFC2EC57C}" dt="2021-02-08T01:42:03.171" v="4089"/>
        <pc:sldMkLst>
          <pc:docMk/>
          <pc:sldMk cId="3643682471" sldId="596"/>
        </pc:sldMkLst>
        <pc:spChg chg="add mod">
          <ac:chgData name="Zhao Jin" userId="cd05a825-544c-438a-9ba1-08e63db50b47" providerId="ADAL" clId="{37A0D694-38DA-4421-B5D3-DEDBFC2EC57C}" dt="2021-02-03T09:20:12.333" v="3126" actId="207"/>
          <ac:spMkLst>
            <pc:docMk/>
            <pc:sldMk cId="3643682471" sldId="596"/>
            <ac:spMk id="7" creationId="{BFBA3626-DC9B-4A39-BA4F-6360F818DCE3}"/>
          </ac:spMkLst>
        </pc:spChg>
        <pc:spChg chg="add mod">
          <ac:chgData name="Zhao Jin" userId="cd05a825-544c-438a-9ba1-08e63db50b47" providerId="ADAL" clId="{37A0D694-38DA-4421-B5D3-DEDBFC2EC57C}" dt="2021-02-03T09:20:25.307" v="3127" actId="1076"/>
          <ac:spMkLst>
            <pc:docMk/>
            <pc:sldMk cId="3643682471" sldId="596"/>
            <ac:spMk id="8" creationId="{A65AE342-14B8-4A3C-8F93-D714DA24339E}"/>
          </ac:spMkLst>
        </pc:spChg>
        <pc:spChg chg="mod">
          <ac:chgData name="Zhao Jin" userId="cd05a825-544c-438a-9ba1-08e63db50b47" providerId="ADAL" clId="{37A0D694-38DA-4421-B5D3-DEDBFC2EC57C}" dt="2021-02-08T01:42:03.171" v="4089"/>
          <ac:spMkLst>
            <pc:docMk/>
            <pc:sldMk cId="3643682471" sldId="596"/>
            <ac:spMk id="9" creationId="{00000000-0000-0000-0000-000000000000}"/>
          </ac:spMkLst>
        </pc:spChg>
        <pc:spChg chg="add mod">
          <ac:chgData name="Zhao Jin" userId="cd05a825-544c-438a-9ba1-08e63db50b47" providerId="ADAL" clId="{37A0D694-38DA-4421-B5D3-DEDBFC2EC57C}" dt="2021-02-03T09:20:27.433" v="3128" actId="14100"/>
          <ac:spMkLst>
            <pc:docMk/>
            <pc:sldMk cId="3643682471" sldId="596"/>
            <ac:spMk id="10" creationId="{9981BD99-7AFF-496B-8179-D25CE6127E97}"/>
          </ac:spMkLst>
        </pc:spChg>
        <pc:spChg chg="del mod">
          <ac:chgData name="Zhao Jin" userId="cd05a825-544c-438a-9ba1-08e63db50b47" providerId="ADAL" clId="{37A0D694-38DA-4421-B5D3-DEDBFC2EC57C}" dt="2021-02-03T09:15:31.710" v="2958" actId="478"/>
          <ac:spMkLst>
            <pc:docMk/>
            <pc:sldMk cId="3643682471" sldId="596"/>
            <ac:spMk id="15" creationId="{00000000-0000-0000-0000-000000000000}"/>
          </ac:spMkLst>
        </pc:spChg>
        <pc:spChg chg="del">
          <ac:chgData name="Zhao Jin" userId="cd05a825-544c-438a-9ba1-08e63db50b47" providerId="ADAL" clId="{37A0D694-38DA-4421-B5D3-DEDBFC2EC57C}" dt="2021-02-08T01:41:53.746" v="4087" actId="478"/>
          <ac:spMkLst>
            <pc:docMk/>
            <pc:sldMk cId="3643682471" sldId="596"/>
            <ac:spMk id="25604" creationId="{00000000-0000-0000-0000-000000000000}"/>
          </ac:spMkLst>
        </pc:spChg>
      </pc:sldChg>
      <pc:sldChg chg="delSp modSp add mod modAnim">
        <pc:chgData name="Zhao Jin" userId="cd05a825-544c-438a-9ba1-08e63db50b47" providerId="ADAL" clId="{37A0D694-38DA-4421-B5D3-DEDBFC2EC57C}" dt="2021-02-03T09:39:34.898" v="3370" actId="6549"/>
        <pc:sldMkLst>
          <pc:docMk/>
          <pc:sldMk cId="3231946261" sldId="597"/>
        </pc:sldMkLst>
        <pc:spChg chg="mod">
          <ac:chgData name="Zhao Jin" userId="cd05a825-544c-438a-9ba1-08e63db50b47" providerId="ADAL" clId="{37A0D694-38DA-4421-B5D3-DEDBFC2EC57C}" dt="2021-02-03T09:26:00.331" v="3344"/>
          <ac:spMkLst>
            <pc:docMk/>
            <pc:sldMk cId="3231946261" sldId="597"/>
            <ac:spMk id="9" creationId="{00000000-0000-0000-0000-000000000000}"/>
          </ac:spMkLst>
        </pc:spChg>
        <pc:spChg chg="mod">
          <ac:chgData name="Zhao Jin" userId="cd05a825-544c-438a-9ba1-08e63db50b47" providerId="ADAL" clId="{37A0D694-38DA-4421-B5D3-DEDBFC2EC57C}" dt="2021-02-03T09:39:34.898" v="3370" actId="6549"/>
          <ac:spMkLst>
            <pc:docMk/>
            <pc:sldMk cId="3231946261" sldId="597"/>
            <ac:spMk id="15" creationId="{00000000-0000-0000-0000-000000000000}"/>
          </ac:spMkLst>
        </pc:spChg>
        <pc:spChg chg="del">
          <ac:chgData name="Zhao Jin" userId="cd05a825-544c-438a-9ba1-08e63db50b47" providerId="ADAL" clId="{37A0D694-38DA-4421-B5D3-DEDBFC2EC57C}" dt="2021-02-03T09:26:13.830" v="3351" actId="478"/>
          <ac:spMkLst>
            <pc:docMk/>
            <pc:sldMk cId="3231946261" sldId="597"/>
            <ac:spMk id="25604" creationId="{00000000-0000-0000-0000-000000000000}"/>
          </ac:spMkLst>
        </pc:spChg>
      </pc:sldChg>
      <pc:sldChg chg="delSp modSp add mod ord">
        <pc:chgData name="Zhao Jin" userId="cd05a825-544c-438a-9ba1-08e63db50b47" providerId="ADAL" clId="{37A0D694-38DA-4421-B5D3-DEDBFC2EC57C}" dt="2021-02-08T01:42:01.261" v="4088"/>
        <pc:sldMkLst>
          <pc:docMk/>
          <pc:sldMk cId="4002657513" sldId="598"/>
        </pc:sldMkLst>
        <pc:spChg chg="mod">
          <ac:chgData name="Zhao Jin" userId="cd05a825-544c-438a-9ba1-08e63db50b47" providerId="ADAL" clId="{37A0D694-38DA-4421-B5D3-DEDBFC2EC57C}" dt="2021-02-03T09:18:10.033" v="3004" actId="20577"/>
          <ac:spMkLst>
            <pc:docMk/>
            <pc:sldMk cId="4002657513" sldId="598"/>
            <ac:spMk id="7" creationId="{BFBA3626-DC9B-4A39-BA4F-6360F818DCE3}"/>
          </ac:spMkLst>
        </pc:spChg>
        <pc:spChg chg="mod">
          <ac:chgData name="Zhao Jin" userId="cd05a825-544c-438a-9ba1-08e63db50b47" providerId="ADAL" clId="{37A0D694-38DA-4421-B5D3-DEDBFC2EC57C}" dt="2021-02-08T01:42:01.261" v="4088"/>
          <ac:spMkLst>
            <pc:docMk/>
            <pc:sldMk cId="4002657513" sldId="598"/>
            <ac:spMk id="9" creationId="{00000000-0000-0000-0000-000000000000}"/>
          </ac:spMkLst>
        </pc:spChg>
        <pc:spChg chg="del">
          <ac:chgData name="Zhao Jin" userId="cd05a825-544c-438a-9ba1-08e63db50b47" providerId="ADAL" clId="{37A0D694-38DA-4421-B5D3-DEDBFC2EC57C}" dt="2021-02-04T05:03:37.840" v="3371" actId="478"/>
          <ac:spMkLst>
            <pc:docMk/>
            <pc:sldMk cId="4002657513" sldId="598"/>
            <ac:spMk id="25604" creationId="{00000000-0000-0000-0000-000000000000}"/>
          </ac:spMkLst>
        </pc:spChg>
      </pc:sldChg>
      <pc:sldChg chg="addSp delSp modSp add mod ord modClrScheme addAnim delAnim modAnim chgLayout">
        <pc:chgData name="Zhao Jin" userId="cd05a825-544c-438a-9ba1-08e63db50b47" providerId="ADAL" clId="{37A0D694-38DA-4421-B5D3-DEDBFC2EC57C}" dt="2021-02-04T05:05:47.079" v="3393" actId="478"/>
        <pc:sldMkLst>
          <pc:docMk/>
          <pc:sldMk cId="2930953569" sldId="599"/>
        </pc:sldMkLst>
        <pc:spChg chg="add del mod">
          <ac:chgData name="Zhao Jin" userId="cd05a825-544c-438a-9ba1-08e63db50b47" providerId="ADAL" clId="{37A0D694-38DA-4421-B5D3-DEDBFC2EC57C}" dt="2021-02-04T05:03:51.544" v="3374" actId="478"/>
          <ac:spMkLst>
            <pc:docMk/>
            <pc:sldMk cId="2930953569" sldId="599"/>
            <ac:spMk id="3" creationId="{3E9D9044-BC32-432C-B8FE-F025054738CB}"/>
          </ac:spMkLst>
        </pc:spChg>
        <pc:spChg chg="mod">
          <ac:chgData name="Zhao Jin" userId="cd05a825-544c-438a-9ba1-08e63db50b47" providerId="ADAL" clId="{37A0D694-38DA-4421-B5D3-DEDBFC2EC57C}" dt="2021-02-04T05:04:31.896" v="3387" actId="26606"/>
          <ac:spMkLst>
            <pc:docMk/>
            <pc:sldMk cId="2930953569" sldId="599"/>
            <ac:spMk id="7" creationId="{00000000-0000-0000-0000-000000000000}"/>
          </ac:spMkLst>
        </pc:spChg>
        <pc:spChg chg="del">
          <ac:chgData name="Zhao Jin" userId="cd05a825-544c-438a-9ba1-08e63db50b47" providerId="ADAL" clId="{37A0D694-38DA-4421-B5D3-DEDBFC2EC57C}" dt="2021-02-04T05:03:53.285" v="3376" actId="478"/>
          <ac:spMkLst>
            <pc:docMk/>
            <pc:sldMk cId="2930953569" sldId="599"/>
            <ac:spMk id="8" creationId="{3895F873-6CB7-4316-B798-EE54B3634728}"/>
          </ac:spMkLst>
        </pc:spChg>
        <pc:spChg chg="del">
          <ac:chgData name="Zhao Jin" userId="cd05a825-544c-438a-9ba1-08e63db50b47" providerId="ADAL" clId="{37A0D694-38DA-4421-B5D3-DEDBFC2EC57C}" dt="2021-02-04T05:03:55.125" v="3377" actId="478"/>
          <ac:spMkLst>
            <pc:docMk/>
            <pc:sldMk cId="2930953569" sldId="599"/>
            <ac:spMk id="11" creationId="{552429B4-BD20-4EAF-8B36-51498E5AACDA}"/>
          </ac:spMkLst>
        </pc:spChg>
        <pc:spChg chg="mod modVis">
          <ac:chgData name="Zhao Jin" userId="cd05a825-544c-438a-9ba1-08e63db50b47" providerId="ADAL" clId="{37A0D694-38DA-4421-B5D3-DEDBFC2EC57C}" dt="2021-02-04T05:04:31.896" v="3387" actId="26606"/>
          <ac:spMkLst>
            <pc:docMk/>
            <pc:sldMk cId="2930953569" sldId="599"/>
            <ac:spMk id="12" creationId="{00000000-0000-0000-0000-000000000000}"/>
          </ac:spMkLst>
        </pc:spChg>
        <pc:spChg chg="add del mod">
          <ac:chgData name="Zhao Jin" userId="cd05a825-544c-438a-9ba1-08e63db50b47" providerId="ADAL" clId="{37A0D694-38DA-4421-B5D3-DEDBFC2EC57C}" dt="2021-02-04T05:04:31.896" v="3387" actId="26606"/>
          <ac:spMkLst>
            <pc:docMk/>
            <pc:sldMk cId="2930953569" sldId="599"/>
            <ac:spMk id="71" creationId="{DE77B3E8-31F2-4F1F-ABE8-C6A0683B51CF}"/>
          </ac:spMkLst>
        </pc:spChg>
        <pc:spChg chg="add del mod">
          <ac:chgData name="Zhao Jin" userId="cd05a825-544c-438a-9ba1-08e63db50b47" providerId="ADAL" clId="{37A0D694-38DA-4421-B5D3-DEDBFC2EC57C}" dt="2021-02-04T05:04:31.896" v="3387" actId="26606"/>
          <ac:spMkLst>
            <pc:docMk/>
            <pc:sldMk cId="2930953569" sldId="599"/>
            <ac:spMk id="73" creationId="{21A3772B-FFD2-477C-980C-808FDE05940B}"/>
          </ac:spMkLst>
        </pc:spChg>
        <pc:spChg chg="add del mod">
          <ac:chgData name="Zhao Jin" userId="cd05a825-544c-438a-9ba1-08e63db50b47" providerId="ADAL" clId="{37A0D694-38DA-4421-B5D3-DEDBFC2EC57C}" dt="2021-02-04T05:04:31.896" v="3387" actId="26606"/>
          <ac:spMkLst>
            <pc:docMk/>
            <pc:sldMk cId="2930953569" sldId="599"/>
            <ac:spMk id="14338" creationId="{00000000-0000-0000-0000-000000000000}"/>
          </ac:spMkLst>
        </pc:spChg>
        <pc:picChg chg="del">
          <ac:chgData name="Zhao Jin" userId="cd05a825-544c-438a-9ba1-08e63db50b47" providerId="ADAL" clId="{37A0D694-38DA-4421-B5D3-DEDBFC2EC57C}" dt="2021-02-04T05:03:52.637" v="3375" actId="478"/>
          <ac:picMkLst>
            <pc:docMk/>
            <pc:sldMk cId="2930953569" sldId="599"/>
            <ac:picMk id="4" creationId="{EAFF9153-D379-4E7D-9B97-29843966A9B9}"/>
          </ac:picMkLst>
        </pc:picChg>
        <pc:picChg chg="add mod ord">
          <ac:chgData name="Zhao Jin" userId="cd05a825-544c-438a-9ba1-08e63db50b47" providerId="ADAL" clId="{37A0D694-38DA-4421-B5D3-DEDBFC2EC57C}" dt="2021-02-04T05:04:38.184" v="3388" actId="1076"/>
          <ac:picMkLst>
            <pc:docMk/>
            <pc:sldMk cId="2930953569" sldId="599"/>
            <ac:picMk id="6" creationId="{39011840-BE31-4880-9492-02AACF59B6E8}"/>
          </ac:picMkLst>
        </pc:picChg>
        <pc:picChg chg="add del mod">
          <ac:chgData name="Zhao Jin" userId="cd05a825-544c-438a-9ba1-08e63db50b47" providerId="ADAL" clId="{37A0D694-38DA-4421-B5D3-DEDBFC2EC57C}" dt="2021-02-04T05:05:47.079" v="3393" actId="478"/>
          <ac:picMkLst>
            <pc:docMk/>
            <pc:sldMk cId="2930953569" sldId="599"/>
            <ac:picMk id="14" creationId="{CCC34DEE-F320-477E-950C-634B3D89DB93}"/>
          </ac:picMkLst>
        </pc:picChg>
      </pc:sldChg>
      <pc:sldChg chg="addSp delSp modSp add mod ord delAnim modAnim">
        <pc:chgData name="Zhao Jin" userId="cd05a825-544c-438a-9ba1-08e63db50b47" providerId="ADAL" clId="{37A0D694-38DA-4421-B5D3-DEDBFC2EC57C}" dt="2021-02-08T02:02:28.200" v="4908" actId="20577"/>
        <pc:sldMkLst>
          <pc:docMk/>
          <pc:sldMk cId="880934081" sldId="600"/>
        </pc:sldMkLst>
        <pc:spChg chg="mod">
          <ac:chgData name="Zhao Jin" userId="cd05a825-544c-438a-9ba1-08e63db50b47" providerId="ADAL" clId="{37A0D694-38DA-4421-B5D3-DEDBFC2EC57C}" dt="2021-02-08T01:34:33.890" v="3755" actId="1035"/>
          <ac:spMkLst>
            <pc:docMk/>
            <pc:sldMk cId="880934081" sldId="600"/>
            <ac:spMk id="9" creationId="{0F0F7443-4DFE-415D-AD17-224F6273D040}"/>
          </ac:spMkLst>
        </pc:spChg>
        <pc:spChg chg="mod">
          <ac:chgData name="Zhao Jin" userId="cd05a825-544c-438a-9ba1-08e63db50b47" providerId="ADAL" clId="{37A0D694-38DA-4421-B5D3-DEDBFC2EC57C}" dt="2021-02-08T01:34:08.258" v="3735" actId="1036"/>
          <ac:spMkLst>
            <pc:docMk/>
            <pc:sldMk cId="880934081" sldId="600"/>
            <ac:spMk id="11" creationId="{773175F5-4C96-49AA-A94B-810AFD3DA55C}"/>
          </ac:spMkLst>
        </pc:spChg>
        <pc:spChg chg="mod">
          <ac:chgData name="Zhao Jin" userId="cd05a825-544c-438a-9ba1-08e63db50b47" providerId="ADAL" clId="{37A0D694-38DA-4421-B5D3-DEDBFC2EC57C}" dt="2021-02-08T01:35:29.791" v="3798" actId="20577"/>
          <ac:spMkLst>
            <pc:docMk/>
            <pc:sldMk cId="880934081" sldId="600"/>
            <ac:spMk id="13" creationId="{C38C91FA-2FD7-40E4-8FEF-DC652DE39BDD}"/>
          </ac:spMkLst>
        </pc:spChg>
        <pc:spChg chg="mod">
          <ac:chgData name="Zhao Jin" userId="cd05a825-544c-438a-9ba1-08e63db50b47" providerId="ADAL" clId="{37A0D694-38DA-4421-B5D3-DEDBFC2EC57C}" dt="2021-02-08T01:33:08.486" v="3704"/>
          <ac:spMkLst>
            <pc:docMk/>
            <pc:sldMk cId="880934081" sldId="600"/>
            <ac:spMk id="14" creationId="{D3FFFB67-7299-4469-9FBF-DBE5B89609F5}"/>
          </ac:spMkLst>
        </pc:spChg>
        <pc:spChg chg="mod">
          <ac:chgData name="Zhao Jin" userId="cd05a825-544c-438a-9ba1-08e63db50b47" providerId="ADAL" clId="{37A0D694-38DA-4421-B5D3-DEDBFC2EC57C}" dt="2021-02-08T01:33:08.486" v="3704"/>
          <ac:spMkLst>
            <pc:docMk/>
            <pc:sldMk cId="880934081" sldId="600"/>
            <ac:spMk id="15" creationId="{5E9C53D0-6BF9-4AC9-8E89-AA6B7DB8B050}"/>
          </ac:spMkLst>
        </pc:spChg>
        <pc:spChg chg="add del mod">
          <ac:chgData name="Zhao Jin" userId="cd05a825-544c-438a-9ba1-08e63db50b47" providerId="ADAL" clId="{37A0D694-38DA-4421-B5D3-DEDBFC2EC57C}" dt="2021-02-08T01:33:38.691" v="3707" actId="478"/>
          <ac:spMkLst>
            <pc:docMk/>
            <pc:sldMk cId="880934081" sldId="600"/>
            <ac:spMk id="19" creationId="{44122FE2-3D5D-4044-9C44-0C76782521C4}"/>
          </ac:spMkLst>
        </pc:spChg>
        <pc:spChg chg="add del mod">
          <ac:chgData name="Zhao Jin" userId="cd05a825-544c-438a-9ba1-08e63db50b47" providerId="ADAL" clId="{37A0D694-38DA-4421-B5D3-DEDBFC2EC57C}" dt="2021-02-08T01:33:40.143" v="3708" actId="478"/>
          <ac:spMkLst>
            <pc:docMk/>
            <pc:sldMk cId="880934081" sldId="600"/>
            <ac:spMk id="20" creationId="{7F92D9CB-8CE1-44AC-8870-079E82385FB1}"/>
          </ac:spMkLst>
        </pc:spChg>
        <pc:spChg chg="add mod">
          <ac:chgData name="Zhao Jin" userId="cd05a825-544c-438a-9ba1-08e63db50b47" providerId="ADAL" clId="{37A0D694-38DA-4421-B5D3-DEDBFC2EC57C}" dt="2021-02-08T01:34:59.699" v="3769" actId="6549"/>
          <ac:spMkLst>
            <pc:docMk/>
            <pc:sldMk cId="880934081" sldId="600"/>
            <ac:spMk id="25" creationId="{1EDBB76C-AEFD-4199-9BA3-F48B3D729ADF}"/>
          </ac:spMkLst>
        </pc:spChg>
        <pc:spChg chg="add mod">
          <ac:chgData name="Zhao Jin" userId="cd05a825-544c-438a-9ba1-08e63db50b47" providerId="ADAL" clId="{37A0D694-38DA-4421-B5D3-DEDBFC2EC57C}" dt="2021-02-08T01:38:12.109" v="3904" actId="20577"/>
          <ac:spMkLst>
            <pc:docMk/>
            <pc:sldMk cId="880934081" sldId="600"/>
            <ac:spMk id="26" creationId="{49077400-1D22-4B84-AD24-0D61D7942A66}"/>
          </ac:spMkLst>
        </pc:spChg>
        <pc:spChg chg="del">
          <ac:chgData name="Zhao Jin" userId="cd05a825-544c-438a-9ba1-08e63db50b47" providerId="ADAL" clId="{37A0D694-38DA-4421-B5D3-DEDBFC2EC57C}" dt="2021-02-08T01:33:06.769" v="3702" actId="478"/>
          <ac:spMkLst>
            <pc:docMk/>
            <pc:sldMk cId="880934081" sldId="600"/>
            <ac:spMk id="49" creationId="{00000000-0000-0000-0000-000000000000}"/>
          </ac:spMkLst>
        </pc:spChg>
        <pc:spChg chg="mod">
          <ac:chgData name="Zhao Jin" userId="cd05a825-544c-438a-9ba1-08e63db50b47" providerId="ADAL" clId="{37A0D694-38DA-4421-B5D3-DEDBFC2EC57C}" dt="2021-02-08T02:02:28.200" v="4908" actId="20577"/>
          <ac:spMkLst>
            <pc:docMk/>
            <pc:sldMk cId="880934081" sldId="600"/>
            <ac:spMk id="14338" creationId="{00000000-0000-0000-0000-000000000000}"/>
          </ac:spMkLst>
        </pc:spChg>
        <pc:grpChg chg="add mod">
          <ac:chgData name="Zhao Jin" userId="cd05a825-544c-438a-9ba1-08e63db50b47" providerId="ADAL" clId="{37A0D694-38DA-4421-B5D3-DEDBFC2EC57C}" dt="2021-02-08T01:35:18.638" v="3797" actId="14100"/>
          <ac:grpSpMkLst>
            <pc:docMk/>
            <pc:sldMk cId="880934081" sldId="600"/>
            <ac:grpSpMk id="8" creationId="{57A95DDB-3BBC-4F7D-BE33-CBF7B31BECFF}"/>
          </ac:grpSpMkLst>
        </pc:grpChg>
        <pc:picChg chg="del">
          <ac:chgData name="Zhao Jin" userId="cd05a825-544c-438a-9ba1-08e63db50b47" providerId="ADAL" clId="{37A0D694-38DA-4421-B5D3-DEDBFC2EC57C}" dt="2021-02-08T01:33:07.505" v="3703" actId="478"/>
          <ac:picMkLst>
            <pc:docMk/>
            <pc:sldMk cId="880934081" sldId="600"/>
            <ac:picMk id="2050" creationId="{05AE613C-318D-4BEE-A9E2-BA80E156FFE6}"/>
          </ac:picMkLst>
        </pc:picChg>
        <pc:cxnChg chg="mod">
          <ac:chgData name="Zhao Jin" userId="cd05a825-544c-438a-9ba1-08e63db50b47" providerId="ADAL" clId="{37A0D694-38DA-4421-B5D3-DEDBFC2EC57C}" dt="2021-02-08T01:34:33.890" v="3755" actId="1035"/>
          <ac:cxnSpMkLst>
            <pc:docMk/>
            <pc:sldMk cId="880934081" sldId="600"/>
            <ac:cxnSpMk id="10" creationId="{A67C22B8-A71F-429C-BF0F-E611871C2339}"/>
          </ac:cxnSpMkLst>
        </pc:cxnChg>
        <pc:cxnChg chg="mod">
          <ac:chgData name="Zhao Jin" userId="cd05a825-544c-438a-9ba1-08e63db50b47" providerId="ADAL" clId="{37A0D694-38DA-4421-B5D3-DEDBFC2EC57C}" dt="2021-02-08T01:34:33.890" v="3755" actId="1035"/>
          <ac:cxnSpMkLst>
            <pc:docMk/>
            <pc:sldMk cId="880934081" sldId="600"/>
            <ac:cxnSpMk id="16" creationId="{244202A2-F6E5-4EB1-8FE5-5C63F127FBD4}"/>
          </ac:cxnSpMkLst>
        </pc:cxnChg>
        <pc:cxnChg chg="mod">
          <ac:chgData name="Zhao Jin" userId="cd05a825-544c-438a-9ba1-08e63db50b47" providerId="ADAL" clId="{37A0D694-38DA-4421-B5D3-DEDBFC2EC57C}" dt="2021-02-08T01:34:33.890" v="3755" actId="1035"/>
          <ac:cxnSpMkLst>
            <pc:docMk/>
            <pc:sldMk cId="880934081" sldId="600"/>
            <ac:cxnSpMk id="17" creationId="{BDAF2274-9C3B-4346-A725-B8ADDE65C577}"/>
          </ac:cxnSpMkLst>
        </pc:cxnChg>
        <pc:cxnChg chg="mod">
          <ac:chgData name="Zhao Jin" userId="cd05a825-544c-438a-9ba1-08e63db50b47" providerId="ADAL" clId="{37A0D694-38DA-4421-B5D3-DEDBFC2EC57C}" dt="2021-02-08T01:34:33.890" v="3755" actId="1035"/>
          <ac:cxnSpMkLst>
            <pc:docMk/>
            <pc:sldMk cId="880934081" sldId="600"/>
            <ac:cxnSpMk id="18" creationId="{6912DF40-1EFB-4781-BC3C-831198FCD003}"/>
          </ac:cxnSpMkLst>
        </pc:cxnChg>
      </pc:sldChg>
      <pc:sldMasterChg chg="modSp modSldLayout">
        <pc:chgData name="Zhao Jin" userId="cd05a825-544c-438a-9ba1-08e63db50b47" providerId="ADAL" clId="{37A0D694-38DA-4421-B5D3-DEDBFC2EC57C}" dt="2021-02-03T06:56:12.527" v="36"/>
        <pc:sldMasterMkLst>
          <pc:docMk/>
          <pc:sldMasterMk cId="0" sldId="2147485087"/>
        </pc:sldMasterMkLst>
        <pc:spChg chg="mod">
          <ac:chgData name="Zhao Jin" userId="cd05a825-544c-438a-9ba1-08e63db50b47" providerId="ADAL" clId="{37A0D694-38DA-4421-B5D3-DEDBFC2EC57C}" dt="2021-02-03T06:56:12.527" v="36"/>
          <ac:spMkLst>
            <pc:docMk/>
            <pc:sldMasterMk cId="0" sldId="2147485087"/>
            <ac:spMk id="6" creationId="{00000000-0000-0000-0000-000000000000}"/>
          </ac:spMkLst>
        </pc:spChg>
        <pc:sldLayoutChg chg="modSp">
          <pc:chgData name="Zhao Jin" userId="cd05a825-544c-438a-9ba1-08e63db50b47" providerId="ADAL" clId="{37A0D694-38DA-4421-B5D3-DEDBFC2EC57C}" dt="2021-02-03T06:56:12.527" v="36"/>
          <pc:sldLayoutMkLst>
            <pc:docMk/>
            <pc:sldMasterMk cId="0" sldId="2147485087"/>
            <pc:sldLayoutMk cId="0" sldId="2147485088"/>
          </pc:sldLayoutMkLst>
          <pc:spChg chg="mod">
            <ac:chgData name="Zhao Jin" userId="cd05a825-544c-438a-9ba1-08e63db50b47" providerId="ADAL" clId="{37A0D694-38DA-4421-B5D3-DEDBFC2EC57C}" dt="2021-02-03T06:56:12.527" v="36"/>
            <ac:spMkLst>
              <pc:docMk/>
              <pc:sldMasterMk cId="0" sldId="2147485087"/>
              <pc:sldLayoutMk cId="0" sldId="2147485088"/>
              <ac:spMk id="6" creationId="{00000000-0000-0000-0000-000000000000}"/>
            </ac:spMkLst>
          </pc:spChg>
        </pc:sldLayoutChg>
        <pc:sldLayoutChg chg="modSp">
          <pc:chgData name="Zhao Jin" userId="cd05a825-544c-438a-9ba1-08e63db50b47" providerId="ADAL" clId="{37A0D694-38DA-4421-B5D3-DEDBFC2EC57C}" dt="2021-02-03T06:56:12.527" v="36"/>
          <pc:sldLayoutMkLst>
            <pc:docMk/>
            <pc:sldMasterMk cId="0" sldId="2147485087"/>
            <pc:sldLayoutMk cId="0" sldId="2147485089"/>
          </pc:sldLayoutMkLst>
          <pc:spChg chg="mod">
            <ac:chgData name="Zhao Jin" userId="cd05a825-544c-438a-9ba1-08e63db50b47" providerId="ADAL" clId="{37A0D694-38DA-4421-B5D3-DEDBFC2EC57C}" dt="2021-02-03T06:56:12.527" v="36"/>
            <ac:spMkLst>
              <pc:docMk/>
              <pc:sldMasterMk cId="0" sldId="2147485087"/>
              <pc:sldLayoutMk cId="0" sldId="2147485089"/>
              <ac:spMk id="6" creationId="{00000000-0000-0000-0000-000000000000}"/>
            </ac:spMkLst>
          </pc:spChg>
        </pc:sldLayoutChg>
        <pc:sldLayoutChg chg="modSp">
          <pc:chgData name="Zhao Jin" userId="cd05a825-544c-438a-9ba1-08e63db50b47" providerId="ADAL" clId="{37A0D694-38DA-4421-B5D3-DEDBFC2EC57C}" dt="2021-02-03T06:56:12.527" v="36"/>
          <pc:sldLayoutMkLst>
            <pc:docMk/>
            <pc:sldMasterMk cId="0" sldId="2147485087"/>
            <pc:sldLayoutMk cId="0" sldId="2147485090"/>
          </pc:sldLayoutMkLst>
          <pc:spChg chg="mod">
            <ac:chgData name="Zhao Jin" userId="cd05a825-544c-438a-9ba1-08e63db50b47" providerId="ADAL" clId="{37A0D694-38DA-4421-B5D3-DEDBFC2EC57C}" dt="2021-02-03T06:56:12.527" v="36"/>
            <ac:spMkLst>
              <pc:docMk/>
              <pc:sldMasterMk cId="0" sldId="2147485087"/>
              <pc:sldLayoutMk cId="0" sldId="2147485090"/>
              <ac:spMk id="6" creationId="{00000000-0000-0000-0000-000000000000}"/>
            </ac:spMkLst>
          </pc:spChg>
        </pc:sldLayoutChg>
        <pc:sldLayoutChg chg="modSp">
          <pc:chgData name="Zhao Jin" userId="cd05a825-544c-438a-9ba1-08e63db50b47" providerId="ADAL" clId="{37A0D694-38DA-4421-B5D3-DEDBFC2EC57C}" dt="2021-02-03T06:56:12.527" v="36"/>
          <pc:sldLayoutMkLst>
            <pc:docMk/>
            <pc:sldMasterMk cId="0" sldId="2147485087"/>
            <pc:sldLayoutMk cId="0" sldId="2147485091"/>
          </pc:sldLayoutMkLst>
          <pc:spChg chg="mod">
            <ac:chgData name="Zhao Jin" userId="cd05a825-544c-438a-9ba1-08e63db50b47" providerId="ADAL" clId="{37A0D694-38DA-4421-B5D3-DEDBFC2EC57C}" dt="2021-02-03T06:56:12.527" v="36"/>
            <ac:spMkLst>
              <pc:docMk/>
              <pc:sldMasterMk cId="0" sldId="2147485087"/>
              <pc:sldLayoutMk cId="0" sldId="2147485091"/>
              <ac:spMk id="7" creationId="{00000000-0000-0000-0000-000000000000}"/>
            </ac:spMkLst>
          </pc:spChg>
        </pc:sldLayoutChg>
        <pc:sldLayoutChg chg="modSp">
          <pc:chgData name="Zhao Jin" userId="cd05a825-544c-438a-9ba1-08e63db50b47" providerId="ADAL" clId="{37A0D694-38DA-4421-B5D3-DEDBFC2EC57C}" dt="2021-02-03T06:56:12.527" v="36"/>
          <pc:sldLayoutMkLst>
            <pc:docMk/>
            <pc:sldMasterMk cId="0" sldId="2147485087"/>
            <pc:sldLayoutMk cId="0" sldId="2147485092"/>
          </pc:sldLayoutMkLst>
          <pc:spChg chg="mod">
            <ac:chgData name="Zhao Jin" userId="cd05a825-544c-438a-9ba1-08e63db50b47" providerId="ADAL" clId="{37A0D694-38DA-4421-B5D3-DEDBFC2EC57C}" dt="2021-02-03T06:56:12.527" v="36"/>
            <ac:spMkLst>
              <pc:docMk/>
              <pc:sldMasterMk cId="0" sldId="2147485087"/>
              <pc:sldLayoutMk cId="0" sldId="2147485092"/>
              <ac:spMk id="9" creationId="{00000000-0000-0000-0000-000000000000}"/>
            </ac:spMkLst>
          </pc:spChg>
        </pc:sldLayoutChg>
        <pc:sldLayoutChg chg="modSp">
          <pc:chgData name="Zhao Jin" userId="cd05a825-544c-438a-9ba1-08e63db50b47" providerId="ADAL" clId="{37A0D694-38DA-4421-B5D3-DEDBFC2EC57C}" dt="2021-02-03T06:56:12.527" v="36"/>
          <pc:sldLayoutMkLst>
            <pc:docMk/>
            <pc:sldMasterMk cId="0" sldId="2147485087"/>
            <pc:sldLayoutMk cId="0" sldId="2147485093"/>
          </pc:sldLayoutMkLst>
          <pc:spChg chg="mod">
            <ac:chgData name="Zhao Jin" userId="cd05a825-544c-438a-9ba1-08e63db50b47" providerId="ADAL" clId="{37A0D694-38DA-4421-B5D3-DEDBFC2EC57C}" dt="2021-02-03T06:56:12.527" v="36"/>
            <ac:spMkLst>
              <pc:docMk/>
              <pc:sldMasterMk cId="0" sldId="2147485087"/>
              <pc:sldLayoutMk cId="0" sldId="2147485093"/>
              <ac:spMk id="5" creationId="{00000000-0000-0000-0000-000000000000}"/>
            </ac:spMkLst>
          </pc:spChg>
        </pc:sldLayoutChg>
        <pc:sldLayoutChg chg="modSp">
          <pc:chgData name="Zhao Jin" userId="cd05a825-544c-438a-9ba1-08e63db50b47" providerId="ADAL" clId="{37A0D694-38DA-4421-B5D3-DEDBFC2EC57C}" dt="2021-02-03T06:56:12.527" v="36"/>
          <pc:sldLayoutMkLst>
            <pc:docMk/>
            <pc:sldMasterMk cId="0" sldId="2147485087"/>
            <pc:sldLayoutMk cId="0" sldId="2147485094"/>
          </pc:sldLayoutMkLst>
          <pc:spChg chg="mod">
            <ac:chgData name="Zhao Jin" userId="cd05a825-544c-438a-9ba1-08e63db50b47" providerId="ADAL" clId="{37A0D694-38DA-4421-B5D3-DEDBFC2EC57C}" dt="2021-02-03T06:56:12.527" v="36"/>
            <ac:spMkLst>
              <pc:docMk/>
              <pc:sldMasterMk cId="0" sldId="2147485087"/>
              <pc:sldLayoutMk cId="0" sldId="2147485094"/>
              <ac:spMk id="4" creationId="{00000000-0000-0000-0000-000000000000}"/>
            </ac:spMkLst>
          </pc:spChg>
        </pc:sldLayoutChg>
        <pc:sldLayoutChg chg="modSp">
          <pc:chgData name="Zhao Jin" userId="cd05a825-544c-438a-9ba1-08e63db50b47" providerId="ADAL" clId="{37A0D694-38DA-4421-B5D3-DEDBFC2EC57C}" dt="2021-02-03T06:56:12.527" v="36"/>
          <pc:sldLayoutMkLst>
            <pc:docMk/>
            <pc:sldMasterMk cId="0" sldId="2147485087"/>
            <pc:sldLayoutMk cId="0" sldId="2147485095"/>
          </pc:sldLayoutMkLst>
          <pc:spChg chg="mod">
            <ac:chgData name="Zhao Jin" userId="cd05a825-544c-438a-9ba1-08e63db50b47" providerId="ADAL" clId="{37A0D694-38DA-4421-B5D3-DEDBFC2EC57C}" dt="2021-02-03T06:56:12.527" v="36"/>
            <ac:spMkLst>
              <pc:docMk/>
              <pc:sldMasterMk cId="0" sldId="2147485087"/>
              <pc:sldLayoutMk cId="0" sldId="2147485095"/>
              <ac:spMk id="7" creationId="{00000000-0000-0000-0000-000000000000}"/>
            </ac:spMkLst>
          </pc:spChg>
        </pc:sldLayoutChg>
        <pc:sldLayoutChg chg="modSp">
          <pc:chgData name="Zhao Jin" userId="cd05a825-544c-438a-9ba1-08e63db50b47" providerId="ADAL" clId="{37A0D694-38DA-4421-B5D3-DEDBFC2EC57C}" dt="2021-02-03T06:56:12.527" v="36"/>
          <pc:sldLayoutMkLst>
            <pc:docMk/>
            <pc:sldMasterMk cId="0" sldId="2147485087"/>
            <pc:sldLayoutMk cId="0" sldId="2147485096"/>
          </pc:sldLayoutMkLst>
          <pc:spChg chg="mod">
            <ac:chgData name="Zhao Jin" userId="cd05a825-544c-438a-9ba1-08e63db50b47" providerId="ADAL" clId="{37A0D694-38DA-4421-B5D3-DEDBFC2EC57C}" dt="2021-02-03T06:56:12.527" v="36"/>
            <ac:spMkLst>
              <pc:docMk/>
              <pc:sldMasterMk cId="0" sldId="2147485087"/>
              <pc:sldLayoutMk cId="0" sldId="2147485096"/>
              <ac:spMk id="7" creationId="{00000000-0000-0000-0000-000000000000}"/>
            </ac:spMkLst>
          </pc:spChg>
        </pc:sldLayoutChg>
        <pc:sldLayoutChg chg="modSp">
          <pc:chgData name="Zhao Jin" userId="cd05a825-544c-438a-9ba1-08e63db50b47" providerId="ADAL" clId="{37A0D694-38DA-4421-B5D3-DEDBFC2EC57C}" dt="2021-02-03T06:56:12.527" v="36"/>
          <pc:sldLayoutMkLst>
            <pc:docMk/>
            <pc:sldMasterMk cId="0" sldId="2147485087"/>
            <pc:sldLayoutMk cId="0" sldId="2147485097"/>
          </pc:sldLayoutMkLst>
          <pc:spChg chg="mod">
            <ac:chgData name="Zhao Jin" userId="cd05a825-544c-438a-9ba1-08e63db50b47" providerId="ADAL" clId="{37A0D694-38DA-4421-B5D3-DEDBFC2EC57C}" dt="2021-02-03T06:56:12.527" v="36"/>
            <ac:spMkLst>
              <pc:docMk/>
              <pc:sldMasterMk cId="0" sldId="2147485087"/>
              <pc:sldLayoutMk cId="0" sldId="2147485097"/>
              <ac:spMk id="6" creationId="{00000000-0000-0000-0000-000000000000}"/>
            </ac:spMkLst>
          </pc:spChg>
        </pc:sldLayoutChg>
        <pc:sldLayoutChg chg="modSp">
          <pc:chgData name="Zhao Jin" userId="cd05a825-544c-438a-9ba1-08e63db50b47" providerId="ADAL" clId="{37A0D694-38DA-4421-B5D3-DEDBFC2EC57C}" dt="2021-02-03T06:56:12.527" v="36"/>
          <pc:sldLayoutMkLst>
            <pc:docMk/>
            <pc:sldMasterMk cId="0" sldId="2147485087"/>
            <pc:sldLayoutMk cId="0" sldId="2147485098"/>
          </pc:sldLayoutMkLst>
          <pc:spChg chg="mod">
            <ac:chgData name="Zhao Jin" userId="cd05a825-544c-438a-9ba1-08e63db50b47" providerId="ADAL" clId="{37A0D694-38DA-4421-B5D3-DEDBFC2EC57C}" dt="2021-02-03T06:56:12.527" v="36"/>
            <ac:spMkLst>
              <pc:docMk/>
              <pc:sldMasterMk cId="0" sldId="2147485087"/>
              <pc:sldLayoutMk cId="0" sldId="2147485098"/>
              <ac:spMk id="6" creationId="{00000000-0000-0000-0000-000000000000}"/>
            </ac:spMkLst>
          </pc:spChg>
        </pc:sldLayoutChg>
      </pc:sldMasterChg>
    </pc:docChg>
  </pc:docChgLst>
  <pc:docChgLst>
    <pc:chgData name="Zhao Jin" userId="S::dcszjin@nus.edu.sg::cd05a825-544c-438a-9ba1-08e63db50b47" providerId="AD" clId="Web-{66D5AB6E-AF24-491D-9529-2DDB49AD3149}"/>
    <pc:docChg chg="modSld">
      <pc:chgData name="Zhao Jin" userId="S::dcszjin@nus.edu.sg::cd05a825-544c-438a-9ba1-08e63db50b47" providerId="AD" clId="Web-{66D5AB6E-AF24-491D-9529-2DDB49AD3149}" dt="2021-01-20T08:43:03.224" v="8" actId="14100"/>
      <pc:docMkLst>
        <pc:docMk/>
      </pc:docMkLst>
      <pc:sldChg chg="modSp">
        <pc:chgData name="Zhao Jin" userId="S::dcszjin@nus.edu.sg::cd05a825-544c-438a-9ba1-08e63db50b47" providerId="AD" clId="Web-{66D5AB6E-AF24-491D-9529-2DDB49AD3149}" dt="2021-01-20T08:43:03.224" v="8" actId="14100"/>
        <pc:sldMkLst>
          <pc:docMk/>
          <pc:sldMk cId="901453530" sldId="546"/>
        </pc:sldMkLst>
        <pc:spChg chg="mod">
          <ac:chgData name="Zhao Jin" userId="S::dcszjin@nus.edu.sg::cd05a825-544c-438a-9ba1-08e63db50b47" providerId="AD" clId="Web-{66D5AB6E-AF24-491D-9529-2DDB49AD3149}" dt="2021-01-20T08:43:03.224" v="8" actId="14100"/>
          <ac:spMkLst>
            <pc:docMk/>
            <pc:sldMk cId="901453530" sldId="546"/>
            <ac:spMk id="9" creationId="{00000000-0000-0000-0000-000000000000}"/>
          </ac:spMkLst>
        </pc:spChg>
        <pc:spChg chg="mod">
          <ac:chgData name="Zhao Jin" userId="S::dcszjin@nus.edu.sg::cd05a825-544c-438a-9ba1-08e63db50b47" providerId="AD" clId="Web-{66D5AB6E-AF24-491D-9529-2DDB49AD3149}" dt="2021-01-20T08:42:24.723" v="4" actId="1076"/>
          <ac:spMkLst>
            <pc:docMk/>
            <pc:sldMk cId="901453530" sldId="546"/>
            <ac:spMk id="14" creationId="{00000000-0000-0000-0000-000000000000}"/>
          </ac:spMkLst>
        </pc:spChg>
      </pc:sldChg>
    </pc:docChg>
  </pc:docChgLst>
  <pc:docChgLst>
    <pc:chgData name="Zhao Jin" userId="cd05a825-544c-438a-9ba1-08e63db50b47" providerId="ADAL" clId="{A32C303E-058C-49B2-A332-285D2EFE86C4}"/>
    <pc:docChg chg="modSld">
      <pc:chgData name="Zhao Jin" userId="cd05a825-544c-438a-9ba1-08e63db50b47" providerId="ADAL" clId="{A32C303E-058C-49B2-A332-285D2EFE86C4}" dt="2024-01-31T05:43:07.180" v="0"/>
      <pc:docMkLst>
        <pc:docMk/>
      </pc:docMkLst>
      <pc:sldChg chg="addSp modSp">
        <pc:chgData name="Zhao Jin" userId="cd05a825-544c-438a-9ba1-08e63db50b47" providerId="ADAL" clId="{A32C303E-058C-49B2-A332-285D2EFE86C4}" dt="2024-01-31T05:43:07.180" v="0"/>
        <pc:sldMkLst>
          <pc:docMk/>
          <pc:sldMk cId="0" sldId="256"/>
        </pc:sldMkLst>
        <pc:spChg chg="add mod">
          <ac:chgData name="Zhao Jin" userId="cd05a825-544c-438a-9ba1-08e63db50b47" providerId="ADAL" clId="{A32C303E-058C-49B2-A332-285D2EFE86C4}" dt="2024-01-31T05:43:07.180" v="0"/>
          <ac:spMkLst>
            <pc:docMk/>
            <pc:sldMk cId="0" sldId="256"/>
            <ac:spMk id="3" creationId="{9333C963-8EDB-A1F3-C99C-B3D1B175E278}"/>
          </ac:spMkLst>
        </pc:spChg>
        <pc:picChg chg="add mod">
          <ac:chgData name="Zhao Jin" userId="cd05a825-544c-438a-9ba1-08e63db50b47" providerId="ADAL" clId="{A32C303E-058C-49B2-A332-285D2EFE86C4}" dt="2024-01-31T05:43:07.180" v="0"/>
          <ac:picMkLst>
            <pc:docMk/>
            <pc:sldMk cId="0" sldId="256"/>
            <ac:picMk id="2" creationId="{7B60F6C4-4E9F-4DF9-768F-7A671B6CB08D}"/>
          </ac:picMkLst>
        </pc:picChg>
      </pc:sldChg>
    </pc:docChg>
  </pc:docChgLst>
  <pc:docChgLst>
    <pc:chgData name="Zhao Jin" userId="cd05a825-544c-438a-9ba1-08e63db50b47" providerId="ADAL" clId="{E094A0D3-9008-D44F-B23F-E71F39C2BDEC}"/>
    <pc:docChg chg="undo custSel addSld delSld modSld sldOrd modMainMaster">
      <pc:chgData name="Zhao Jin" userId="cd05a825-544c-438a-9ba1-08e63db50b47" providerId="ADAL" clId="{E094A0D3-9008-D44F-B23F-E71F39C2BDEC}" dt="2021-01-27T05:44:46" v="1434" actId="207"/>
      <pc:docMkLst>
        <pc:docMk/>
      </pc:docMkLst>
      <pc:sldChg chg="modSp">
        <pc:chgData name="Zhao Jin" userId="cd05a825-544c-438a-9ba1-08e63db50b47" providerId="ADAL" clId="{E094A0D3-9008-D44F-B23F-E71F39C2BDEC}" dt="2021-01-27T04:57:42.438" v="23" actId="20577"/>
        <pc:sldMkLst>
          <pc:docMk/>
          <pc:sldMk cId="0" sldId="256"/>
        </pc:sldMkLst>
        <pc:spChg chg="mod">
          <ac:chgData name="Zhao Jin" userId="cd05a825-544c-438a-9ba1-08e63db50b47" providerId="ADAL" clId="{E094A0D3-9008-D44F-B23F-E71F39C2BDEC}" dt="2021-01-27T04:57:38.527" v="1" actId="20577"/>
          <ac:spMkLst>
            <pc:docMk/>
            <pc:sldMk cId="0" sldId="256"/>
            <ac:spMk id="8" creationId="{00000000-0000-0000-0000-000000000000}"/>
          </ac:spMkLst>
        </pc:spChg>
        <pc:spChg chg="mod">
          <ac:chgData name="Zhao Jin" userId="cd05a825-544c-438a-9ba1-08e63db50b47" providerId="ADAL" clId="{E094A0D3-9008-D44F-B23F-E71F39C2BDEC}" dt="2021-01-27T04:57:42.438" v="23" actId="20577"/>
          <ac:spMkLst>
            <pc:docMk/>
            <pc:sldMk cId="0" sldId="256"/>
            <ac:spMk id="11" creationId="{00000000-0000-0000-0000-000000000000}"/>
          </ac:spMkLst>
        </pc:spChg>
      </pc:sldChg>
      <pc:sldChg chg="modSp">
        <pc:chgData name="Zhao Jin" userId="cd05a825-544c-438a-9ba1-08e63db50b47" providerId="ADAL" clId="{E094A0D3-9008-D44F-B23F-E71F39C2BDEC}" dt="2021-01-27T05:17:21.390" v="251" actId="20577"/>
        <pc:sldMkLst>
          <pc:docMk/>
          <pc:sldMk cId="2438607696" sldId="468"/>
        </pc:sldMkLst>
        <pc:spChg chg="mod">
          <ac:chgData name="Zhao Jin" userId="cd05a825-544c-438a-9ba1-08e63db50b47" providerId="ADAL" clId="{E094A0D3-9008-D44F-B23F-E71F39C2BDEC}" dt="2021-01-27T04:58:20.523" v="47"/>
          <ac:spMkLst>
            <pc:docMk/>
            <pc:sldMk cId="2438607696" sldId="468"/>
            <ac:spMk id="7" creationId="{00000000-0000-0000-0000-000000000000}"/>
          </ac:spMkLst>
        </pc:spChg>
        <pc:spChg chg="mod">
          <ac:chgData name="Zhao Jin" userId="cd05a825-544c-438a-9ba1-08e63db50b47" providerId="ADAL" clId="{E094A0D3-9008-D44F-B23F-E71F39C2BDEC}" dt="2021-01-27T04:57:50.314" v="46" actId="20577"/>
          <ac:spMkLst>
            <pc:docMk/>
            <pc:sldMk cId="2438607696" sldId="468"/>
            <ac:spMk id="14338" creationId="{00000000-0000-0000-0000-000000000000}"/>
          </ac:spMkLst>
        </pc:spChg>
        <pc:spChg chg="mod">
          <ac:chgData name="Zhao Jin" userId="cd05a825-544c-438a-9ba1-08e63db50b47" providerId="ADAL" clId="{E094A0D3-9008-D44F-B23F-E71F39C2BDEC}" dt="2021-01-27T05:17:21.390" v="251" actId="20577"/>
          <ac:spMkLst>
            <pc:docMk/>
            <pc:sldMk cId="2438607696" sldId="468"/>
            <ac:spMk id="14339" creationId="{00000000-0000-0000-0000-000000000000}"/>
          </ac:spMkLst>
        </pc:spChg>
      </pc:sldChg>
      <pc:sldChg chg="modSp">
        <pc:chgData name="Zhao Jin" userId="cd05a825-544c-438a-9ba1-08e63db50b47" providerId="ADAL" clId="{E094A0D3-9008-D44F-B23F-E71F39C2BDEC}" dt="2021-01-27T04:58:20.523" v="47"/>
        <pc:sldMkLst>
          <pc:docMk/>
          <pc:sldMk cId="1311126165" sldId="485"/>
        </pc:sldMkLst>
        <pc:spChg chg="mod">
          <ac:chgData name="Zhao Jin" userId="cd05a825-544c-438a-9ba1-08e63db50b47" providerId="ADAL" clId="{E094A0D3-9008-D44F-B23F-E71F39C2BDEC}" dt="2021-01-27T04:58:20.523" v="47"/>
          <ac:spMkLst>
            <pc:docMk/>
            <pc:sldMk cId="1311126165" sldId="485"/>
            <ac:spMk id="9" creationId="{00000000-0000-0000-0000-000000000000}"/>
          </ac:spMkLst>
        </pc:spChg>
      </pc:sldChg>
      <pc:sldChg chg="modSp add">
        <pc:chgData name="Zhao Jin" userId="cd05a825-544c-438a-9ba1-08e63db50b47" providerId="ADAL" clId="{E094A0D3-9008-D44F-B23F-E71F39C2BDEC}" dt="2021-01-27T05:17:26.077" v="252" actId="20577"/>
        <pc:sldMkLst>
          <pc:docMk/>
          <pc:sldMk cId="3792232794" sldId="504"/>
        </pc:sldMkLst>
        <pc:spChg chg="mod">
          <ac:chgData name="Zhao Jin" userId="cd05a825-544c-438a-9ba1-08e63db50b47" providerId="ADAL" clId="{E094A0D3-9008-D44F-B23F-E71F39C2BDEC}" dt="2021-01-27T05:14:34.766" v="156" actId="27636"/>
          <ac:spMkLst>
            <pc:docMk/>
            <pc:sldMk cId="3792232794" sldId="504"/>
            <ac:spMk id="8" creationId="{00000000-0000-0000-0000-000000000000}"/>
          </ac:spMkLst>
        </pc:spChg>
        <pc:spChg chg="mod">
          <ac:chgData name="Zhao Jin" userId="cd05a825-544c-438a-9ba1-08e63db50b47" providerId="ADAL" clId="{E094A0D3-9008-D44F-B23F-E71F39C2BDEC}" dt="2021-01-27T05:15:13.559" v="159" actId="113"/>
          <ac:spMkLst>
            <pc:docMk/>
            <pc:sldMk cId="3792232794" sldId="504"/>
            <ac:spMk id="47" creationId="{00000000-0000-0000-0000-000000000000}"/>
          </ac:spMkLst>
        </pc:spChg>
        <pc:spChg chg="mod">
          <ac:chgData name="Zhao Jin" userId="cd05a825-544c-438a-9ba1-08e63db50b47" providerId="ADAL" clId="{E094A0D3-9008-D44F-B23F-E71F39C2BDEC}" dt="2021-01-27T05:17:26.077" v="252" actId="20577"/>
          <ac:spMkLst>
            <pc:docMk/>
            <pc:sldMk cId="3792232794" sldId="504"/>
            <ac:spMk id="14338" creationId="{00000000-0000-0000-0000-000000000000}"/>
          </ac:spMkLst>
        </pc:spChg>
      </pc:sldChg>
      <pc:sldChg chg="modSp">
        <pc:chgData name="Zhao Jin" userId="cd05a825-544c-438a-9ba1-08e63db50b47" providerId="ADAL" clId="{E094A0D3-9008-D44F-B23F-E71F39C2BDEC}" dt="2021-01-27T04:58:20.523" v="47"/>
        <pc:sldMkLst>
          <pc:docMk/>
          <pc:sldMk cId="681224785" sldId="531"/>
        </pc:sldMkLst>
        <pc:spChg chg="mod">
          <ac:chgData name="Zhao Jin" userId="cd05a825-544c-438a-9ba1-08e63db50b47" providerId="ADAL" clId="{E094A0D3-9008-D44F-B23F-E71F39C2BDEC}" dt="2021-01-27T04:58:20.523" v="47"/>
          <ac:spMkLst>
            <pc:docMk/>
            <pc:sldMk cId="681224785" sldId="531"/>
            <ac:spMk id="43" creationId="{00000000-0000-0000-0000-000000000000}"/>
          </ac:spMkLst>
        </pc:spChg>
      </pc:sldChg>
      <pc:sldChg chg="modSp del">
        <pc:chgData name="Zhao Jin" userId="cd05a825-544c-438a-9ba1-08e63db50b47" providerId="ADAL" clId="{E094A0D3-9008-D44F-B23F-E71F39C2BDEC}" dt="2021-01-27T05:12:53.568" v="127" actId="2696"/>
        <pc:sldMkLst>
          <pc:docMk/>
          <pc:sldMk cId="901453530" sldId="546"/>
        </pc:sldMkLst>
        <pc:spChg chg="mod">
          <ac:chgData name="Zhao Jin" userId="cd05a825-544c-438a-9ba1-08e63db50b47" providerId="ADAL" clId="{E094A0D3-9008-D44F-B23F-E71F39C2BDEC}" dt="2021-01-27T04:58:20.523" v="47"/>
          <ac:spMkLst>
            <pc:docMk/>
            <pc:sldMk cId="901453530" sldId="546"/>
            <ac:spMk id="7" creationId="{00000000-0000-0000-0000-000000000000}"/>
          </ac:spMkLst>
        </pc:spChg>
        <pc:spChg chg="mod">
          <ac:chgData name="Zhao Jin" userId="cd05a825-544c-438a-9ba1-08e63db50b47" providerId="ADAL" clId="{E094A0D3-9008-D44F-B23F-E71F39C2BDEC}" dt="2021-01-27T05:10:30.946" v="126" actId="20577"/>
          <ac:spMkLst>
            <pc:docMk/>
            <pc:sldMk cId="901453530" sldId="546"/>
            <ac:spMk id="14338" creationId="{00000000-0000-0000-0000-000000000000}"/>
          </ac:spMkLst>
        </pc:spChg>
      </pc:sldChg>
      <pc:sldChg chg="modSp add">
        <pc:chgData name="Zhao Jin" userId="cd05a825-544c-438a-9ba1-08e63db50b47" providerId="ADAL" clId="{E094A0D3-9008-D44F-B23F-E71F39C2BDEC}" dt="2021-01-27T05:17:29.706" v="253" actId="20577"/>
        <pc:sldMkLst>
          <pc:docMk/>
          <pc:sldMk cId="4225956616" sldId="546"/>
        </pc:sldMkLst>
        <pc:spChg chg="mod">
          <ac:chgData name="Zhao Jin" userId="cd05a825-544c-438a-9ba1-08e63db50b47" providerId="ADAL" clId="{E094A0D3-9008-D44F-B23F-E71F39C2BDEC}" dt="2021-01-27T05:15:19.785" v="160" actId="113"/>
          <ac:spMkLst>
            <pc:docMk/>
            <pc:sldMk cId="4225956616" sldId="546"/>
            <ac:spMk id="120" creationId="{00000000-0000-0000-0000-000000000000}"/>
          </ac:spMkLst>
        </pc:spChg>
        <pc:spChg chg="mod">
          <ac:chgData name="Zhao Jin" userId="cd05a825-544c-438a-9ba1-08e63db50b47" providerId="ADAL" clId="{E094A0D3-9008-D44F-B23F-E71F39C2BDEC}" dt="2021-01-27T05:17:29.706" v="253" actId="20577"/>
          <ac:spMkLst>
            <pc:docMk/>
            <pc:sldMk cId="4225956616" sldId="546"/>
            <ac:spMk id="14338" creationId="{00000000-0000-0000-0000-000000000000}"/>
          </ac:spMkLst>
        </pc:spChg>
      </pc:sldChg>
      <pc:sldChg chg="modSp del">
        <pc:chgData name="Zhao Jin" userId="cd05a825-544c-438a-9ba1-08e63db50b47" providerId="ADAL" clId="{E094A0D3-9008-D44F-B23F-E71F39C2BDEC}" dt="2021-01-27T05:16:20.724" v="163" actId="2696"/>
        <pc:sldMkLst>
          <pc:docMk/>
          <pc:sldMk cId="884841463" sldId="547"/>
        </pc:sldMkLst>
        <pc:spChg chg="mod">
          <ac:chgData name="Zhao Jin" userId="cd05a825-544c-438a-9ba1-08e63db50b47" providerId="ADAL" clId="{E094A0D3-9008-D44F-B23F-E71F39C2BDEC}" dt="2021-01-27T04:58:20.523" v="47"/>
          <ac:spMkLst>
            <pc:docMk/>
            <pc:sldMk cId="884841463" sldId="547"/>
            <ac:spMk id="7" creationId="{00000000-0000-0000-0000-000000000000}"/>
          </ac:spMkLst>
        </pc:spChg>
      </pc:sldChg>
      <pc:sldChg chg="modSp">
        <pc:chgData name="Zhao Jin" userId="cd05a825-544c-438a-9ba1-08e63db50b47" providerId="ADAL" clId="{E094A0D3-9008-D44F-B23F-E71F39C2BDEC}" dt="2021-01-27T04:58:20.523" v="47"/>
        <pc:sldMkLst>
          <pc:docMk/>
          <pc:sldMk cId="1617257579" sldId="548"/>
        </pc:sldMkLst>
        <pc:spChg chg="mod">
          <ac:chgData name="Zhao Jin" userId="cd05a825-544c-438a-9ba1-08e63db50b47" providerId="ADAL" clId="{E094A0D3-9008-D44F-B23F-E71F39C2BDEC}" dt="2021-01-27T04:58:20.523" v="47"/>
          <ac:spMkLst>
            <pc:docMk/>
            <pc:sldMk cId="1617257579" sldId="548"/>
            <ac:spMk id="7" creationId="{00000000-0000-0000-0000-000000000000}"/>
          </ac:spMkLst>
        </pc:spChg>
      </pc:sldChg>
      <pc:sldChg chg="modSp">
        <pc:chgData name="Zhao Jin" userId="cd05a825-544c-438a-9ba1-08e63db50b47" providerId="ADAL" clId="{E094A0D3-9008-D44F-B23F-E71F39C2BDEC}" dt="2021-01-27T04:58:20.523" v="47"/>
        <pc:sldMkLst>
          <pc:docMk/>
          <pc:sldMk cId="3394924879" sldId="549"/>
        </pc:sldMkLst>
        <pc:spChg chg="mod">
          <ac:chgData name="Zhao Jin" userId="cd05a825-544c-438a-9ba1-08e63db50b47" providerId="ADAL" clId="{E094A0D3-9008-D44F-B23F-E71F39C2BDEC}" dt="2021-01-27T04:58:20.523" v="47"/>
          <ac:spMkLst>
            <pc:docMk/>
            <pc:sldMk cId="3394924879" sldId="549"/>
            <ac:spMk id="43" creationId="{00000000-0000-0000-0000-000000000000}"/>
          </ac:spMkLst>
        </pc:spChg>
      </pc:sldChg>
      <pc:sldChg chg="modSp">
        <pc:chgData name="Zhao Jin" userId="cd05a825-544c-438a-9ba1-08e63db50b47" providerId="ADAL" clId="{E094A0D3-9008-D44F-B23F-E71F39C2BDEC}" dt="2021-01-27T04:58:20.523" v="47"/>
        <pc:sldMkLst>
          <pc:docMk/>
          <pc:sldMk cId="784668950" sldId="550"/>
        </pc:sldMkLst>
        <pc:spChg chg="mod">
          <ac:chgData name="Zhao Jin" userId="cd05a825-544c-438a-9ba1-08e63db50b47" providerId="ADAL" clId="{E094A0D3-9008-D44F-B23F-E71F39C2BDEC}" dt="2021-01-27T04:58:20.523" v="47"/>
          <ac:spMkLst>
            <pc:docMk/>
            <pc:sldMk cId="784668950" sldId="550"/>
            <ac:spMk id="43" creationId="{00000000-0000-0000-0000-000000000000}"/>
          </ac:spMkLst>
        </pc:spChg>
      </pc:sldChg>
      <pc:sldChg chg="modSp add del">
        <pc:chgData name="Zhao Jin" userId="cd05a825-544c-438a-9ba1-08e63db50b47" providerId="ADAL" clId="{E094A0D3-9008-D44F-B23F-E71F39C2BDEC}" dt="2021-01-27T05:17:38.111" v="258" actId="2696"/>
        <pc:sldMkLst>
          <pc:docMk/>
          <pc:sldMk cId="2538842699" sldId="551"/>
        </pc:sldMkLst>
        <pc:spChg chg="mod">
          <ac:chgData name="Zhao Jin" userId="cd05a825-544c-438a-9ba1-08e63db50b47" providerId="ADAL" clId="{E094A0D3-9008-D44F-B23F-E71F39C2BDEC}" dt="2021-01-27T05:17:36.555" v="257" actId="20577"/>
          <ac:spMkLst>
            <pc:docMk/>
            <pc:sldMk cId="2538842699" sldId="551"/>
            <ac:spMk id="14338" creationId="{00000000-0000-0000-0000-000000000000}"/>
          </ac:spMkLst>
        </pc:spChg>
      </pc:sldChg>
      <pc:sldChg chg="addSp delSp modSp add delAnim">
        <pc:chgData name="Zhao Jin" userId="cd05a825-544c-438a-9ba1-08e63db50b47" providerId="ADAL" clId="{E094A0D3-9008-D44F-B23F-E71F39C2BDEC}" dt="2021-01-27T05:22:23.124" v="370" actId="20577"/>
        <pc:sldMkLst>
          <pc:docMk/>
          <pc:sldMk cId="3422194935" sldId="552"/>
        </pc:sldMkLst>
        <pc:spChg chg="mod">
          <ac:chgData name="Zhao Jin" userId="cd05a825-544c-438a-9ba1-08e63db50b47" providerId="ADAL" clId="{E094A0D3-9008-D44F-B23F-E71F39C2BDEC}" dt="2021-01-27T05:22:23.124" v="370" actId="20577"/>
          <ac:spMkLst>
            <pc:docMk/>
            <pc:sldMk cId="3422194935" sldId="552"/>
            <ac:spMk id="8" creationId="{00000000-0000-0000-0000-000000000000}"/>
          </ac:spMkLst>
        </pc:spChg>
        <pc:spChg chg="add del mod">
          <ac:chgData name="Zhao Jin" userId="cd05a825-544c-438a-9ba1-08e63db50b47" providerId="ADAL" clId="{E094A0D3-9008-D44F-B23F-E71F39C2BDEC}" dt="2021-01-27T05:20:48.010" v="345" actId="478"/>
          <ac:spMkLst>
            <pc:docMk/>
            <pc:sldMk cId="3422194935" sldId="552"/>
            <ac:spMk id="84" creationId="{C4E05674-68A2-0D4E-8B47-F7A2C6A6B76F}"/>
          </ac:spMkLst>
        </pc:spChg>
        <pc:spChg chg="mod">
          <ac:chgData name="Zhao Jin" userId="cd05a825-544c-438a-9ba1-08e63db50b47" providerId="ADAL" clId="{E094A0D3-9008-D44F-B23F-E71F39C2BDEC}" dt="2021-01-27T05:17:40.396" v="259" actId="20577"/>
          <ac:spMkLst>
            <pc:docMk/>
            <pc:sldMk cId="3422194935" sldId="552"/>
            <ac:spMk id="14338" creationId="{00000000-0000-0000-0000-000000000000}"/>
          </ac:spMkLst>
        </pc:spChg>
        <pc:grpChg chg="del">
          <ac:chgData name="Zhao Jin" userId="cd05a825-544c-438a-9ba1-08e63db50b47" providerId="ADAL" clId="{E094A0D3-9008-D44F-B23F-E71F39C2BDEC}" dt="2021-01-27T05:16:32.725" v="165" actId="478"/>
          <ac:grpSpMkLst>
            <pc:docMk/>
            <pc:sldMk cId="3422194935" sldId="552"/>
            <ac:grpSpMk id="86" creationId="{00000000-0000-0000-0000-000000000000}"/>
          </ac:grpSpMkLst>
        </pc:grpChg>
        <pc:grpChg chg="del">
          <ac:chgData name="Zhao Jin" userId="cd05a825-544c-438a-9ba1-08e63db50b47" providerId="ADAL" clId="{E094A0D3-9008-D44F-B23F-E71F39C2BDEC}" dt="2021-01-27T05:16:27.485" v="164" actId="478"/>
          <ac:grpSpMkLst>
            <pc:docMk/>
            <pc:sldMk cId="3422194935" sldId="552"/>
            <ac:grpSpMk id="91" creationId="{00000000-0000-0000-0000-000000000000}"/>
          </ac:grpSpMkLst>
        </pc:grpChg>
        <pc:grpChg chg="del">
          <ac:chgData name="Zhao Jin" userId="cd05a825-544c-438a-9ba1-08e63db50b47" providerId="ADAL" clId="{E094A0D3-9008-D44F-B23F-E71F39C2BDEC}" dt="2021-01-27T05:16:27.485" v="164" actId="478"/>
          <ac:grpSpMkLst>
            <pc:docMk/>
            <pc:sldMk cId="3422194935" sldId="552"/>
            <ac:grpSpMk id="94" creationId="{00000000-0000-0000-0000-000000000000}"/>
          </ac:grpSpMkLst>
        </pc:grpChg>
        <pc:grpChg chg="del">
          <ac:chgData name="Zhao Jin" userId="cd05a825-544c-438a-9ba1-08e63db50b47" providerId="ADAL" clId="{E094A0D3-9008-D44F-B23F-E71F39C2BDEC}" dt="2021-01-27T05:16:27.485" v="164" actId="478"/>
          <ac:grpSpMkLst>
            <pc:docMk/>
            <pc:sldMk cId="3422194935" sldId="552"/>
            <ac:grpSpMk id="97" creationId="{00000000-0000-0000-0000-000000000000}"/>
          </ac:grpSpMkLst>
        </pc:grpChg>
        <pc:grpChg chg="del">
          <ac:chgData name="Zhao Jin" userId="cd05a825-544c-438a-9ba1-08e63db50b47" providerId="ADAL" clId="{E094A0D3-9008-D44F-B23F-E71F39C2BDEC}" dt="2021-01-27T05:16:27.485" v="164" actId="478"/>
          <ac:grpSpMkLst>
            <pc:docMk/>
            <pc:sldMk cId="3422194935" sldId="552"/>
            <ac:grpSpMk id="100" creationId="{00000000-0000-0000-0000-000000000000}"/>
          </ac:grpSpMkLst>
        </pc:grpChg>
        <pc:grpChg chg="del">
          <ac:chgData name="Zhao Jin" userId="cd05a825-544c-438a-9ba1-08e63db50b47" providerId="ADAL" clId="{E094A0D3-9008-D44F-B23F-E71F39C2BDEC}" dt="2021-01-27T05:16:27.485" v="164" actId="478"/>
          <ac:grpSpMkLst>
            <pc:docMk/>
            <pc:sldMk cId="3422194935" sldId="552"/>
            <ac:grpSpMk id="103" creationId="{00000000-0000-0000-0000-000000000000}"/>
          </ac:grpSpMkLst>
        </pc:grpChg>
        <pc:grpChg chg="del">
          <ac:chgData name="Zhao Jin" userId="cd05a825-544c-438a-9ba1-08e63db50b47" providerId="ADAL" clId="{E094A0D3-9008-D44F-B23F-E71F39C2BDEC}" dt="2021-01-27T05:16:27.485" v="164" actId="478"/>
          <ac:grpSpMkLst>
            <pc:docMk/>
            <pc:sldMk cId="3422194935" sldId="552"/>
            <ac:grpSpMk id="106" creationId="{00000000-0000-0000-0000-000000000000}"/>
          </ac:grpSpMkLst>
        </pc:grpChg>
        <pc:grpChg chg="del">
          <ac:chgData name="Zhao Jin" userId="cd05a825-544c-438a-9ba1-08e63db50b47" providerId="ADAL" clId="{E094A0D3-9008-D44F-B23F-E71F39C2BDEC}" dt="2021-01-27T05:16:32.725" v="165" actId="478"/>
          <ac:grpSpMkLst>
            <pc:docMk/>
            <pc:sldMk cId="3422194935" sldId="552"/>
            <ac:grpSpMk id="109" creationId="{00000000-0000-0000-0000-000000000000}"/>
          </ac:grpSpMkLst>
        </pc:grpChg>
        <pc:grpChg chg="del">
          <ac:chgData name="Zhao Jin" userId="cd05a825-544c-438a-9ba1-08e63db50b47" providerId="ADAL" clId="{E094A0D3-9008-D44F-B23F-E71F39C2BDEC}" dt="2021-01-27T05:16:32.725" v="165" actId="478"/>
          <ac:grpSpMkLst>
            <pc:docMk/>
            <pc:sldMk cId="3422194935" sldId="552"/>
            <ac:grpSpMk id="112" creationId="{00000000-0000-0000-0000-000000000000}"/>
          </ac:grpSpMkLst>
        </pc:grpChg>
        <pc:grpChg chg="del">
          <ac:chgData name="Zhao Jin" userId="cd05a825-544c-438a-9ba1-08e63db50b47" providerId="ADAL" clId="{E094A0D3-9008-D44F-B23F-E71F39C2BDEC}" dt="2021-01-27T05:16:32.725" v="165" actId="478"/>
          <ac:grpSpMkLst>
            <pc:docMk/>
            <pc:sldMk cId="3422194935" sldId="552"/>
            <ac:grpSpMk id="115" creationId="{00000000-0000-0000-0000-000000000000}"/>
          </ac:grpSpMkLst>
        </pc:grpChg>
        <pc:grpChg chg="del">
          <ac:chgData name="Zhao Jin" userId="cd05a825-544c-438a-9ba1-08e63db50b47" providerId="ADAL" clId="{E094A0D3-9008-D44F-B23F-E71F39C2BDEC}" dt="2021-01-27T05:16:27.485" v="164" actId="478"/>
          <ac:grpSpMkLst>
            <pc:docMk/>
            <pc:sldMk cId="3422194935" sldId="552"/>
            <ac:grpSpMk id="118" creationId="{00000000-0000-0000-0000-000000000000}"/>
          </ac:grpSpMkLst>
        </pc:grpChg>
        <pc:grpChg chg="del">
          <ac:chgData name="Zhao Jin" userId="cd05a825-544c-438a-9ba1-08e63db50b47" providerId="ADAL" clId="{E094A0D3-9008-D44F-B23F-E71F39C2BDEC}" dt="2021-01-27T05:16:27.485" v="164" actId="478"/>
          <ac:grpSpMkLst>
            <pc:docMk/>
            <pc:sldMk cId="3422194935" sldId="552"/>
            <ac:grpSpMk id="121" creationId="{00000000-0000-0000-0000-000000000000}"/>
          </ac:grpSpMkLst>
        </pc:grpChg>
        <pc:grpChg chg="del">
          <ac:chgData name="Zhao Jin" userId="cd05a825-544c-438a-9ba1-08e63db50b47" providerId="ADAL" clId="{E094A0D3-9008-D44F-B23F-E71F39C2BDEC}" dt="2021-01-27T05:16:27.485" v="164" actId="478"/>
          <ac:grpSpMkLst>
            <pc:docMk/>
            <pc:sldMk cId="3422194935" sldId="552"/>
            <ac:grpSpMk id="124" creationId="{00000000-0000-0000-0000-000000000000}"/>
          </ac:grpSpMkLst>
        </pc:grpChg>
        <pc:grpChg chg="del">
          <ac:chgData name="Zhao Jin" userId="cd05a825-544c-438a-9ba1-08e63db50b47" providerId="ADAL" clId="{E094A0D3-9008-D44F-B23F-E71F39C2BDEC}" dt="2021-01-27T05:16:27.485" v="164" actId="478"/>
          <ac:grpSpMkLst>
            <pc:docMk/>
            <pc:sldMk cId="3422194935" sldId="552"/>
            <ac:grpSpMk id="127" creationId="{00000000-0000-0000-0000-000000000000}"/>
          </ac:grpSpMkLst>
        </pc:grpChg>
        <pc:grpChg chg="del">
          <ac:chgData name="Zhao Jin" userId="cd05a825-544c-438a-9ba1-08e63db50b47" providerId="ADAL" clId="{E094A0D3-9008-D44F-B23F-E71F39C2BDEC}" dt="2021-01-27T05:16:27.485" v="164" actId="478"/>
          <ac:grpSpMkLst>
            <pc:docMk/>
            <pc:sldMk cId="3422194935" sldId="552"/>
            <ac:grpSpMk id="130" creationId="{00000000-0000-0000-0000-000000000000}"/>
          </ac:grpSpMkLst>
        </pc:grpChg>
        <pc:grpChg chg="del">
          <ac:chgData name="Zhao Jin" userId="cd05a825-544c-438a-9ba1-08e63db50b47" providerId="ADAL" clId="{E094A0D3-9008-D44F-B23F-E71F39C2BDEC}" dt="2021-01-27T05:16:27.485" v="164" actId="478"/>
          <ac:grpSpMkLst>
            <pc:docMk/>
            <pc:sldMk cId="3422194935" sldId="552"/>
            <ac:grpSpMk id="136" creationId="{00000000-0000-0000-0000-000000000000}"/>
          </ac:grpSpMkLst>
        </pc:grpChg>
        <pc:grpChg chg="del">
          <ac:chgData name="Zhao Jin" userId="cd05a825-544c-438a-9ba1-08e63db50b47" providerId="ADAL" clId="{E094A0D3-9008-D44F-B23F-E71F39C2BDEC}" dt="2021-01-27T05:16:27.485" v="164" actId="478"/>
          <ac:grpSpMkLst>
            <pc:docMk/>
            <pc:sldMk cId="3422194935" sldId="552"/>
            <ac:grpSpMk id="144" creationId="{00000000-0000-0000-0000-000000000000}"/>
          </ac:grpSpMkLst>
        </pc:grpChg>
        <pc:grpChg chg="del">
          <ac:chgData name="Zhao Jin" userId="cd05a825-544c-438a-9ba1-08e63db50b47" providerId="ADAL" clId="{E094A0D3-9008-D44F-B23F-E71F39C2BDEC}" dt="2021-01-27T05:16:27.485" v="164" actId="478"/>
          <ac:grpSpMkLst>
            <pc:docMk/>
            <pc:sldMk cId="3422194935" sldId="552"/>
            <ac:grpSpMk id="152" creationId="{00000000-0000-0000-0000-000000000000}"/>
          </ac:grpSpMkLst>
        </pc:grpChg>
        <pc:grpChg chg="del">
          <ac:chgData name="Zhao Jin" userId="cd05a825-544c-438a-9ba1-08e63db50b47" providerId="ADAL" clId="{E094A0D3-9008-D44F-B23F-E71F39C2BDEC}" dt="2021-01-27T05:16:27.485" v="164" actId="478"/>
          <ac:grpSpMkLst>
            <pc:docMk/>
            <pc:sldMk cId="3422194935" sldId="552"/>
            <ac:grpSpMk id="156" creationId="{00000000-0000-0000-0000-000000000000}"/>
          </ac:grpSpMkLst>
        </pc:grpChg>
        <pc:picChg chg="add mod modCrop">
          <ac:chgData name="Zhao Jin" userId="cd05a825-544c-438a-9ba1-08e63db50b47" providerId="ADAL" clId="{E094A0D3-9008-D44F-B23F-E71F39C2BDEC}" dt="2021-01-27T05:20:55.481" v="348" actId="1076"/>
          <ac:picMkLst>
            <pc:docMk/>
            <pc:sldMk cId="3422194935" sldId="552"/>
            <ac:picMk id="3" creationId="{78D60D94-825A-D54F-ACF5-EA46D7263418}"/>
          </ac:picMkLst>
        </pc:picChg>
        <pc:cxnChg chg="del mod">
          <ac:chgData name="Zhao Jin" userId="cd05a825-544c-438a-9ba1-08e63db50b47" providerId="ADAL" clId="{E094A0D3-9008-D44F-B23F-E71F39C2BDEC}" dt="2021-01-27T05:16:27.485" v="164" actId="478"/>
          <ac:cxnSpMkLst>
            <pc:docMk/>
            <pc:sldMk cId="3422194935" sldId="552"/>
            <ac:cxnSpMk id="135" creationId="{00000000-0000-0000-0000-000000000000}"/>
          </ac:cxnSpMkLst>
        </pc:cxnChg>
        <pc:cxnChg chg="del">
          <ac:chgData name="Zhao Jin" userId="cd05a825-544c-438a-9ba1-08e63db50b47" providerId="ADAL" clId="{E094A0D3-9008-D44F-B23F-E71F39C2BDEC}" dt="2021-01-27T05:16:27.485" v="164" actId="478"/>
          <ac:cxnSpMkLst>
            <pc:docMk/>
            <pc:sldMk cId="3422194935" sldId="552"/>
            <ac:cxnSpMk id="141" creationId="{00000000-0000-0000-0000-000000000000}"/>
          </ac:cxnSpMkLst>
        </pc:cxnChg>
        <pc:cxnChg chg="del">
          <ac:chgData name="Zhao Jin" userId="cd05a825-544c-438a-9ba1-08e63db50b47" providerId="ADAL" clId="{E094A0D3-9008-D44F-B23F-E71F39C2BDEC}" dt="2021-01-27T05:16:27.485" v="164" actId="478"/>
          <ac:cxnSpMkLst>
            <pc:docMk/>
            <pc:sldMk cId="3422194935" sldId="552"/>
            <ac:cxnSpMk id="142" creationId="{00000000-0000-0000-0000-000000000000}"/>
          </ac:cxnSpMkLst>
        </pc:cxnChg>
        <pc:cxnChg chg="del">
          <ac:chgData name="Zhao Jin" userId="cd05a825-544c-438a-9ba1-08e63db50b47" providerId="ADAL" clId="{E094A0D3-9008-D44F-B23F-E71F39C2BDEC}" dt="2021-01-27T05:16:27.485" v="164" actId="478"/>
          <ac:cxnSpMkLst>
            <pc:docMk/>
            <pc:sldMk cId="3422194935" sldId="552"/>
            <ac:cxnSpMk id="143" creationId="{00000000-0000-0000-0000-000000000000}"/>
          </ac:cxnSpMkLst>
        </pc:cxnChg>
        <pc:cxnChg chg="del">
          <ac:chgData name="Zhao Jin" userId="cd05a825-544c-438a-9ba1-08e63db50b47" providerId="ADAL" clId="{E094A0D3-9008-D44F-B23F-E71F39C2BDEC}" dt="2021-01-27T05:16:32.725" v="165" actId="478"/>
          <ac:cxnSpMkLst>
            <pc:docMk/>
            <pc:sldMk cId="3422194935" sldId="552"/>
            <ac:cxnSpMk id="149" creationId="{00000000-0000-0000-0000-000000000000}"/>
          </ac:cxnSpMkLst>
        </pc:cxnChg>
        <pc:cxnChg chg="del">
          <ac:chgData name="Zhao Jin" userId="cd05a825-544c-438a-9ba1-08e63db50b47" providerId="ADAL" clId="{E094A0D3-9008-D44F-B23F-E71F39C2BDEC}" dt="2021-01-27T05:16:32.725" v="165" actId="478"/>
          <ac:cxnSpMkLst>
            <pc:docMk/>
            <pc:sldMk cId="3422194935" sldId="552"/>
            <ac:cxnSpMk id="150" creationId="{00000000-0000-0000-0000-000000000000}"/>
          </ac:cxnSpMkLst>
        </pc:cxnChg>
        <pc:cxnChg chg="del">
          <ac:chgData name="Zhao Jin" userId="cd05a825-544c-438a-9ba1-08e63db50b47" providerId="ADAL" clId="{E094A0D3-9008-D44F-B23F-E71F39C2BDEC}" dt="2021-01-27T05:16:27.485" v="164" actId="478"/>
          <ac:cxnSpMkLst>
            <pc:docMk/>
            <pc:sldMk cId="3422194935" sldId="552"/>
            <ac:cxnSpMk id="151" creationId="{00000000-0000-0000-0000-000000000000}"/>
          </ac:cxnSpMkLst>
        </pc:cxnChg>
      </pc:sldChg>
      <pc:sldChg chg="add del">
        <pc:chgData name="Zhao Jin" userId="cd05a825-544c-438a-9ba1-08e63db50b47" providerId="ADAL" clId="{E094A0D3-9008-D44F-B23F-E71F39C2BDEC}" dt="2021-01-27T05:18:00.826" v="262"/>
        <pc:sldMkLst>
          <pc:docMk/>
          <pc:sldMk cId="153180961" sldId="553"/>
        </pc:sldMkLst>
      </pc:sldChg>
      <pc:sldChg chg="modSp add">
        <pc:chgData name="Zhao Jin" userId="cd05a825-544c-438a-9ba1-08e63db50b47" providerId="ADAL" clId="{E094A0D3-9008-D44F-B23F-E71F39C2BDEC}" dt="2021-01-27T05:33:55.712" v="791" actId="14100"/>
        <pc:sldMkLst>
          <pc:docMk/>
          <pc:sldMk cId="1427618944" sldId="553"/>
        </pc:sldMkLst>
        <pc:spChg chg="mod">
          <ac:chgData name="Zhao Jin" userId="cd05a825-544c-438a-9ba1-08e63db50b47" providerId="ADAL" clId="{E094A0D3-9008-D44F-B23F-E71F39C2BDEC}" dt="2021-01-27T05:33:55.712" v="791" actId="14100"/>
          <ac:spMkLst>
            <pc:docMk/>
            <pc:sldMk cId="1427618944" sldId="553"/>
            <ac:spMk id="84" creationId="{C4E05674-68A2-0D4E-8B47-F7A2C6A6B76F}"/>
          </ac:spMkLst>
        </pc:spChg>
        <pc:picChg chg="mod">
          <ac:chgData name="Zhao Jin" userId="cd05a825-544c-438a-9ba1-08e63db50b47" providerId="ADAL" clId="{E094A0D3-9008-D44F-B23F-E71F39C2BDEC}" dt="2021-01-27T05:21:27.060" v="366" actId="1076"/>
          <ac:picMkLst>
            <pc:docMk/>
            <pc:sldMk cId="1427618944" sldId="553"/>
            <ac:picMk id="3" creationId="{78D60D94-825A-D54F-ACF5-EA46D7263418}"/>
          </ac:picMkLst>
        </pc:picChg>
      </pc:sldChg>
      <pc:sldChg chg="addSp delSp modSp add ord delAnim modAnim">
        <pc:chgData name="Zhao Jin" userId="cd05a825-544c-438a-9ba1-08e63db50b47" providerId="ADAL" clId="{E094A0D3-9008-D44F-B23F-E71F39C2BDEC}" dt="2021-01-27T05:37:50.456" v="1042" actId="1035"/>
        <pc:sldMkLst>
          <pc:docMk/>
          <pc:sldMk cId="1659983766" sldId="554"/>
        </pc:sldMkLst>
        <pc:spChg chg="del">
          <ac:chgData name="Zhao Jin" userId="cd05a825-544c-438a-9ba1-08e63db50b47" providerId="ADAL" clId="{E094A0D3-9008-D44F-B23F-E71F39C2BDEC}" dt="2021-01-27T05:24:43.231" v="381" actId="478"/>
          <ac:spMkLst>
            <pc:docMk/>
            <pc:sldMk cId="1659983766" sldId="554"/>
            <ac:spMk id="11" creationId="{00000000-0000-0000-0000-000000000000}"/>
          </ac:spMkLst>
        </pc:spChg>
        <pc:spChg chg="del">
          <ac:chgData name="Zhao Jin" userId="cd05a825-544c-438a-9ba1-08e63db50b47" providerId="ADAL" clId="{E094A0D3-9008-D44F-B23F-E71F39C2BDEC}" dt="2021-01-27T05:24:35.188" v="376" actId="478"/>
          <ac:spMkLst>
            <pc:docMk/>
            <pc:sldMk cId="1659983766" sldId="554"/>
            <ac:spMk id="13" creationId="{00000000-0000-0000-0000-000000000000}"/>
          </ac:spMkLst>
        </pc:spChg>
        <pc:spChg chg="del mod">
          <ac:chgData name="Zhao Jin" userId="cd05a825-544c-438a-9ba1-08e63db50b47" providerId="ADAL" clId="{E094A0D3-9008-D44F-B23F-E71F39C2BDEC}" dt="2021-01-27T05:27:49.217" v="613" actId="478"/>
          <ac:spMkLst>
            <pc:docMk/>
            <pc:sldMk cId="1659983766" sldId="554"/>
            <ac:spMk id="14" creationId="{00000000-0000-0000-0000-000000000000}"/>
          </ac:spMkLst>
        </pc:spChg>
        <pc:spChg chg="del">
          <ac:chgData name="Zhao Jin" userId="cd05a825-544c-438a-9ba1-08e63db50b47" providerId="ADAL" clId="{E094A0D3-9008-D44F-B23F-E71F39C2BDEC}" dt="2021-01-27T05:24:33.113" v="375" actId="478"/>
          <ac:spMkLst>
            <pc:docMk/>
            <pc:sldMk cId="1659983766" sldId="554"/>
            <ac:spMk id="15" creationId="{00000000-0000-0000-0000-000000000000}"/>
          </ac:spMkLst>
        </pc:spChg>
        <pc:spChg chg="mod">
          <ac:chgData name="Zhao Jin" userId="cd05a825-544c-438a-9ba1-08e63db50b47" providerId="ADAL" clId="{E094A0D3-9008-D44F-B23F-E71F39C2BDEC}" dt="2021-01-27T05:37:50.456" v="1042" actId="1035"/>
          <ac:spMkLst>
            <pc:docMk/>
            <pc:sldMk cId="1659983766" sldId="554"/>
            <ac:spMk id="16" creationId="{00000000-0000-0000-0000-000000000000}"/>
          </ac:spMkLst>
        </pc:spChg>
        <pc:spChg chg="del">
          <ac:chgData name="Zhao Jin" userId="cd05a825-544c-438a-9ba1-08e63db50b47" providerId="ADAL" clId="{E094A0D3-9008-D44F-B23F-E71F39C2BDEC}" dt="2021-01-27T05:24:46.336" v="382" actId="478"/>
          <ac:spMkLst>
            <pc:docMk/>
            <pc:sldMk cId="1659983766" sldId="554"/>
            <ac:spMk id="17" creationId="{00000000-0000-0000-0000-000000000000}"/>
          </ac:spMkLst>
        </pc:spChg>
        <pc:spChg chg="del">
          <ac:chgData name="Zhao Jin" userId="cd05a825-544c-438a-9ba1-08e63db50b47" providerId="ADAL" clId="{E094A0D3-9008-D44F-B23F-E71F39C2BDEC}" dt="2021-01-27T05:24:41.620" v="380" actId="478"/>
          <ac:spMkLst>
            <pc:docMk/>
            <pc:sldMk cId="1659983766" sldId="554"/>
            <ac:spMk id="18" creationId="{00000000-0000-0000-0000-000000000000}"/>
          </ac:spMkLst>
        </pc:spChg>
        <pc:spChg chg="mod">
          <ac:chgData name="Zhao Jin" userId="cd05a825-544c-438a-9ba1-08e63db50b47" providerId="ADAL" clId="{E094A0D3-9008-D44F-B23F-E71F39C2BDEC}" dt="2021-01-27T05:31:04.899" v="719" actId="20577"/>
          <ac:spMkLst>
            <pc:docMk/>
            <pc:sldMk cId="1659983766" sldId="554"/>
            <ac:spMk id="34" creationId="{00000000-0000-0000-0000-000000000000}"/>
          </ac:spMkLst>
        </pc:spChg>
        <pc:spChg chg="del mod">
          <ac:chgData name="Zhao Jin" userId="cd05a825-544c-438a-9ba1-08e63db50b47" providerId="ADAL" clId="{E094A0D3-9008-D44F-B23F-E71F39C2BDEC}" dt="2021-01-27T05:24:40.087" v="379" actId="478"/>
          <ac:spMkLst>
            <pc:docMk/>
            <pc:sldMk cId="1659983766" sldId="554"/>
            <ac:spMk id="48" creationId="{00000000-0000-0000-0000-000000000000}"/>
          </ac:spMkLst>
        </pc:spChg>
        <pc:spChg chg="add mod">
          <ac:chgData name="Zhao Jin" userId="cd05a825-544c-438a-9ba1-08e63db50b47" providerId="ADAL" clId="{E094A0D3-9008-D44F-B23F-E71F39C2BDEC}" dt="2021-01-27T05:35:32.267" v="828" actId="1035"/>
          <ac:spMkLst>
            <pc:docMk/>
            <pc:sldMk cId="1659983766" sldId="554"/>
            <ac:spMk id="49" creationId="{21EEE82A-4DB6-1D4F-9A03-5951F440FE93}"/>
          </ac:spMkLst>
        </pc:spChg>
        <pc:spChg chg="add mod">
          <ac:chgData name="Zhao Jin" userId="cd05a825-544c-438a-9ba1-08e63db50b47" providerId="ADAL" clId="{E094A0D3-9008-D44F-B23F-E71F39C2BDEC}" dt="2021-01-27T05:37:45.636" v="1033" actId="139"/>
          <ac:spMkLst>
            <pc:docMk/>
            <pc:sldMk cId="1659983766" sldId="554"/>
            <ac:spMk id="50" creationId="{6A68E681-1A88-9040-8F49-07716663CAA5}"/>
          </ac:spMkLst>
        </pc:spChg>
        <pc:spChg chg="mod">
          <ac:chgData name="Zhao Jin" userId="cd05a825-544c-438a-9ba1-08e63db50b47" providerId="ADAL" clId="{E094A0D3-9008-D44F-B23F-E71F39C2BDEC}" dt="2021-01-27T05:24:26.093" v="374" actId="20577"/>
          <ac:spMkLst>
            <pc:docMk/>
            <pc:sldMk cId="1659983766" sldId="554"/>
            <ac:spMk id="14338" creationId="{00000000-0000-0000-0000-000000000000}"/>
          </ac:spMkLst>
        </pc:spChg>
        <pc:grpChg chg="del">
          <ac:chgData name="Zhao Jin" userId="cd05a825-544c-438a-9ba1-08e63db50b47" providerId="ADAL" clId="{E094A0D3-9008-D44F-B23F-E71F39C2BDEC}" dt="2021-01-27T05:24:36.894" v="377" actId="478"/>
          <ac:grpSpMkLst>
            <pc:docMk/>
            <pc:sldMk cId="1659983766" sldId="554"/>
            <ac:grpSpMk id="19" creationId="{00000000-0000-0000-0000-000000000000}"/>
          </ac:grpSpMkLst>
        </pc:grpChg>
        <pc:grpChg chg="mod">
          <ac:chgData name="Zhao Jin" userId="cd05a825-544c-438a-9ba1-08e63db50b47" providerId="ADAL" clId="{E094A0D3-9008-D44F-B23F-E71F39C2BDEC}" dt="2021-01-27T05:36:20.397" v="880" actId="1076"/>
          <ac:grpSpMkLst>
            <pc:docMk/>
            <pc:sldMk cId="1659983766" sldId="554"/>
            <ac:grpSpMk id="31" creationId="{00000000-0000-0000-0000-000000000000}"/>
          </ac:grpSpMkLst>
        </pc:grpChg>
        <pc:cxnChg chg="mod">
          <ac:chgData name="Zhao Jin" userId="cd05a825-544c-438a-9ba1-08e63db50b47" providerId="ADAL" clId="{E094A0D3-9008-D44F-B23F-E71F39C2BDEC}" dt="2021-01-27T05:24:36.894" v="377" actId="478"/>
          <ac:cxnSpMkLst>
            <pc:docMk/>
            <pc:sldMk cId="1659983766" sldId="554"/>
            <ac:cxnSpMk id="21" creationId="{00000000-0000-0000-0000-000000000000}"/>
          </ac:cxnSpMkLst>
        </pc:cxnChg>
        <pc:cxnChg chg="mod">
          <ac:chgData name="Zhao Jin" userId="cd05a825-544c-438a-9ba1-08e63db50b47" providerId="ADAL" clId="{E094A0D3-9008-D44F-B23F-E71F39C2BDEC}" dt="2021-01-27T05:24:36.894" v="377" actId="478"/>
          <ac:cxnSpMkLst>
            <pc:docMk/>
            <pc:sldMk cId="1659983766" sldId="554"/>
            <ac:cxnSpMk id="23" creationId="{00000000-0000-0000-0000-000000000000}"/>
          </ac:cxnSpMkLst>
        </pc:cxnChg>
        <pc:cxnChg chg="mod">
          <ac:chgData name="Zhao Jin" userId="cd05a825-544c-438a-9ba1-08e63db50b47" providerId="ADAL" clId="{E094A0D3-9008-D44F-B23F-E71F39C2BDEC}" dt="2021-01-27T05:24:36.894" v="377" actId="478"/>
          <ac:cxnSpMkLst>
            <pc:docMk/>
            <pc:sldMk cId="1659983766" sldId="554"/>
            <ac:cxnSpMk id="28" creationId="{00000000-0000-0000-0000-000000000000}"/>
          </ac:cxnSpMkLst>
        </pc:cxnChg>
        <pc:cxnChg chg="mod">
          <ac:chgData name="Zhao Jin" userId="cd05a825-544c-438a-9ba1-08e63db50b47" providerId="ADAL" clId="{E094A0D3-9008-D44F-B23F-E71F39C2BDEC}" dt="2021-01-27T05:24:36.894" v="377" actId="478"/>
          <ac:cxnSpMkLst>
            <pc:docMk/>
            <pc:sldMk cId="1659983766" sldId="554"/>
            <ac:cxnSpMk id="29" creationId="{00000000-0000-0000-0000-000000000000}"/>
          </ac:cxnSpMkLst>
        </pc:cxnChg>
        <pc:cxnChg chg="mod">
          <ac:chgData name="Zhao Jin" userId="cd05a825-544c-438a-9ba1-08e63db50b47" providerId="ADAL" clId="{E094A0D3-9008-D44F-B23F-E71F39C2BDEC}" dt="2021-01-27T05:30:33.903" v="698" actId="14100"/>
          <ac:cxnSpMkLst>
            <pc:docMk/>
            <pc:sldMk cId="1659983766" sldId="554"/>
            <ac:cxnSpMk id="40" creationId="{00000000-0000-0000-0000-000000000000}"/>
          </ac:cxnSpMkLst>
        </pc:cxnChg>
      </pc:sldChg>
      <pc:sldChg chg="addSp delSp modSp add">
        <pc:chgData name="Zhao Jin" userId="cd05a825-544c-438a-9ba1-08e63db50b47" providerId="ADAL" clId="{E094A0D3-9008-D44F-B23F-E71F39C2BDEC}" dt="2021-01-27T05:44:46" v="1434" actId="207"/>
        <pc:sldMkLst>
          <pc:docMk/>
          <pc:sldMk cId="1268238251" sldId="555"/>
        </pc:sldMkLst>
        <pc:spChg chg="del">
          <ac:chgData name="Zhao Jin" userId="cd05a825-544c-438a-9ba1-08e63db50b47" providerId="ADAL" clId="{E094A0D3-9008-D44F-B23F-E71F39C2BDEC}" dt="2021-01-27T05:35:16.592" v="820" actId="478"/>
          <ac:spMkLst>
            <pc:docMk/>
            <pc:sldMk cId="1268238251" sldId="555"/>
            <ac:spMk id="16" creationId="{00000000-0000-0000-0000-000000000000}"/>
          </ac:spMkLst>
        </pc:spChg>
        <pc:spChg chg="add mod">
          <ac:chgData name="Zhao Jin" userId="cd05a825-544c-438a-9ba1-08e63db50b47" providerId="ADAL" clId="{E094A0D3-9008-D44F-B23F-E71F39C2BDEC}" dt="2021-01-27T05:44:46" v="1434" actId="207"/>
          <ac:spMkLst>
            <pc:docMk/>
            <pc:sldMk cId="1268238251" sldId="555"/>
            <ac:spMk id="25" creationId="{F43FC8C1-7270-804E-9F1F-0B4AED0CEA28}"/>
          </ac:spMkLst>
        </pc:spChg>
        <pc:spChg chg="add mod">
          <ac:chgData name="Zhao Jin" userId="cd05a825-544c-438a-9ba1-08e63db50b47" providerId="ADAL" clId="{E094A0D3-9008-D44F-B23F-E71F39C2BDEC}" dt="2021-01-27T05:44:16.318" v="1429" actId="14100"/>
          <ac:spMkLst>
            <pc:docMk/>
            <pc:sldMk cId="1268238251" sldId="555"/>
            <ac:spMk id="26" creationId="{D54C351E-DA02-A443-8515-857077895051}"/>
          </ac:spMkLst>
        </pc:spChg>
        <pc:spChg chg="add mod">
          <ac:chgData name="Zhao Jin" userId="cd05a825-544c-438a-9ba1-08e63db50b47" providerId="ADAL" clId="{E094A0D3-9008-D44F-B23F-E71F39C2BDEC}" dt="2021-01-27T05:41:58.527" v="1301" actId="1036"/>
          <ac:spMkLst>
            <pc:docMk/>
            <pc:sldMk cId="1268238251" sldId="555"/>
            <ac:spMk id="27" creationId="{367D5355-0C55-2E48-9F4B-AB4FC9100A05}"/>
          </ac:spMkLst>
        </pc:spChg>
        <pc:spChg chg="add del mod">
          <ac:chgData name="Zhao Jin" userId="cd05a825-544c-438a-9ba1-08e63db50b47" providerId="ADAL" clId="{E094A0D3-9008-D44F-B23F-E71F39C2BDEC}" dt="2021-01-27T05:40:51.648" v="1180"/>
          <ac:spMkLst>
            <pc:docMk/>
            <pc:sldMk cId="1268238251" sldId="555"/>
            <ac:spMk id="28" creationId="{EE887C52-B868-F041-B2F3-E77854181B5E}"/>
          </ac:spMkLst>
        </pc:spChg>
        <pc:spChg chg="mod">
          <ac:chgData name="Zhao Jin" userId="cd05a825-544c-438a-9ba1-08e63db50b47" providerId="ADAL" clId="{E094A0D3-9008-D44F-B23F-E71F39C2BDEC}" dt="2021-01-27T05:44:00.171" v="1425" actId="14100"/>
          <ac:spMkLst>
            <pc:docMk/>
            <pc:sldMk cId="1268238251" sldId="555"/>
            <ac:spMk id="49" creationId="{21EEE82A-4DB6-1D4F-9A03-5951F440FE93}"/>
          </ac:spMkLst>
        </pc:spChg>
        <pc:grpChg chg="del">
          <ac:chgData name="Zhao Jin" userId="cd05a825-544c-438a-9ba1-08e63db50b47" providerId="ADAL" clId="{E094A0D3-9008-D44F-B23F-E71F39C2BDEC}" dt="2021-01-27T05:35:18.480" v="821" actId="478"/>
          <ac:grpSpMkLst>
            <pc:docMk/>
            <pc:sldMk cId="1268238251" sldId="555"/>
            <ac:grpSpMk id="31" creationId="{00000000-0000-0000-0000-000000000000}"/>
          </ac:grpSpMkLst>
        </pc:grpChg>
        <pc:cxnChg chg="mod">
          <ac:chgData name="Zhao Jin" userId="cd05a825-544c-438a-9ba1-08e63db50b47" providerId="ADAL" clId="{E094A0D3-9008-D44F-B23F-E71F39C2BDEC}" dt="2021-01-27T05:35:18.480" v="821" actId="478"/>
          <ac:cxnSpMkLst>
            <pc:docMk/>
            <pc:sldMk cId="1268238251" sldId="555"/>
            <ac:cxnSpMk id="33" creationId="{00000000-0000-0000-0000-000000000000}"/>
          </ac:cxnSpMkLst>
        </pc:cxnChg>
      </pc:sldChg>
      <pc:sldMasterChg chg="modSp modSldLayout">
        <pc:chgData name="Zhao Jin" userId="cd05a825-544c-438a-9ba1-08e63db50b47" providerId="ADAL" clId="{E094A0D3-9008-D44F-B23F-E71F39C2BDEC}" dt="2021-01-27T04:58:20.523" v="47"/>
        <pc:sldMasterMkLst>
          <pc:docMk/>
          <pc:sldMasterMk cId="0" sldId="2147485087"/>
        </pc:sldMasterMkLst>
        <pc:spChg chg="mod">
          <ac:chgData name="Zhao Jin" userId="cd05a825-544c-438a-9ba1-08e63db50b47" providerId="ADAL" clId="{E094A0D3-9008-D44F-B23F-E71F39C2BDEC}" dt="2021-01-27T04:58:20.523" v="47"/>
          <ac:spMkLst>
            <pc:docMk/>
            <pc:sldMasterMk cId="0" sldId="2147485087"/>
            <ac:spMk id="6" creationId="{00000000-0000-0000-0000-000000000000}"/>
          </ac:spMkLst>
        </pc:spChg>
        <pc:sldLayoutChg chg="modSp">
          <pc:chgData name="Zhao Jin" userId="cd05a825-544c-438a-9ba1-08e63db50b47" providerId="ADAL" clId="{E094A0D3-9008-D44F-B23F-E71F39C2BDEC}" dt="2021-01-27T04:58:20.523" v="47"/>
          <pc:sldLayoutMkLst>
            <pc:docMk/>
            <pc:sldMasterMk cId="0" sldId="2147485087"/>
            <pc:sldLayoutMk cId="0" sldId="2147485088"/>
          </pc:sldLayoutMkLst>
          <pc:spChg chg="mod">
            <ac:chgData name="Zhao Jin" userId="cd05a825-544c-438a-9ba1-08e63db50b47" providerId="ADAL" clId="{E094A0D3-9008-D44F-B23F-E71F39C2BDEC}" dt="2021-01-27T04:58:20.523" v="47"/>
            <ac:spMkLst>
              <pc:docMk/>
              <pc:sldMasterMk cId="0" sldId="2147485087"/>
              <pc:sldLayoutMk cId="0" sldId="2147485088"/>
              <ac:spMk id="6" creationId="{00000000-0000-0000-0000-000000000000}"/>
            </ac:spMkLst>
          </pc:spChg>
        </pc:sldLayoutChg>
        <pc:sldLayoutChg chg="modSp">
          <pc:chgData name="Zhao Jin" userId="cd05a825-544c-438a-9ba1-08e63db50b47" providerId="ADAL" clId="{E094A0D3-9008-D44F-B23F-E71F39C2BDEC}" dt="2021-01-27T04:58:20.523" v="47"/>
          <pc:sldLayoutMkLst>
            <pc:docMk/>
            <pc:sldMasterMk cId="0" sldId="2147485087"/>
            <pc:sldLayoutMk cId="0" sldId="2147485089"/>
          </pc:sldLayoutMkLst>
          <pc:spChg chg="mod">
            <ac:chgData name="Zhao Jin" userId="cd05a825-544c-438a-9ba1-08e63db50b47" providerId="ADAL" clId="{E094A0D3-9008-D44F-B23F-E71F39C2BDEC}" dt="2021-01-27T04:58:20.523" v="47"/>
            <ac:spMkLst>
              <pc:docMk/>
              <pc:sldMasterMk cId="0" sldId="2147485087"/>
              <pc:sldLayoutMk cId="0" sldId="2147485089"/>
              <ac:spMk id="6" creationId="{00000000-0000-0000-0000-000000000000}"/>
            </ac:spMkLst>
          </pc:spChg>
        </pc:sldLayoutChg>
        <pc:sldLayoutChg chg="modSp">
          <pc:chgData name="Zhao Jin" userId="cd05a825-544c-438a-9ba1-08e63db50b47" providerId="ADAL" clId="{E094A0D3-9008-D44F-B23F-E71F39C2BDEC}" dt="2021-01-27T04:58:20.523" v="47"/>
          <pc:sldLayoutMkLst>
            <pc:docMk/>
            <pc:sldMasterMk cId="0" sldId="2147485087"/>
            <pc:sldLayoutMk cId="0" sldId="2147485090"/>
          </pc:sldLayoutMkLst>
          <pc:spChg chg="mod">
            <ac:chgData name="Zhao Jin" userId="cd05a825-544c-438a-9ba1-08e63db50b47" providerId="ADAL" clId="{E094A0D3-9008-D44F-B23F-E71F39C2BDEC}" dt="2021-01-27T04:58:20.523" v="47"/>
            <ac:spMkLst>
              <pc:docMk/>
              <pc:sldMasterMk cId="0" sldId="2147485087"/>
              <pc:sldLayoutMk cId="0" sldId="2147485090"/>
              <ac:spMk id="6" creationId="{00000000-0000-0000-0000-000000000000}"/>
            </ac:spMkLst>
          </pc:spChg>
        </pc:sldLayoutChg>
        <pc:sldLayoutChg chg="modSp">
          <pc:chgData name="Zhao Jin" userId="cd05a825-544c-438a-9ba1-08e63db50b47" providerId="ADAL" clId="{E094A0D3-9008-D44F-B23F-E71F39C2BDEC}" dt="2021-01-27T04:58:20.523" v="47"/>
          <pc:sldLayoutMkLst>
            <pc:docMk/>
            <pc:sldMasterMk cId="0" sldId="2147485087"/>
            <pc:sldLayoutMk cId="0" sldId="2147485091"/>
          </pc:sldLayoutMkLst>
          <pc:spChg chg="mod">
            <ac:chgData name="Zhao Jin" userId="cd05a825-544c-438a-9ba1-08e63db50b47" providerId="ADAL" clId="{E094A0D3-9008-D44F-B23F-E71F39C2BDEC}" dt="2021-01-27T04:58:20.523" v="47"/>
            <ac:spMkLst>
              <pc:docMk/>
              <pc:sldMasterMk cId="0" sldId="2147485087"/>
              <pc:sldLayoutMk cId="0" sldId="2147485091"/>
              <ac:spMk id="7" creationId="{00000000-0000-0000-0000-000000000000}"/>
            </ac:spMkLst>
          </pc:spChg>
        </pc:sldLayoutChg>
        <pc:sldLayoutChg chg="modSp">
          <pc:chgData name="Zhao Jin" userId="cd05a825-544c-438a-9ba1-08e63db50b47" providerId="ADAL" clId="{E094A0D3-9008-D44F-B23F-E71F39C2BDEC}" dt="2021-01-27T04:58:20.523" v="47"/>
          <pc:sldLayoutMkLst>
            <pc:docMk/>
            <pc:sldMasterMk cId="0" sldId="2147485087"/>
            <pc:sldLayoutMk cId="0" sldId="2147485092"/>
          </pc:sldLayoutMkLst>
          <pc:spChg chg="mod">
            <ac:chgData name="Zhao Jin" userId="cd05a825-544c-438a-9ba1-08e63db50b47" providerId="ADAL" clId="{E094A0D3-9008-D44F-B23F-E71F39C2BDEC}" dt="2021-01-27T04:58:20.523" v="47"/>
            <ac:spMkLst>
              <pc:docMk/>
              <pc:sldMasterMk cId="0" sldId="2147485087"/>
              <pc:sldLayoutMk cId="0" sldId="2147485092"/>
              <ac:spMk id="9" creationId="{00000000-0000-0000-0000-000000000000}"/>
            </ac:spMkLst>
          </pc:spChg>
        </pc:sldLayoutChg>
        <pc:sldLayoutChg chg="modSp">
          <pc:chgData name="Zhao Jin" userId="cd05a825-544c-438a-9ba1-08e63db50b47" providerId="ADAL" clId="{E094A0D3-9008-D44F-B23F-E71F39C2BDEC}" dt="2021-01-27T04:58:20.523" v="47"/>
          <pc:sldLayoutMkLst>
            <pc:docMk/>
            <pc:sldMasterMk cId="0" sldId="2147485087"/>
            <pc:sldLayoutMk cId="0" sldId="2147485093"/>
          </pc:sldLayoutMkLst>
          <pc:spChg chg="mod">
            <ac:chgData name="Zhao Jin" userId="cd05a825-544c-438a-9ba1-08e63db50b47" providerId="ADAL" clId="{E094A0D3-9008-D44F-B23F-E71F39C2BDEC}" dt="2021-01-27T04:58:20.523" v="47"/>
            <ac:spMkLst>
              <pc:docMk/>
              <pc:sldMasterMk cId="0" sldId="2147485087"/>
              <pc:sldLayoutMk cId="0" sldId="2147485093"/>
              <ac:spMk id="5" creationId="{00000000-0000-0000-0000-000000000000}"/>
            </ac:spMkLst>
          </pc:spChg>
        </pc:sldLayoutChg>
        <pc:sldLayoutChg chg="modSp">
          <pc:chgData name="Zhao Jin" userId="cd05a825-544c-438a-9ba1-08e63db50b47" providerId="ADAL" clId="{E094A0D3-9008-D44F-B23F-E71F39C2BDEC}" dt="2021-01-27T04:58:20.523" v="47"/>
          <pc:sldLayoutMkLst>
            <pc:docMk/>
            <pc:sldMasterMk cId="0" sldId="2147485087"/>
            <pc:sldLayoutMk cId="0" sldId="2147485094"/>
          </pc:sldLayoutMkLst>
          <pc:spChg chg="mod">
            <ac:chgData name="Zhao Jin" userId="cd05a825-544c-438a-9ba1-08e63db50b47" providerId="ADAL" clId="{E094A0D3-9008-D44F-B23F-E71F39C2BDEC}" dt="2021-01-27T04:58:20.523" v="47"/>
            <ac:spMkLst>
              <pc:docMk/>
              <pc:sldMasterMk cId="0" sldId="2147485087"/>
              <pc:sldLayoutMk cId="0" sldId="2147485094"/>
              <ac:spMk id="4" creationId="{00000000-0000-0000-0000-000000000000}"/>
            </ac:spMkLst>
          </pc:spChg>
        </pc:sldLayoutChg>
        <pc:sldLayoutChg chg="modSp">
          <pc:chgData name="Zhao Jin" userId="cd05a825-544c-438a-9ba1-08e63db50b47" providerId="ADAL" clId="{E094A0D3-9008-D44F-B23F-E71F39C2BDEC}" dt="2021-01-27T04:58:20.523" v="47"/>
          <pc:sldLayoutMkLst>
            <pc:docMk/>
            <pc:sldMasterMk cId="0" sldId="2147485087"/>
            <pc:sldLayoutMk cId="0" sldId="2147485095"/>
          </pc:sldLayoutMkLst>
          <pc:spChg chg="mod">
            <ac:chgData name="Zhao Jin" userId="cd05a825-544c-438a-9ba1-08e63db50b47" providerId="ADAL" clId="{E094A0D3-9008-D44F-B23F-E71F39C2BDEC}" dt="2021-01-27T04:58:20.523" v="47"/>
            <ac:spMkLst>
              <pc:docMk/>
              <pc:sldMasterMk cId="0" sldId="2147485087"/>
              <pc:sldLayoutMk cId="0" sldId="2147485095"/>
              <ac:spMk id="7" creationId="{00000000-0000-0000-0000-000000000000}"/>
            </ac:spMkLst>
          </pc:spChg>
        </pc:sldLayoutChg>
        <pc:sldLayoutChg chg="modSp">
          <pc:chgData name="Zhao Jin" userId="cd05a825-544c-438a-9ba1-08e63db50b47" providerId="ADAL" clId="{E094A0D3-9008-D44F-B23F-E71F39C2BDEC}" dt="2021-01-27T04:58:20.523" v="47"/>
          <pc:sldLayoutMkLst>
            <pc:docMk/>
            <pc:sldMasterMk cId="0" sldId="2147485087"/>
            <pc:sldLayoutMk cId="0" sldId="2147485096"/>
          </pc:sldLayoutMkLst>
          <pc:spChg chg="mod">
            <ac:chgData name="Zhao Jin" userId="cd05a825-544c-438a-9ba1-08e63db50b47" providerId="ADAL" clId="{E094A0D3-9008-D44F-B23F-E71F39C2BDEC}" dt="2021-01-27T04:58:20.523" v="47"/>
            <ac:spMkLst>
              <pc:docMk/>
              <pc:sldMasterMk cId="0" sldId="2147485087"/>
              <pc:sldLayoutMk cId="0" sldId="2147485096"/>
              <ac:spMk id="7" creationId="{00000000-0000-0000-0000-000000000000}"/>
            </ac:spMkLst>
          </pc:spChg>
        </pc:sldLayoutChg>
        <pc:sldLayoutChg chg="modSp">
          <pc:chgData name="Zhao Jin" userId="cd05a825-544c-438a-9ba1-08e63db50b47" providerId="ADAL" clId="{E094A0D3-9008-D44F-B23F-E71F39C2BDEC}" dt="2021-01-27T04:58:20.523" v="47"/>
          <pc:sldLayoutMkLst>
            <pc:docMk/>
            <pc:sldMasterMk cId="0" sldId="2147485087"/>
            <pc:sldLayoutMk cId="0" sldId="2147485097"/>
          </pc:sldLayoutMkLst>
          <pc:spChg chg="mod">
            <ac:chgData name="Zhao Jin" userId="cd05a825-544c-438a-9ba1-08e63db50b47" providerId="ADAL" clId="{E094A0D3-9008-D44F-B23F-E71F39C2BDEC}" dt="2021-01-27T04:58:20.523" v="47"/>
            <ac:spMkLst>
              <pc:docMk/>
              <pc:sldMasterMk cId="0" sldId="2147485087"/>
              <pc:sldLayoutMk cId="0" sldId="2147485097"/>
              <ac:spMk id="6" creationId="{00000000-0000-0000-0000-000000000000}"/>
            </ac:spMkLst>
          </pc:spChg>
        </pc:sldLayoutChg>
        <pc:sldLayoutChg chg="modSp">
          <pc:chgData name="Zhao Jin" userId="cd05a825-544c-438a-9ba1-08e63db50b47" providerId="ADAL" clId="{E094A0D3-9008-D44F-B23F-E71F39C2BDEC}" dt="2021-01-27T04:58:20.523" v="47"/>
          <pc:sldLayoutMkLst>
            <pc:docMk/>
            <pc:sldMasterMk cId="0" sldId="2147485087"/>
            <pc:sldLayoutMk cId="0" sldId="2147485098"/>
          </pc:sldLayoutMkLst>
          <pc:spChg chg="mod">
            <ac:chgData name="Zhao Jin" userId="cd05a825-544c-438a-9ba1-08e63db50b47" providerId="ADAL" clId="{E094A0D3-9008-D44F-B23F-E71F39C2BDEC}" dt="2021-01-27T04:58:20.523" v="47"/>
            <ac:spMkLst>
              <pc:docMk/>
              <pc:sldMasterMk cId="0" sldId="2147485087"/>
              <pc:sldLayoutMk cId="0" sldId="2147485098"/>
              <ac:spMk id="6" creationId="{00000000-0000-0000-0000-000000000000}"/>
            </ac:spMkLst>
          </pc:spChg>
        </pc:sldLayoutChg>
      </pc:sldMasterChg>
    </pc:docChg>
  </pc:docChgLst>
  <pc:docChgLst>
    <pc:chgData name="Zhao Jin" userId="cd05a825-544c-438a-9ba1-08e63db50b47" providerId="ADAL" clId="{B1F7CFED-A664-443A-A173-5DFC1A50598C}"/>
    <pc:docChg chg="undo custSel addSld delSld modSld sldOrd">
      <pc:chgData name="Zhao Jin" userId="cd05a825-544c-438a-9ba1-08e63db50b47" providerId="ADAL" clId="{B1F7CFED-A664-443A-A173-5DFC1A50598C}" dt="2021-01-27T11:27:42.250" v="3304" actId="20577"/>
      <pc:docMkLst>
        <pc:docMk/>
      </pc:docMkLst>
      <pc:sldChg chg="modSp mod">
        <pc:chgData name="Zhao Jin" userId="cd05a825-544c-438a-9ba1-08e63db50b47" providerId="ADAL" clId="{B1F7CFED-A664-443A-A173-5DFC1A50598C}" dt="2021-01-27T08:47:23.481" v="3299" actId="20577"/>
        <pc:sldMkLst>
          <pc:docMk/>
          <pc:sldMk cId="2438607696" sldId="468"/>
        </pc:sldMkLst>
        <pc:spChg chg="mod">
          <ac:chgData name="Zhao Jin" userId="cd05a825-544c-438a-9ba1-08e63db50b47" providerId="ADAL" clId="{B1F7CFED-A664-443A-A173-5DFC1A50598C}" dt="2021-01-27T08:47:23.481" v="3299" actId="20577"/>
          <ac:spMkLst>
            <pc:docMk/>
            <pc:sldMk cId="2438607696" sldId="468"/>
            <ac:spMk id="14339" creationId="{00000000-0000-0000-0000-000000000000}"/>
          </ac:spMkLst>
        </pc:spChg>
      </pc:sldChg>
      <pc:sldChg chg="del">
        <pc:chgData name="Zhao Jin" userId="cd05a825-544c-438a-9ba1-08e63db50b47" providerId="ADAL" clId="{B1F7CFED-A664-443A-A173-5DFC1A50598C}" dt="2021-01-27T07:50:44.942" v="2858" actId="47"/>
        <pc:sldMkLst>
          <pc:docMk/>
          <pc:sldMk cId="1311126165" sldId="485"/>
        </pc:sldMkLst>
      </pc:sldChg>
      <pc:sldChg chg="delSp modSp mod">
        <pc:chgData name="Zhao Jin" userId="cd05a825-544c-438a-9ba1-08e63db50b47" providerId="ADAL" clId="{B1F7CFED-A664-443A-A173-5DFC1A50598C}" dt="2021-01-27T08:43:28.344" v="3236"/>
        <pc:sldMkLst>
          <pc:docMk/>
          <pc:sldMk cId="3792232794" sldId="504"/>
        </pc:sldMkLst>
        <pc:spChg chg="mod">
          <ac:chgData name="Zhao Jin" userId="cd05a825-544c-438a-9ba1-08e63db50b47" providerId="ADAL" clId="{B1F7CFED-A664-443A-A173-5DFC1A50598C}" dt="2021-01-27T08:43:28.344" v="3236"/>
          <ac:spMkLst>
            <pc:docMk/>
            <pc:sldMk cId="3792232794" sldId="504"/>
            <ac:spMk id="7" creationId="{00000000-0000-0000-0000-000000000000}"/>
          </ac:spMkLst>
        </pc:spChg>
        <pc:spChg chg="del">
          <ac:chgData name="Zhao Jin" userId="cd05a825-544c-438a-9ba1-08e63db50b47" providerId="ADAL" clId="{B1F7CFED-A664-443A-A173-5DFC1A50598C}" dt="2021-01-27T07:51:06.537" v="2865" actId="478"/>
          <ac:spMkLst>
            <pc:docMk/>
            <pc:sldMk cId="3792232794" sldId="504"/>
            <ac:spMk id="14340" creationId="{00000000-0000-0000-0000-000000000000}"/>
          </ac:spMkLst>
        </pc:spChg>
      </pc:sldChg>
      <pc:sldChg chg="del">
        <pc:chgData name="Zhao Jin" userId="cd05a825-544c-438a-9ba1-08e63db50b47" providerId="ADAL" clId="{B1F7CFED-A664-443A-A173-5DFC1A50598C}" dt="2021-01-27T07:50:44.942" v="2858" actId="47"/>
        <pc:sldMkLst>
          <pc:docMk/>
          <pc:sldMk cId="681224785" sldId="531"/>
        </pc:sldMkLst>
      </pc:sldChg>
      <pc:sldChg chg="addSp delSp modSp add del mod modAnim">
        <pc:chgData name="Zhao Jin" userId="cd05a825-544c-438a-9ba1-08e63db50b47" providerId="ADAL" clId="{B1F7CFED-A664-443A-A173-5DFC1A50598C}" dt="2021-01-27T07:44:47.950" v="2625" actId="2696"/>
        <pc:sldMkLst>
          <pc:docMk/>
          <pc:sldMk cId="375427509" sldId="545"/>
        </pc:sldMkLst>
        <pc:spChg chg="add mod">
          <ac:chgData name="Zhao Jin" userId="cd05a825-544c-438a-9ba1-08e63db50b47" providerId="ADAL" clId="{B1F7CFED-A664-443A-A173-5DFC1A50598C}" dt="2021-01-27T07:43:52.646" v="2620" actId="1076"/>
          <ac:spMkLst>
            <pc:docMk/>
            <pc:sldMk cId="375427509" sldId="545"/>
            <ac:spMk id="2" creationId="{E9A5D595-9C8F-4791-89EB-4A77CF886521}"/>
          </ac:spMkLst>
        </pc:spChg>
        <pc:spChg chg="mod">
          <ac:chgData name="Zhao Jin" userId="cd05a825-544c-438a-9ba1-08e63db50b47" providerId="ADAL" clId="{B1F7CFED-A664-443A-A173-5DFC1A50598C}" dt="2021-01-27T07:40:56.676" v="2395" actId="1038"/>
          <ac:spMkLst>
            <pc:docMk/>
            <pc:sldMk cId="375427509" sldId="545"/>
            <ac:spMk id="9" creationId="{00000000-0000-0000-0000-000000000000}"/>
          </ac:spMkLst>
        </pc:spChg>
        <pc:spChg chg="add del mod">
          <ac:chgData name="Zhao Jin" userId="cd05a825-544c-438a-9ba1-08e63db50b47" providerId="ADAL" clId="{B1F7CFED-A664-443A-A173-5DFC1A50598C}" dt="2021-01-27T07:41:30.878" v="2420" actId="478"/>
          <ac:spMkLst>
            <pc:docMk/>
            <pc:sldMk cId="375427509" sldId="545"/>
            <ac:spMk id="10" creationId="{B8A19F3D-8432-44D5-9DDD-CA0671559FFB}"/>
          </ac:spMkLst>
        </pc:spChg>
        <pc:spChg chg="add mod">
          <ac:chgData name="Zhao Jin" userId="cd05a825-544c-438a-9ba1-08e63db50b47" providerId="ADAL" clId="{B1F7CFED-A664-443A-A173-5DFC1A50598C}" dt="2021-01-27T07:43:23.111" v="2615" actId="207"/>
          <ac:spMkLst>
            <pc:docMk/>
            <pc:sldMk cId="375427509" sldId="545"/>
            <ac:spMk id="11" creationId="{BC839910-3DED-4F3B-ACBB-949AD3823840}"/>
          </ac:spMkLst>
        </pc:spChg>
        <pc:spChg chg="mod">
          <ac:chgData name="Zhao Jin" userId="cd05a825-544c-438a-9ba1-08e63db50b47" providerId="ADAL" clId="{B1F7CFED-A664-443A-A173-5DFC1A50598C}" dt="2021-01-27T07:42:29.047" v="2536" actId="20577"/>
          <ac:spMkLst>
            <pc:docMk/>
            <pc:sldMk cId="375427509" sldId="545"/>
            <ac:spMk id="14" creationId="{7016A8A5-E9D1-453F-88AF-4D42231AA134}"/>
          </ac:spMkLst>
        </pc:spChg>
      </pc:sldChg>
      <pc:sldChg chg="addSp delSp modSp add del mod delAnim modAnim">
        <pc:chgData name="Zhao Jin" userId="cd05a825-544c-438a-9ba1-08e63db50b47" providerId="ADAL" clId="{B1F7CFED-A664-443A-A173-5DFC1A50598C}" dt="2021-01-27T07:38:37.769" v="2178" actId="2696"/>
        <pc:sldMkLst>
          <pc:docMk/>
          <pc:sldMk cId="1899776498" sldId="545"/>
        </pc:sldMkLst>
        <pc:spChg chg="mod">
          <ac:chgData name="Zhao Jin" userId="cd05a825-544c-438a-9ba1-08e63db50b47" providerId="ADAL" clId="{B1F7CFED-A664-443A-A173-5DFC1A50598C}" dt="2021-01-27T07:28:31.984" v="1706" actId="20577"/>
          <ac:spMkLst>
            <pc:docMk/>
            <pc:sldMk cId="1899776498" sldId="545"/>
            <ac:spMk id="8" creationId="{00000000-0000-0000-0000-000000000000}"/>
          </ac:spMkLst>
        </pc:spChg>
        <pc:spChg chg="mod topLvl">
          <ac:chgData name="Zhao Jin" userId="cd05a825-544c-438a-9ba1-08e63db50b47" providerId="ADAL" clId="{B1F7CFED-A664-443A-A173-5DFC1A50598C}" dt="2021-01-27T07:37:00.919" v="2165" actId="1038"/>
          <ac:spMkLst>
            <pc:docMk/>
            <pc:sldMk cId="1899776498" sldId="545"/>
            <ac:spMk id="9" creationId="{00000000-0000-0000-0000-000000000000}"/>
          </ac:spMkLst>
        </pc:spChg>
        <pc:spChg chg="del">
          <ac:chgData name="Zhao Jin" userId="cd05a825-544c-438a-9ba1-08e63db50b47" providerId="ADAL" clId="{B1F7CFED-A664-443A-A173-5DFC1A50598C}" dt="2021-01-27T07:23:00.324" v="1525" actId="478"/>
          <ac:spMkLst>
            <pc:docMk/>
            <pc:sldMk cId="1899776498" sldId="545"/>
            <ac:spMk id="10" creationId="{00000000-0000-0000-0000-000000000000}"/>
          </ac:spMkLst>
        </pc:spChg>
        <pc:spChg chg="del topLvl">
          <ac:chgData name="Zhao Jin" userId="cd05a825-544c-438a-9ba1-08e63db50b47" providerId="ADAL" clId="{B1F7CFED-A664-443A-A173-5DFC1A50598C}" dt="2021-01-27T07:22:54.170" v="1523" actId="478"/>
          <ac:spMkLst>
            <pc:docMk/>
            <pc:sldMk cId="1899776498" sldId="545"/>
            <ac:spMk id="11" creationId="{00000000-0000-0000-0000-000000000000}"/>
          </ac:spMkLst>
        </pc:spChg>
        <pc:spChg chg="add del">
          <ac:chgData name="Zhao Jin" userId="cd05a825-544c-438a-9ba1-08e63db50b47" providerId="ADAL" clId="{B1F7CFED-A664-443A-A173-5DFC1A50598C}" dt="2021-01-27T07:23:33.583" v="1541" actId="22"/>
          <ac:spMkLst>
            <pc:docMk/>
            <pc:sldMk cId="1899776498" sldId="545"/>
            <ac:spMk id="13" creationId="{5970720F-9366-4804-AA45-49708743C511}"/>
          </ac:spMkLst>
        </pc:spChg>
        <pc:spChg chg="add mod">
          <ac:chgData name="Zhao Jin" userId="cd05a825-544c-438a-9ba1-08e63db50b47" providerId="ADAL" clId="{B1F7CFED-A664-443A-A173-5DFC1A50598C}" dt="2021-01-27T07:36:09.937" v="2130" actId="20578"/>
          <ac:spMkLst>
            <pc:docMk/>
            <pc:sldMk cId="1899776498" sldId="545"/>
            <ac:spMk id="14" creationId="{7016A8A5-E9D1-453F-88AF-4D42231AA134}"/>
          </ac:spMkLst>
        </pc:spChg>
        <pc:spChg chg="add del mod">
          <ac:chgData name="Zhao Jin" userId="cd05a825-544c-438a-9ba1-08e63db50b47" providerId="ADAL" clId="{B1F7CFED-A664-443A-A173-5DFC1A50598C}" dt="2021-01-27T07:38:36.083" v="2177" actId="478"/>
          <ac:spMkLst>
            <pc:docMk/>
            <pc:sldMk cId="1899776498" sldId="545"/>
            <ac:spMk id="15" creationId="{9BDB1968-85B8-431C-8282-873863DD0568}"/>
          </ac:spMkLst>
        </pc:spChg>
        <pc:spChg chg="mod">
          <ac:chgData name="Zhao Jin" userId="cd05a825-544c-438a-9ba1-08e63db50b47" providerId="ADAL" clId="{B1F7CFED-A664-443A-A173-5DFC1A50598C}" dt="2021-01-27T07:32:20.327" v="1938" actId="20577"/>
          <ac:spMkLst>
            <pc:docMk/>
            <pc:sldMk cId="1899776498" sldId="545"/>
            <ac:spMk id="14338" creationId="{00000000-0000-0000-0000-000000000000}"/>
          </ac:spMkLst>
        </pc:spChg>
        <pc:grpChg chg="del">
          <ac:chgData name="Zhao Jin" userId="cd05a825-544c-438a-9ba1-08e63db50b47" providerId="ADAL" clId="{B1F7CFED-A664-443A-A173-5DFC1A50598C}" dt="2021-01-27T07:22:54.170" v="1523" actId="478"/>
          <ac:grpSpMkLst>
            <pc:docMk/>
            <pc:sldMk cId="1899776498" sldId="545"/>
            <ac:grpSpMk id="2" creationId="{00000000-0000-0000-0000-000000000000}"/>
          </ac:grpSpMkLst>
        </pc:grpChg>
      </pc:sldChg>
      <pc:sldChg chg="addSp delSp modSp add del mod delAnim modAnim">
        <pc:chgData name="Zhao Jin" userId="cd05a825-544c-438a-9ba1-08e63db50b47" providerId="ADAL" clId="{B1F7CFED-A664-443A-A173-5DFC1A50598C}" dt="2021-01-27T08:38:52.330" v="2929" actId="2696"/>
        <pc:sldMkLst>
          <pc:docMk/>
          <pc:sldMk cId="3702084380" sldId="545"/>
        </pc:sldMkLst>
        <pc:spChg chg="del">
          <ac:chgData name="Zhao Jin" userId="cd05a825-544c-438a-9ba1-08e63db50b47" providerId="ADAL" clId="{B1F7CFED-A664-443A-A173-5DFC1A50598C}" dt="2021-01-27T07:46:02.987" v="2628" actId="478"/>
          <ac:spMkLst>
            <pc:docMk/>
            <pc:sldMk cId="3702084380" sldId="545"/>
            <ac:spMk id="2" creationId="{E9A5D595-9C8F-4791-89EB-4A77CF886521}"/>
          </ac:spMkLst>
        </pc:spChg>
        <pc:spChg chg="del">
          <ac:chgData name="Zhao Jin" userId="cd05a825-544c-438a-9ba1-08e63db50b47" providerId="ADAL" clId="{B1F7CFED-A664-443A-A173-5DFC1A50598C}" dt="2021-01-27T07:53:08.383" v="2927" actId="478"/>
          <ac:spMkLst>
            <pc:docMk/>
            <pc:sldMk cId="3702084380" sldId="545"/>
            <ac:spMk id="11" creationId="{BC839910-3DED-4F3B-ACBB-949AD3823840}"/>
          </ac:spMkLst>
        </pc:spChg>
        <pc:spChg chg="add del">
          <ac:chgData name="Zhao Jin" userId="cd05a825-544c-438a-9ba1-08e63db50b47" providerId="ADAL" clId="{B1F7CFED-A664-443A-A173-5DFC1A50598C}" dt="2021-01-27T07:46:37.466" v="2691" actId="478"/>
          <ac:spMkLst>
            <pc:docMk/>
            <pc:sldMk cId="3702084380" sldId="545"/>
            <ac:spMk id="14" creationId="{7016A8A5-E9D1-453F-88AF-4D42231AA134}"/>
          </ac:spMkLst>
        </pc:spChg>
        <pc:spChg chg="mod">
          <ac:chgData name="Zhao Jin" userId="cd05a825-544c-438a-9ba1-08e63db50b47" providerId="ADAL" clId="{B1F7CFED-A664-443A-A173-5DFC1A50598C}" dt="2021-01-27T07:46:32.619" v="2689" actId="20577"/>
          <ac:spMkLst>
            <pc:docMk/>
            <pc:sldMk cId="3702084380" sldId="545"/>
            <ac:spMk id="14338" creationId="{00000000-0000-0000-0000-000000000000}"/>
          </ac:spMkLst>
        </pc:spChg>
        <pc:spChg chg="del">
          <ac:chgData name="Zhao Jin" userId="cd05a825-544c-438a-9ba1-08e63db50b47" providerId="ADAL" clId="{B1F7CFED-A664-443A-A173-5DFC1A50598C}" dt="2021-01-27T08:38:28.864" v="2928" actId="478"/>
          <ac:spMkLst>
            <pc:docMk/>
            <pc:sldMk cId="3702084380" sldId="545"/>
            <ac:spMk id="14340" creationId="{00000000-0000-0000-0000-000000000000}"/>
          </ac:spMkLst>
        </pc:spChg>
      </pc:sldChg>
      <pc:sldChg chg="modSp add mod">
        <pc:chgData name="Zhao Jin" userId="cd05a825-544c-438a-9ba1-08e63db50b47" providerId="ADAL" clId="{B1F7CFED-A664-443A-A173-5DFC1A50598C}" dt="2021-01-27T11:27:42.250" v="3304" actId="20577"/>
        <pc:sldMkLst>
          <pc:docMk/>
          <pc:sldMk cId="4228901100" sldId="545"/>
        </pc:sldMkLst>
        <pc:spChg chg="mod">
          <ac:chgData name="Zhao Jin" userId="cd05a825-544c-438a-9ba1-08e63db50b47" providerId="ADAL" clId="{B1F7CFED-A664-443A-A173-5DFC1A50598C}" dt="2021-01-27T08:43:28.344" v="3236"/>
          <ac:spMkLst>
            <pc:docMk/>
            <pc:sldMk cId="4228901100" sldId="545"/>
            <ac:spMk id="7" creationId="{00000000-0000-0000-0000-000000000000}"/>
          </ac:spMkLst>
        </pc:spChg>
        <pc:spChg chg="mod">
          <ac:chgData name="Zhao Jin" userId="cd05a825-544c-438a-9ba1-08e63db50b47" providerId="ADAL" clId="{B1F7CFED-A664-443A-A173-5DFC1A50598C}" dt="2021-01-27T11:27:42.250" v="3304" actId="20577"/>
          <ac:spMkLst>
            <pc:docMk/>
            <pc:sldMk cId="4228901100" sldId="545"/>
            <ac:spMk id="8" creationId="{00000000-0000-0000-0000-000000000000}"/>
          </ac:spMkLst>
        </pc:spChg>
      </pc:sldChg>
      <pc:sldChg chg="delSp modSp mod">
        <pc:chgData name="Zhao Jin" userId="cd05a825-544c-438a-9ba1-08e63db50b47" providerId="ADAL" clId="{B1F7CFED-A664-443A-A173-5DFC1A50598C}" dt="2021-01-27T08:43:28.344" v="3236"/>
        <pc:sldMkLst>
          <pc:docMk/>
          <pc:sldMk cId="4225956616" sldId="546"/>
        </pc:sldMkLst>
        <pc:spChg chg="mod">
          <ac:chgData name="Zhao Jin" userId="cd05a825-544c-438a-9ba1-08e63db50b47" providerId="ADAL" clId="{B1F7CFED-A664-443A-A173-5DFC1A50598C}" dt="2021-01-27T08:43:28.344" v="3236"/>
          <ac:spMkLst>
            <pc:docMk/>
            <pc:sldMk cId="4225956616" sldId="546"/>
            <ac:spMk id="7" creationId="{00000000-0000-0000-0000-000000000000}"/>
          </ac:spMkLst>
        </pc:spChg>
        <pc:spChg chg="del mod">
          <ac:chgData name="Zhao Jin" userId="cd05a825-544c-438a-9ba1-08e63db50b47" providerId="ADAL" clId="{B1F7CFED-A664-443A-A173-5DFC1A50598C}" dt="2021-01-27T07:50:50.677" v="2860" actId="478"/>
          <ac:spMkLst>
            <pc:docMk/>
            <pc:sldMk cId="4225956616" sldId="546"/>
            <ac:spMk id="14340" creationId="{00000000-0000-0000-0000-000000000000}"/>
          </ac:spMkLst>
        </pc:spChg>
      </pc:sldChg>
      <pc:sldChg chg="addSp delSp modSp mod">
        <pc:chgData name="Zhao Jin" userId="cd05a825-544c-438a-9ba1-08e63db50b47" providerId="ADAL" clId="{B1F7CFED-A664-443A-A173-5DFC1A50598C}" dt="2021-01-27T07:01:43.927" v="726" actId="207"/>
        <pc:sldMkLst>
          <pc:docMk/>
          <pc:sldMk cId="1617257579" sldId="548"/>
        </pc:sldMkLst>
        <pc:spChg chg="add del">
          <ac:chgData name="Zhao Jin" userId="cd05a825-544c-438a-9ba1-08e63db50b47" providerId="ADAL" clId="{B1F7CFED-A664-443A-A173-5DFC1A50598C}" dt="2021-01-27T06:57:25.932" v="430" actId="11529"/>
          <ac:spMkLst>
            <pc:docMk/>
            <pc:sldMk cId="1617257579" sldId="548"/>
            <ac:spMk id="3" creationId="{25B75977-5F8C-4BDE-914A-120DA8BB1667}"/>
          </ac:spMkLst>
        </pc:spChg>
        <pc:spChg chg="add del mod">
          <ac:chgData name="Zhao Jin" userId="cd05a825-544c-438a-9ba1-08e63db50b47" providerId="ADAL" clId="{B1F7CFED-A664-443A-A173-5DFC1A50598C}" dt="2021-01-27T06:58:03.563" v="515" actId="478"/>
          <ac:spMkLst>
            <pc:docMk/>
            <pc:sldMk cId="1617257579" sldId="548"/>
            <ac:spMk id="4" creationId="{2C2FF42B-F3E2-4542-94AE-860A7F4C5AE8}"/>
          </ac:spMkLst>
        </pc:spChg>
        <pc:spChg chg="mod">
          <ac:chgData name="Zhao Jin" userId="cd05a825-544c-438a-9ba1-08e63db50b47" providerId="ADAL" clId="{B1F7CFED-A664-443A-A173-5DFC1A50598C}" dt="2021-01-27T06:51:06.068" v="286" actId="403"/>
          <ac:spMkLst>
            <pc:docMk/>
            <pc:sldMk cId="1617257579" sldId="548"/>
            <ac:spMk id="8" creationId="{00000000-0000-0000-0000-000000000000}"/>
          </ac:spMkLst>
        </pc:spChg>
        <pc:spChg chg="del mod">
          <ac:chgData name="Zhao Jin" userId="cd05a825-544c-438a-9ba1-08e63db50b47" providerId="ADAL" clId="{B1F7CFED-A664-443A-A173-5DFC1A50598C}" dt="2021-01-27T06:55:07.454" v="395" actId="478"/>
          <ac:spMkLst>
            <pc:docMk/>
            <pc:sldMk cId="1617257579" sldId="548"/>
            <ac:spMk id="9" creationId="{00000000-0000-0000-0000-000000000000}"/>
          </ac:spMkLst>
        </pc:spChg>
        <pc:spChg chg="add mod">
          <ac:chgData name="Zhao Jin" userId="cd05a825-544c-438a-9ba1-08e63db50b47" providerId="ADAL" clId="{B1F7CFED-A664-443A-A173-5DFC1A50598C}" dt="2021-01-27T06:58:23.608" v="590" actId="1076"/>
          <ac:spMkLst>
            <pc:docMk/>
            <pc:sldMk cId="1617257579" sldId="548"/>
            <ac:spMk id="11" creationId="{A4A511B3-0BFF-4C82-BF52-5B85A1891528}"/>
          </ac:spMkLst>
        </pc:spChg>
        <pc:spChg chg="add mod">
          <ac:chgData name="Zhao Jin" userId="cd05a825-544c-438a-9ba1-08e63db50b47" providerId="ADAL" clId="{B1F7CFED-A664-443A-A173-5DFC1A50598C}" dt="2021-01-27T06:59:40.363" v="634" actId="1076"/>
          <ac:spMkLst>
            <pc:docMk/>
            <pc:sldMk cId="1617257579" sldId="548"/>
            <ac:spMk id="13" creationId="{F65000D4-8068-4B6E-B9A4-D88802072D9E}"/>
          </ac:spMkLst>
        </pc:spChg>
        <pc:spChg chg="mod">
          <ac:chgData name="Zhao Jin" userId="cd05a825-544c-438a-9ba1-08e63db50b47" providerId="ADAL" clId="{B1F7CFED-A664-443A-A173-5DFC1A50598C}" dt="2021-01-27T06:49:16.978" v="171" actId="313"/>
          <ac:spMkLst>
            <pc:docMk/>
            <pc:sldMk cId="1617257579" sldId="548"/>
            <ac:spMk id="14338" creationId="{00000000-0000-0000-0000-000000000000}"/>
          </ac:spMkLst>
        </pc:spChg>
        <pc:graphicFrameChg chg="add mod modGraphic">
          <ac:chgData name="Zhao Jin" userId="cd05a825-544c-438a-9ba1-08e63db50b47" providerId="ADAL" clId="{B1F7CFED-A664-443A-A173-5DFC1A50598C}" dt="2021-01-27T07:01:43.927" v="726" actId="207"/>
          <ac:graphicFrameMkLst>
            <pc:docMk/>
            <pc:sldMk cId="1617257579" sldId="548"/>
            <ac:graphicFrameMk id="2" creationId="{426125AF-2C98-4B25-8E18-D82777859E86}"/>
          </ac:graphicFrameMkLst>
        </pc:graphicFrameChg>
        <pc:graphicFrameChg chg="add mod modGraphic">
          <ac:chgData name="Zhao Jin" userId="cd05a825-544c-438a-9ba1-08e63db50b47" providerId="ADAL" clId="{B1F7CFED-A664-443A-A173-5DFC1A50598C}" dt="2021-01-27T07:01:40.317" v="725" actId="207"/>
          <ac:graphicFrameMkLst>
            <pc:docMk/>
            <pc:sldMk cId="1617257579" sldId="548"/>
            <ac:graphicFrameMk id="10" creationId="{9C421041-2210-4121-91BC-BD8BDCC5C1CA}"/>
          </ac:graphicFrameMkLst>
        </pc:graphicFrameChg>
      </pc:sldChg>
      <pc:sldChg chg="del">
        <pc:chgData name="Zhao Jin" userId="cd05a825-544c-438a-9ba1-08e63db50b47" providerId="ADAL" clId="{B1F7CFED-A664-443A-A173-5DFC1A50598C}" dt="2021-01-27T07:50:44.942" v="2858" actId="47"/>
        <pc:sldMkLst>
          <pc:docMk/>
          <pc:sldMk cId="3394924879" sldId="549"/>
        </pc:sldMkLst>
      </pc:sldChg>
      <pc:sldChg chg="del">
        <pc:chgData name="Zhao Jin" userId="cd05a825-544c-438a-9ba1-08e63db50b47" providerId="ADAL" clId="{B1F7CFED-A664-443A-A173-5DFC1A50598C}" dt="2021-01-27T07:50:44.942" v="2858" actId="47"/>
        <pc:sldMkLst>
          <pc:docMk/>
          <pc:sldMk cId="784668950" sldId="550"/>
        </pc:sldMkLst>
      </pc:sldChg>
      <pc:sldChg chg="delSp modSp mod">
        <pc:chgData name="Zhao Jin" userId="cd05a825-544c-438a-9ba1-08e63db50b47" providerId="ADAL" clId="{B1F7CFED-A664-443A-A173-5DFC1A50598C}" dt="2021-01-27T08:43:28.344" v="3236"/>
        <pc:sldMkLst>
          <pc:docMk/>
          <pc:sldMk cId="3422194935" sldId="552"/>
        </pc:sldMkLst>
        <pc:spChg chg="mod">
          <ac:chgData name="Zhao Jin" userId="cd05a825-544c-438a-9ba1-08e63db50b47" providerId="ADAL" clId="{B1F7CFED-A664-443A-A173-5DFC1A50598C}" dt="2021-01-27T08:43:28.344" v="3236"/>
          <ac:spMkLst>
            <pc:docMk/>
            <pc:sldMk cId="3422194935" sldId="552"/>
            <ac:spMk id="7" creationId="{00000000-0000-0000-0000-000000000000}"/>
          </ac:spMkLst>
        </pc:spChg>
        <pc:spChg chg="del">
          <ac:chgData name="Zhao Jin" userId="cd05a825-544c-438a-9ba1-08e63db50b47" providerId="ADAL" clId="{B1F7CFED-A664-443A-A173-5DFC1A50598C}" dt="2021-01-27T07:50:52.012" v="2861" actId="478"/>
          <ac:spMkLst>
            <pc:docMk/>
            <pc:sldMk cId="3422194935" sldId="552"/>
            <ac:spMk id="14340" creationId="{00000000-0000-0000-0000-000000000000}"/>
          </ac:spMkLst>
        </pc:spChg>
      </pc:sldChg>
      <pc:sldChg chg="delSp modSp mod">
        <pc:chgData name="Zhao Jin" userId="cd05a825-544c-438a-9ba1-08e63db50b47" providerId="ADAL" clId="{B1F7CFED-A664-443A-A173-5DFC1A50598C}" dt="2021-01-27T08:43:28.344" v="3236"/>
        <pc:sldMkLst>
          <pc:docMk/>
          <pc:sldMk cId="1427618944" sldId="553"/>
        </pc:sldMkLst>
        <pc:spChg chg="mod">
          <ac:chgData name="Zhao Jin" userId="cd05a825-544c-438a-9ba1-08e63db50b47" providerId="ADAL" clId="{B1F7CFED-A664-443A-A173-5DFC1A50598C}" dt="2021-01-27T08:43:28.344" v="3236"/>
          <ac:spMkLst>
            <pc:docMk/>
            <pc:sldMk cId="1427618944" sldId="553"/>
            <ac:spMk id="7" creationId="{00000000-0000-0000-0000-000000000000}"/>
          </ac:spMkLst>
        </pc:spChg>
        <pc:spChg chg="del">
          <ac:chgData name="Zhao Jin" userId="cd05a825-544c-438a-9ba1-08e63db50b47" providerId="ADAL" clId="{B1F7CFED-A664-443A-A173-5DFC1A50598C}" dt="2021-01-27T07:50:53.822" v="2862" actId="478"/>
          <ac:spMkLst>
            <pc:docMk/>
            <pc:sldMk cId="1427618944" sldId="553"/>
            <ac:spMk id="14340" creationId="{00000000-0000-0000-0000-000000000000}"/>
          </ac:spMkLst>
        </pc:spChg>
      </pc:sldChg>
      <pc:sldChg chg="delSp modSp mod">
        <pc:chgData name="Zhao Jin" userId="cd05a825-544c-438a-9ba1-08e63db50b47" providerId="ADAL" clId="{B1F7CFED-A664-443A-A173-5DFC1A50598C}" dt="2021-01-27T08:43:28.344" v="3236"/>
        <pc:sldMkLst>
          <pc:docMk/>
          <pc:sldMk cId="1659983766" sldId="554"/>
        </pc:sldMkLst>
        <pc:spChg chg="mod">
          <ac:chgData name="Zhao Jin" userId="cd05a825-544c-438a-9ba1-08e63db50b47" providerId="ADAL" clId="{B1F7CFED-A664-443A-A173-5DFC1A50598C}" dt="2021-01-27T08:43:28.344" v="3236"/>
          <ac:spMkLst>
            <pc:docMk/>
            <pc:sldMk cId="1659983766" sldId="554"/>
            <ac:spMk id="7" creationId="{00000000-0000-0000-0000-000000000000}"/>
          </ac:spMkLst>
        </pc:spChg>
        <pc:spChg chg="mod">
          <ac:chgData name="Zhao Jin" userId="cd05a825-544c-438a-9ba1-08e63db50b47" providerId="ADAL" clId="{B1F7CFED-A664-443A-A173-5DFC1A50598C}" dt="2021-01-27T06:40:39.463" v="4" actId="20577"/>
          <ac:spMkLst>
            <pc:docMk/>
            <pc:sldMk cId="1659983766" sldId="554"/>
            <ac:spMk id="49" creationId="{21EEE82A-4DB6-1D4F-9A03-5951F440FE93}"/>
          </ac:spMkLst>
        </pc:spChg>
        <pc:spChg chg="mod">
          <ac:chgData name="Zhao Jin" userId="cd05a825-544c-438a-9ba1-08e63db50b47" providerId="ADAL" clId="{B1F7CFED-A664-443A-A173-5DFC1A50598C}" dt="2021-01-27T07:49:14.913" v="2831" actId="1076"/>
          <ac:spMkLst>
            <pc:docMk/>
            <pc:sldMk cId="1659983766" sldId="554"/>
            <ac:spMk id="50" creationId="{6A68E681-1A88-9040-8F49-07716663CAA5}"/>
          </ac:spMkLst>
        </pc:spChg>
        <pc:spChg chg="mod">
          <ac:chgData name="Zhao Jin" userId="cd05a825-544c-438a-9ba1-08e63db50b47" providerId="ADAL" clId="{B1F7CFED-A664-443A-A173-5DFC1A50598C}" dt="2021-01-27T06:48:04.932" v="75" actId="6549"/>
          <ac:spMkLst>
            <pc:docMk/>
            <pc:sldMk cId="1659983766" sldId="554"/>
            <ac:spMk id="14338" creationId="{00000000-0000-0000-0000-000000000000}"/>
          </ac:spMkLst>
        </pc:spChg>
        <pc:spChg chg="del">
          <ac:chgData name="Zhao Jin" userId="cd05a825-544c-438a-9ba1-08e63db50b47" providerId="ADAL" clId="{B1F7CFED-A664-443A-A173-5DFC1A50598C}" dt="2021-01-27T07:50:55.076" v="2863" actId="478"/>
          <ac:spMkLst>
            <pc:docMk/>
            <pc:sldMk cId="1659983766" sldId="554"/>
            <ac:spMk id="14340" creationId="{00000000-0000-0000-0000-000000000000}"/>
          </ac:spMkLst>
        </pc:spChg>
      </pc:sldChg>
      <pc:sldChg chg="addSp delSp modSp mod">
        <pc:chgData name="Zhao Jin" userId="cd05a825-544c-438a-9ba1-08e63db50b47" providerId="ADAL" clId="{B1F7CFED-A664-443A-A173-5DFC1A50598C}" dt="2021-01-27T08:43:28.344" v="3236"/>
        <pc:sldMkLst>
          <pc:docMk/>
          <pc:sldMk cId="1268238251" sldId="555"/>
        </pc:sldMkLst>
        <pc:spChg chg="mod">
          <ac:chgData name="Zhao Jin" userId="cd05a825-544c-438a-9ba1-08e63db50b47" providerId="ADAL" clId="{B1F7CFED-A664-443A-A173-5DFC1A50598C}" dt="2021-01-27T08:43:28.344" v="3236"/>
          <ac:spMkLst>
            <pc:docMk/>
            <pc:sldMk cId="1268238251" sldId="555"/>
            <ac:spMk id="7" creationId="{00000000-0000-0000-0000-000000000000}"/>
          </ac:spMkLst>
        </pc:spChg>
        <pc:spChg chg="add mod">
          <ac:chgData name="Zhao Jin" userId="cd05a825-544c-438a-9ba1-08e63db50b47" providerId="ADAL" clId="{B1F7CFED-A664-443A-A173-5DFC1A50598C}" dt="2021-01-27T08:41:03.484" v="2956" actId="20577"/>
          <ac:spMkLst>
            <pc:docMk/>
            <pc:sldMk cId="1268238251" sldId="555"/>
            <ac:spMk id="11" creationId="{2DB8C0DD-2610-48AA-A2F1-A9AE4DD922BA}"/>
          </ac:spMkLst>
        </pc:spChg>
        <pc:spChg chg="add mod">
          <ac:chgData name="Zhao Jin" userId="cd05a825-544c-438a-9ba1-08e63db50b47" providerId="ADAL" clId="{B1F7CFED-A664-443A-A173-5DFC1A50598C}" dt="2021-01-27T08:42:28.113" v="3230" actId="1076"/>
          <ac:spMkLst>
            <pc:docMk/>
            <pc:sldMk cId="1268238251" sldId="555"/>
            <ac:spMk id="13" creationId="{972B1E9B-C6E8-4DE8-871E-C214A3D77F45}"/>
          </ac:spMkLst>
        </pc:spChg>
        <pc:spChg chg="mod">
          <ac:chgData name="Zhao Jin" userId="cd05a825-544c-438a-9ba1-08e63db50b47" providerId="ADAL" clId="{B1F7CFED-A664-443A-A173-5DFC1A50598C}" dt="2021-01-27T08:42:07.396" v="3218" actId="1076"/>
          <ac:spMkLst>
            <pc:docMk/>
            <pc:sldMk cId="1268238251" sldId="555"/>
            <ac:spMk id="25" creationId="{F43FC8C1-7270-804E-9F1F-0B4AED0CEA28}"/>
          </ac:spMkLst>
        </pc:spChg>
        <pc:spChg chg="mod">
          <ac:chgData name="Zhao Jin" userId="cd05a825-544c-438a-9ba1-08e63db50b47" providerId="ADAL" clId="{B1F7CFED-A664-443A-A173-5DFC1A50598C}" dt="2021-01-27T06:41:29.448" v="68" actId="1036"/>
          <ac:spMkLst>
            <pc:docMk/>
            <pc:sldMk cId="1268238251" sldId="555"/>
            <ac:spMk id="26" creationId="{D54C351E-DA02-A443-8515-857077895051}"/>
          </ac:spMkLst>
        </pc:spChg>
        <pc:spChg chg="mod">
          <ac:chgData name="Zhao Jin" userId="cd05a825-544c-438a-9ba1-08e63db50b47" providerId="ADAL" clId="{B1F7CFED-A664-443A-A173-5DFC1A50598C}" dt="2021-01-27T08:42:36.548" v="3233" actId="14100"/>
          <ac:spMkLst>
            <pc:docMk/>
            <pc:sldMk cId="1268238251" sldId="555"/>
            <ac:spMk id="27" creationId="{367D5355-0C55-2E48-9F4B-AB4FC9100A05}"/>
          </ac:spMkLst>
        </pc:spChg>
        <pc:spChg chg="mod">
          <ac:chgData name="Zhao Jin" userId="cd05a825-544c-438a-9ba1-08e63db50b47" providerId="ADAL" clId="{B1F7CFED-A664-443A-A173-5DFC1A50598C}" dt="2021-01-27T06:41:19.701" v="20" actId="14100"/>
          <ac:spMkLst>
            <pc:docMk/>
            <pc:sldMk cId="1268238251" sldId="555"/>
            <ac:spMk id="49" creationId="{21EEE82A-4DB6-1D4F-9A03-5951F440FE93}"/>
          </ac:spMkLst>
        </pc:spChg>
        <pc:spChg chg="mod">
          <ac:chgData name="Zhao Jin" userId="cd05a825-544c-438a-9ba1-08e63db50b47" providerId="ADAL" clId="{B1F7CFED-A664-443A-A173-5DFC1A50598C}" dt="2021-01-27T06:48:09.050" v="77" actId="6549"/>
          <ac:spMkLst>
            <pc:docMk/>
            <pc:sldMk cId="1268238251" sldId="555"/>
            <ac:spMk id="14338" creationId="{00000000-0000-0000-0000-000000000000}"/>
          </ac:spMkLst>
        </pc:spChg>
        <pc:spChg chg="del">
          <ac:chgData name="Zhao Jin" userId="cd05a825-544c-438a-9ba1-08e63db50b47" providerId="ADAL" clId="{B1F7CFED-A664-443A-A173-5DFC1A50598C}" dt="2021-01-27T07:50:56.309" v="2864" actId="478"/>
          <ac:spMkLst>
            <pc:docMk/>
            <pc:sldMk cId="1268238251" sldId="555"/>
            <ac:spMk id="14340" creationId="{00000000-0000-0000-0000-000000000000}"/>
          </ac:spMkLst>
        </pc:spChg>
        <pc:picChg chg="add mod">
          <ac:chgData name="Zhao Jin" userId="cd05a825-544c-438a-9ba1-08e63db50b47" providerId="ADAL" clId="{B1F7CFED-A664-443A-A173-5DFC1A50598C}" dt="2021-01-27T06:41:55.260" v="70" actId="1076"/>
          <ac:picMkLst>
            <pc:docMk/>
            <pc:sldMk cId="1268238251" sldId="555"/>
            <ac:picMk id="10" creationId="{54864FA4-5498-40C2-AC55-7C820DE312A4}"/>
          </ac:picMkLst>
        </pc:picChg>
        <pc:picChg chg="add del mod">
          <ac:chgData name="Zhao Jin" userId="cd05a825-544c-438a-9ba1-08e63db50b47" providerId="ADAL" clId="{B1F7CFED-A664-443A-A173-5DFC1A50598C}" dt="2021-01-27T08:42:30.784" v="3231" actId="478"/>
          <ac:picMkLst>
            <pc:docMk/>
            <pc:sldMk cId="1268238251" sldId="555"/>
            <ac:picMk id="14" creationId="{06DAC04A-DB00-43B7-B28D-DAEF577685EF}"/>
          </ac:picMkLst>
        </pc:picChg>
      </pc:sldChg>
      <pc:sldChg chg="addSp delSp modSp add mod ord">
        <pc:chgData name="Zhao Jin" userId="cd05a825-544c-438a-9ba1-08e63db50b47" providerId="ADAL" clId="{B1F7CFED-A664-443A-A173-5DFC1A50598C}" dt="2021-01-27T07:08:25.449" v="1116" actId="207"/>
        <pc:sldMkLst>
          <pc:docMk/>
          <pc:sldMk cId="3990513599" sldId="556"/>
        </pc:sldMkLst>
        <pc:spChg chg="add del">
          <ac:chgData name="Zhao Jin" userId="cd05a825-544c-438a-9ba1-08e63db50b47" providerId="ADAL" clId="{B1F7CFED-A664-443A-A173-5DFC1A50598C}" dt="2021-01-27T06:56:10.472" v="407"/>
          <ac:spMkLst>
            <pc:docMk/>
            <pc:sldMk cId="3990513599" sldId="556"/>
            <ac:spMk id="3" creationId="{0A875857-CF74-416D-8252-06EE7DA458C4}"/>
          </ac:spMkLst>
        </pc:spChg>
        <pc:spChg chg="add del">
          <ac:chgData name="Zhao Jin" userId="cd05a825-544c-438a-9ba1-08e63db50b47" providerId="ADAL" clId="{B1F7CFED-A664-443A-A173-5DFC1A50598C}" dt="2021-01-27T06:56:12.519" v="409"/>
          <ac:spMkLst>
            <pc:docMk/>
            <pc:sldMk cId="3990513599" sldId="556"/>
            <ac:spMk id="4" creationId="{64F9D77D-5C03-4A5A-A9C6-EEE366FC782B}"/>
          </ac:spMkLst>
        </pc:spChg>
        <pc:spChg chg="mod">
          <ac:chgData name="Zhao Jin" userId="cd05a825-544c-438a-9ba1-08e63db50b47" providerId="ADAL" clId="{B1F7CFED-A664-443A-A173-5DFC1A50598C}" dt="2021-01-27T07:00:18.754" v="646" actId="1076"/>
          <ac:spMkLst>
            <pc:docMk/>
            <pc:sldMk cId="3990513599" sldId="556"/>
            <ac:spMk id="8" creationId="{00000000-0000-0000-0000-000000000000}"/>
          </ac:spMkLst>
        </pc:spChg>
        <pc:spChg chg="add mod">
          <ac:chgData name="Zhao Jin" userId="cd05a825-544c-438a-9ba1-08e63db50b47" providerId="ADAL" clId="{B1F7CFED-A664-443A-A173-5DFC1A50598C}" dt="2021-01-27T07:08:25.449" v="1116" actId="207"/>
          <ac:spMkLst>
            <pc:docMk/>
            <pc:sldMk cId="3990513599" sldId="556"/>
            <ac:spMk id="9" creationId="{279DD0F7-7371-46CC-B55A-367690ADD30F}"/>
          </ac:spMkLst>
        </pc:spChg>
        <pc:spChg chg="add mod">
          <ac:chgData name="Zhao Jin" userId="cd05a825-544c-438a-9ba1-08e63db50b47" providerId="ADAL" clId="{B1F7CFED-A664-443A-A173-5DFC1A50598C}" dt="2021-01-27T07:04:17.602" v="912" actId="14100"/>
          <ac:spMkLst>
            <pc:docMk/>
            <pc:sldMk cId="3990513599" sldId="556"/>
            <ac:spMk id="13" creationId="{83E77368-EFC8-43A5-9C2D-1D67480ABDD4}"/>
          </ac:spMkLst>
        </pc:spChg>
        <pc:spChg chg="add mod">
          <ac:chgData name="Zhao Jin" userId="cd05a825-544c-438a-9ba1-08e63db50b47" providerId="ADAL" clId="{B1F7CFED-A664-443A-A173-5DFC1A50598C}" dt="2021-01-27T07:05:16.894" v="1022" actId="5793"/>
          <ac:spMkLst>
            <pc:docMk/>
            <pc:sldMk cId="3990513599" sldId="556"/>
            <ac:spMk id="14" creationId="{160E7932-F8E1-47DC-A439-4EDAB1A0E116}"/>
          </ac:spMkLst>
        </pc:spChg>
        <pc:spChg chg="mod">
          <ac:chgData name="Zhao Jin" userId="cd05a825-544c-438a-9ba1-08e63db50b47" providerId="ADAL" clId="{B1F7CFED-A664-443A-A173-5DFC1A50598C}" dt="2021-01-27T07:05:28.456" v="1023"/>
          <ac:spMkLst>
            <pc:docMk/>
            <pc:sldMk cId="3990513599" sldId="556"/>
            <ac:spMk id="14338" creationId="{00000000-0000-0000-0000-000000000000}"/>
          </ac:spMkLst>
        </pc:spChg>
        <pc:graphicFrameChg chg="del">
          <ac:chgData name="Zhao Jin" userId="cd05a825-544c-438a-9ba1-08e63db50b47" providerId="ADAL" clId="{B1F7CFED-A664-443A-A173-5DFC1A50598C}" dt="2021-01-27T06:55:56.946" v="400" actId="478"/>
          <ac:graphicFrameMkLst>
            <pc:docMk/>
            <pc:sldMk cId="3990513599" sldId="556"/>
            <ac:graphicFrameMk id="2" creationId="{426125AF-2C98-4B25-8E18-D82777859E86}"/>
          </ac:graphicFrameMkLst>
        </pc:graphicFrameChg>
        <pc:graphicFrameChg chg="del mod modGraphic">
          <ac:chgData name="Zhao Jin" userId="cd05a825-544c-438a-9ba1-08e63db50b47" providerId="ADAL" clId="{B1F7CFED-A664-443A-A173-5DFC1A50598C}" dt="2021-01-27T06:59:50.019" v="635" actId="478"/>
          <ac:graphicFrameMkLst>
            <pc:docMk/>
            <pc:sldMk cId="3990513599" sldId="556"/>
            <ac:graphicFrameMk id="10" creationId="{9C421041-2210-4121-91BC-BD8BDCC5C1CA}"/>
          </ac:graphicFrameMkLst>
        </pc:graphicFrameChg>
        <pc:picChg chg="add del mod">
          <ac:chgData name="Zhao Jin" userId="cd05a825-544c-438a-9ba1-08e63db50b47" providerId="ADAL" clId="{B1F7CFED-A664-443A-A173-5DFC1A50598C}" dt="2021-01-27T07:03:22.864" v="754" actId="478"/>
          <ac:picMkLst>
            <pc:docMk/>
            <pc:sldMk cId="3990513599" sldId="556"/>
            <ac:picMk id="6" creationId="{3C6114E5-8048-4B49-9203-9B6E6AC2505F}"/>
          </ac:picMkLst>
        </pc:picChg>
      </pc:sldChg>
      <pc:sldChg chg="modSp add mod">
        <pc:chgData name="Zhao Jin" userId="cd05a825-544c-438a-9ba1-08e63db50b47" providerId="ADAL" clId="{B1F7CFED-A664-443A-A173-5DFC1A50598C}" dt="2021-01-27T07:10:49.029" v="1165" actId="1038"/>
        <pc:sldMkLst>
          <pc:docMk/>
          <pc:sldMk cId="788021743" sldId="557"/>
        </pc:sldMkLst>
        <pc:spChg chg="mod">
          <ac:chgData name="Zhao Jin" userId="cd05a825-544c-438a-9ba1-08e63db50b47" providerId="ADAL" clId="{B1F7CFED-A664-443A-A173-5DFC1A50598C}" dt="2021-01-27T07:10:47.218" v="1157" actId="20577"/>
          <ac:spMkLst>
            <pc:docMk/>
            <pc:sldMk cId="788021743" sldId="557"/>
            <ac:spMk id="9" creationId="{279DD0F7-7371-46CC-B55A-367690ADD30F}"/>
          </ac:spMkLst>
        </pc:spChg>
        <pc:spChg chg="mod">
          <ac:chgData name="Zhao Jin" userId="cd05a825-544c-438a-9ba1-08e63db50b47" providerId="ADAL" clId="{B1F7CFED-A664-443A-A173-5DFC1A50598C}" dt="2021-01-27T07:01:23.245" v="713"/>
          <ac:spMkLst>
            <pc:docMk/>
            <pc:sldMk cId="788021743" sldId="557"/>
            <ac:spMk id="14338" creationId="{00000000-0000-0000-0000-000000000000}"/>
          </ac:spMkLst>
        </pc:spChg>
        <pc:picChg chg="mod">
          <ac:chgData name="Zhao Jin" userId="cd05a825-544c-438a-9ba1-08e63db50b47" providerId="ADAL" clId="{B1F7CFED-A664-443A-A173-5DFC1A50598C}" dt="2021-01-27T07:10:49.029" v="1165" actId="1038"/>
          <ac:picMkLst>
            <pc:docMk/>
            <pc:sldMk cId="788021743" sldId="557"/>
            <ac:picMk id="6" creationId="{3C6114E5-8048-4B49-9203-9B6E6AC2505F}"/>
          </ac:picMkLst>
        </pc:picChg>
      </pc:sldChg>
      <pc:sldChg chg="addSp delSp modSp add mod">
        <pc:chgData name="Zhao Jin" userId="cd05a825-544c-438a-9ba1-08e63db50b47" providerId="ADAL" clId="{B1F7CFED-A664-443A-A173-5DFC1A50598C}" dt="2021-01-27T07:22:06.429" v="1447"/>
        <pc:sldMkLst>
          <pc:docMk/>
          <pc:sldMk cId="686532275" sldId="558"/>
        </pc:sldMkLst>
        <pc:spChg chg="add del">
          <ac:chgData name="Zhao Jin" userId="cd05a825-544c-438a-9ba1-08e63db50b47" providerId="ADAL" clId="{B1F7CFED-A664-443A-A173-5DFC1A50598C}" dt="2021-01-27T07:22:06.429" v="1447"/>
          <ac:spMkLst>
            <pc:docMk/>
            <pc:sldMk cId="686532275" sldId="558"/>
            <ac:spMk id="2" creationId="{50DAFF2E-E59B-4B0A-B39A-0A9A433DF196}"/>
          </ac:spMkLst>
        </pc:spChg>
        <pc:spChg chg="mod">
          <ac:chgData name="Zhao Jin" userId="cd05a825-544c-438a-9ba1-08e63db50b47" providerId="ADAL" clId="{B1F7CFED-A664-443A-A173-5DFC1A50598C}" dt="2021-01-27T07:11:04.140" v="1189" actId="20577"/>
          <ac:spMkLst>
            <pc:docMk/>
            <pc:sldMk cId="686532275" sldId="558"/>
            <ac:spMk id="9" creationId="{279DD0F7-7371-46CC-B55A-367690ADD30F}"/>
          </ac:spMkLst>
        </pc:spChg>
        <pc:spChg chg="add mod">
          <ac:chgData name="Zhao Jin" userId="cd05a825-544c-438a-9ba1-08e63db50b47" providerId="ADAL" clId="{B1F7CFED-A664-443A-A173-5DFC1A50598C}" dt="2021-01-27T07:12:48.415" v="1316" actId="1076"/>
          <ac:spMkLst>
            <pc:docMk/>
            <pc:sldMk cId="686532275" sldId="558"/>
            <ac:spMk id="11" creationId="{06D4AE3F-3899-440E-885D-187ED02668FA}"/>
          </ac:spMkLst>
        </pc:spChg>
        <pc:spChg chg="mod">
          <ac:chgData name="Zhao Jin" userId="cd05a825-544c-438a-9ba1-08e63db50b47" providerId="ADAL" clId="{B1F7CFED-A664-443A-A173-5DFC1A50598C}" dt="2021-01-27T07:06:36.158" v="1044" actId="20577"/>
          <ac:spMkLst>
            <pc:docMk/>
            <pc:sldMk cId="686532275" sldId="558"/>
            <ac:spMk id="14338" creationId="{00000000-0000-0000-0000-000000000000}"/>
          </ac:spMkLst>
        </pc:spChg>
        <pc:graphicFrameChg chg="add mod">
          <ac:chgData name="Zhao Jin" userId="cd05a825-544c-438a-9ba1-08e63db50b47" providerId="ADAL" clId="{B1F7CFED-A664-443A-A173-5DFC1A50598C}" dt="2021-01-27T07:08:05.620" v="1114" actId="1076"/>
          <ac:graphicFrameMkLst>
            <pc:docMk/>
            <pc:sldMk cId="686532275" sldId="558"/>
            <ac:graphicFrameMk id="10" creationId="{B07397E8-8FF1-4DF2-8C73-DB57A0C0D228}"/>
          </ac:graphicFrameMkLst>
        </pc:graphicFrameChg>
        <pc:picChg chg="del">
          <ac:chgData name="Zhao Jin" userId="cd05a825-544c-438a-9ba1-08e63db50b47" providerId="ADAL" clId="{B1F7CFED-A664-443A-A173-5DFC1A50598C}" dt="2021-01-27T07:03:15.205" v="751" actId="478"/>
          <ac:picMkLst>
            <pc:docMk/>
            <pc:sldMk cId="686532275" sldId="558"/>
            <ac:picMk id="6" creationId="{3C6114E5-8048-4B49-9203-9B6E6AC2505F}"/>
          </ac:picMkLst>
        </pc:picChg>
      </pc:sldChg>
      <pc:sldChg chg="delSp modSp add mod">
        <pc:chgData name="Zhao Jin" userId="cd05a825-544c-438a-9ba1-08e63db50b47" providerId="ADAL" clId="{B1F7CFED-A664-443A-A173-5DFC1A50598C}" dt="2021-01-27T08:43:28.344" v="3236"/>
        <pc:sldMkLst>
          <pc:docMk/>
          <pc:sldMk cId="182578491" sldId="559"/>
        </pc:sldMkLst>
        <pc:spChg chg="mod">
          <ac:chgData name="Zhao Jin" userId="cd05a825-544c-438a-9ba1-08e63db50b47" providerId="ADAL" clId="{B1F7CFED-A664-443A-A173-5DFC1A50598C}" dt="2021-01-27T08:43:28.344" v="3236"/>
          <ac:spMkLst>
            <pc:docMk/>
            <pc:sldMk cId="182578491" sldId="559"/>
            <ac:spMk id="7" creationId="{00000000-0000-0000-0000-000000000000}"/>
          </ac:spMkLst>
        </pc:spChg>
        <pc:spChg chg="del">
          <ac:chgData name="Zhao Jin" userId="cd05a825-544c-438a-9ba1-08e63db50b47" providerId="ADAL" clId="{B1F7CFED-A664-443A-A173-5DFC1A50598C}" dt="2021-01-27T08:43:01.728" v="3234" actId="478"/>
          <ac:spMkLst>
            <pc:docMk/>
            <pc:sldMk cId="182578491" sldId="559"/>
            <ac:spMk id="14340" creationId="{00000000-0000-0000-0000-000000000000}"/>
          </ac:spMkLst>
        </pc:spChg>
      </pc:sldChg>
      <pc:sldChg chg="add del">
        <pc:chgData name="Zhao Jin" userId="cd05a825-544c-438a-9ba1-08e63db50b47" providerId="ADAL" clId="{B1F7CFED-A664-443A-A173-5DFC1A50598C}" dt="2021-01-27T07:13:34.600" v="1318" actId="47"/>
        <pc:sldMkLst>
          <pc:docMk/>
          <pc:sldMk cId="730965808" sldId="559"/>
        </pc:sldMkLst>
      </pc:sldChg>
      <pc:sldChg chg="addSp delSp modSp add del mod modAnim">
        <pc:chgData name="Zhao Jin" userId="cd05a825-544c-438a-9ba1-08e63db50b47" providerId="ADAL" clId="{B1F7CFED-A664-443A-A173-5DFC1A50598C}" dt="2021-01-27T07:44:47.950" v="2625" actId="2696"/>
        <pc:sldMkLst>
          <pc:docMk/>
          <pc:sldMk cId="2685445290" sldId="559"/>
        </pc:sldMkLst>
        <pc:spChg chg="add del mod">
          <ac:chgData name="Zhao Jin" userId="cd05a825-544c-438a-9ba1-08e63db50b47" providerId="ADAL" clId="{B1F7CFED-A664-443A-A173-5DFC1A50598C}" dt="2021-01-27T07:15:02.856" v="1421" actId="478"/>
          <ac:spMkLst>
            <pc:docMk/>
            <pc:sldMk cId="2685445290" sldId="559"/>
            <ac:spMk id="3" creationId="{F27A9FFF-FF10-493C-9900-640F0D413894}"/>
          </ac:spMkLst>
        </pc:spChg>
        <pc:spChg chg="add">
          <ac:chgData name="Zhao Jin" userId="cd05a825-544c-438a-9ba1-08e63db50b47" providerId="ADAL" clId="{B1F7CFED-A664-443A-A173-5DFC1A50598C}" dt="2021-01-27T07:16:10.437" v="1432" actId="11529"/>
          <ac:spMkLst>
            <pc:docMk/>
            <pc:sldMk cId="2685445290" sldId="559"/>
            <ac:spMk id="4" creationId="{89BDF917-D9DB-4127-94A6-281CEDB201A4}"/>
          </ac:spMkLst>
        </pc:spChg>
        <pc:spChg chg="del">
          <ac:chgData name="Zhao Jin" userId="cd05a825-544c-438a-9ba1-08e63db50b47" providerId="ADAL" clId="{B1F7CFED-A664-443A-A173-5DFC1A50598C}" dt="2021-01-27T07:14:58.633" v="1419" actId="478"/>
          <ac:spMkLst>
            <pc:docMk/>
            <pc:sldMk cId="2685445290" sldId="559"/>
            <ac:spMk id="16" creationId="{00000000-0000-0000-0000-000000000000}"/>
          </ac:spMkLst>
        </pc:spChg>
        <pc:spChg chg="add mod">
          <ac:chgData name="Zhao Jin" userId="cd05a825-544c-438a-9ba1-08e63db50b47" providerId="ADAL" clId="{B1F7CFED-A664-443A-A173-5DFC1A50598C}" dt="2021-01-27T07:15:11.599" v="1425" actId="6549"/>
          <ac:spMkLst>
            <pc:docMk/>
            <pc:sldMk cId="2685445290" sldId="559"/>
            <ac:spMk id="28" creationId="{206BF097-CD0C-4B25-AF09-C35109612BC3}"/>
          </ac:spMkLst>
        </pc:spChg>
        <pc:spChg chg="mod">
          <ac:chgData name="Zhao Jin" userId="cd05a825-544c-438a-9ba1-08e63db50b47" providerId="ADAL" clId="{B1F7CFED-A664-443A-A173-5DFC1A50598C}" dt="2021-01-27T07:16:00.013" v="1427"/>
          <ac:spMkLst>
            <pc:docMk/>
            <pc:sldMk cId="2685445290" sldId="559"/>
            <ac:spMk id="30" creationId="{7234A59B-0C32-4225-9BF4-845F54818682}"/>
          </ac:spMkLst>
        </pc:spChg>
        <pc:spChg chg="mod">
          <ac:chgData name="Zhao Jin" userId="cd05a825-544c-438a-9ba1-08e63db50b47" providerId="ADAL" clId="{B1F7CFED-A664-443A-A173-5DFC1A50598C}" dt="2021-01-27T07:15:05.814" v="1422" actId="14100"/>
          <ac:spMkLst>
            <pc:docMk/>
            <pc:sldMk cId="2685445290" sldId="559"/>
            <ac:spMk id="49" creationId="{21EEE82A-4DB6-1D4F-9A03-5951F440FE93}"/>
          </ac:spMkLst>
        </pc:spChg>
        <pc:spChg chg="del">
          <ac:chgData name="Zhao Jin" userId="cd05a825-544c-438a-9ba1-08e63db50b47" providerId="ADAL" clId="{B1F7CFED-A664-443A-A173-5DFC1A50598C}" dt="2021-01-27T07:15:00.251" v="1420" actId="478"/>
          <ac:spMkLst>
            <pc:docMk/>
            <pc:sldMk cId="2685445290" sldId="559"/>
            <ac:spMk id="50" creationId="{6A68E681-1A88-9040-8F49-07716663CAA5}"/>
          </ac:spMkLst>
        </pc:spChg>
        <pc:spChg chg="mod">
          <ac:chgData name="Zhao Jin" userId="cd05a825-544c-438a-9ba1-08e63db50b47" providerId="ADAL" clId="{B1F7CFED-A664-443A-A173-5DFC1A50598C}" dt="2021-01-27T07:16:05.860" v="1431" actId="20577"/>
          <ac:spMkLst>
            <pc:docMk/>
            <pc:sldMk cId="2685445290" sldId="559"/>
            <ac:spMk id="51" creationId="{A1BABC06-E437-4B15-AEF6-CDFC9B9E63DF}"/>
          </ac:spMkLst>
        </pc:spChg>
        <pc:spChg chg="mod">
          <ac:chgData name="Zhao Jin" userId="cd05a825-544c-438a-9ba1-08e63db50b47" providerId="ADAL" clId="{B1F7CFED-A664-443A-A173-5DFC1A50598C}" dt="2021-01-27T07:16:00.013" v="1427"/>
          <ac:spMkLst>
            <pc:docMk/>
            <pc:sldMk cId="2685445290" sldId="559"/>
            <ac:spMk id="54" creationId="{946F9809-F788-4E2B-972F-38A908522CFB}"/>
          </ac:spMkLst>
        </pc:spChg>
        <pc:spChg chg="mod">
          <ac:chgData name="Zhao Jin" userId="cd05a825-544c-438a-9ba1-08e63db50b47" providerId="ADAL" clId="{B1F7CFED-A664-443A-A173-5DFC1A50598C}" dt="2021-01-27T07:16:00.013" v="1427"/>
          <ac:spMkLst>
            <pc:docMk/>
            <pc:sldMk cId="2685445290" sldId="559"/>
            <ac:spMk id="55" creationId="{B1BE3EB9-64B8-4756-A4A5-C442B56C5680}"/>
          </ac:spMkLst>
        </pc:spChg>
        <pc:spChg chg="mod">
          <ac:chgData name="Zhao Jin" userId="cd05a825-544c-438a-9ba1-08e63db50b47" providerId="ADAL" clId="{B1F7CFED-A664-443A-A173-5DFC1A50598C}" dt="2021-01-27T07:16:00.013" v="1427"/>
          <ac:spMkLst>
            <pc:docMk/>
            <pc:sldMk cId="2685445290" sldId="559"/>
            <ac:spMk id="56" creationId="{1C1A26CE-18B7-42A5-BBEF-0572FF1D6C48}"/>
          </ac:spMkLst>
        </pc:spChg>
        <pc:spChg chg="mod">
          <ac:chgData name="Zhao Jin" userId="cd05a825-544c-438a-9ba1-08e63db50b47" providerId="ADAL" clId="{B1F7CFED-A664-443A-A173-5DFC1A50598C}" dt="2021-01-27T07:14:20.242" v="1369" actId="6549"/>
          <ac:spMkLst>
            <pc:docMk/>
            <pc:sldMk cId="2685445290" sldId="559"/>
            <ac:spMk id="14338" creationId="{00000000-0000-0000-0000-000000000000}"/>
          </ac:spMkLst>
        </pc:spChg>
        <pc:grpChg chg="add mod">
          <ac:chgData name="Zhao Jin" userId="cd05a825-544c-438a-9ba1-08e63db50b47" providerId="ADAL" clId="{B1F7CFED-A664-443A-A173-5DFC1A50598C}" dt="2021-01-27T07:16:22.546" v="1444" actId="1035"/>
          <ac:grpSpMkLst>
            <pc:docMk/>
            <pc:sldMk cId="2685445290" sldId="559"/>
            <ac:grpSpMk id="29" creationId="{9E869CF5-5422-464C-A5AD-90C40AC515C1}"/>
          </ac:grpSpMkLst>
        </pc:grpChg>
        <pc:grpChg chg="del">
          <ac:chgData name="Zhao Jin" userId="cd05a825-544c-438a-9ba1-08e63db50b47" providerId="ADAL" clId="{B1F7CFED-A664-443A-A173-5DFC1A50598C}" dt="2021-01-27T07:15:59.100" v="1426" actId="478"/>
          <ac:grpSpMkLst>
            <pc:docMk/>
            <pc:sldMk cId="2685445290" sldId="559"/>
            <ac:grpSpMk id="31" creationId="{00000000-0000-0000-0000-000000000000}"/>
          </ac:grpSpMkLst>
        </pc:grpChg>
        <pc:cxnChg chg="mod">
          <ac:chgData name="Zhao Jin" userId="cd05a825-544c-438a-9ba1-08e63db50b47" providerId="ADAL" clId="{B1F7CFED-A664-443A-A173-5DFC1A50598C}" dt="2021-01-27T07:15:59.100" v="1426" actId="478"/>
          <ac:cxnSpMkLst>
            <pc:docMk/>
            <pc:sldMk cId="2685445290" sldId="559"/>
            <ac:cxnSpMk id="33" creationId="{00000000-0000-0000-0000-000000000000}"/>
          </ac:cxnSpMkLst>
        </pc:cxnChg>
        <pc:cxnChg chg="mod">
          <ac:chgData name="Zhao Jin" userId="cd05a825-544c-438a-9ba1-08e63db50b47" providerId="ADAL" clId="{B1F7CFED-A664-443A-A173-5DFC1A50598C}" dt="2021-01-27T07:16:00.013" v="1427"/>
          <ac:cxnSpMkLst>
            <pc:docMk/>
            <pc:sldMk cId="2685445290" sldId="559"/>
            <ac:cxnSpMk id="48" creationId="{19C9E3C2-8918-4348-A091-C253CA95276A}"/>
          </ac:cxnSpMkLst>
        </pc:cxnChg>
        <pc:cxnChg chg="mod">
          <ac:chgData name="Zhao Jin" userId="cd05a825-544c-438a-9ba1-08e63db50b47" providerId="ADAL" clId="{B1F7CFED-A664-443A-A173-5DFC1A50598C}" dt="2021-01-27T07:16:00.013" v="1427"/>
          <ac:cxnSpMkLst>
            <pc:docMk/>
            <pc:sldMk cId="2685445290" sldId="559"/>
            <ac:cxnSpMk id="52" creationId="{94324BD0-8BBD-4BC5-8957-1BA389B01E57}"/>
          </ac:cxnSpMkLst>
        </pc:cxnChg>
        <pc:cxnChg chg="mod">
          <ac:chgData name="Zhao Jin" userId="cd05a825-544c-438a-9ba1-08e63db50b47" providerId="ADAL" clId="{B1F7CFED-A664-443A-A173-5DFC1A50598C}" dt="2021-01-27T07:16:00.013" v="1427"/>
          <ac:cxnSpMkLst>
            <pc:docMk/>
            <pc:sldMk cId="2685445290" sldId="559"/>
            <ac:cxnSpMk id="53" creationId="{EF33DD42-CCBC-42CE-A0AC-83D11C28EDCB}"/>
          </ac:cxnSpMkLst>
        </pc:cxnChg>
        <pc:cxnChg chg="mod">
          <ac:chgData name="Zhao Jin" userId="cd05a825-544c-438a-9ba1-08e63db50b47" providerId="ADAL" clId="{B1F7CFED-A664-443A-A173-5DFC1A50598C}" dt="2021-01-27T07:16:00.013" v="1427"/>
          <ac:cxnSpMkLst>
            <pc:docMk/>
            <pc:sldMk cId="2685445290" sldId="559"/>
            <ac:cxnSpMk id="57" creationId="{E4960835-B76E-476E-B973-A5E96C1CCA62}"/>
          </ac:cxnSpMkLst>
        </pc:cxnChg>
        <pc:cxnChg chg="mod">
          <ac:chgData name="Zhao Jin" userId="cd05a825-544c-438a-9ba1-08e63db50b47" providerId="ADAL" clId="{B1F7CFED-A664-443A-A173-5DFC1A50598C}" dt="2021-01-27T07:16:00.013" v="1427"/>
          <ac:cxnSpMkLst>
            <pc:docMk/>
            <pc:sldMk cId="2685445290" sldId="559"/>
            <ac:cxnSpMk id="58" creationId="{AE2C6753-7EF0-42E0-B4A9-E162D01D3DB4}"/>
          </ac:cxnSpMkLst>
        </pc:cxnChg>
        <pc:cxnChg chg="mod">
          <ac:chgData name="Zhao Jin" userId="cd05a825-544c-438a-9ba1-08e63db50b47" providerId="ADAL" clId="{B1F7CFED-A664-443A-A173-5DFC1A50598C}" dt="2021-01-27T07:16:00.013" v="1427"/>
          <ac:cxnSpMkLst>
            <pc:docMk/>
            <pc:sldMk cId="2685445290" sldId="559"/>
            <ac:cxnSpMk id="59" creationId="{CBBC3FB1-8D56-4941-850C-B56253BAB875}"/>
          </ac:cxnSpMkLst>
        </pc:cxnChg>
      </pc:sldChg>
      <pc:sldChg chg="add del">
        <pc:chgData name="Zhao Jin" userId="cd05a825-544c-438a-9ba1-08e63db50b47" providerId="ADAL" clId="{B1F7CFED-A664-443A-A173-5DFC1A50598C}" dt="2021-01-27T07:11:52.838" v="1191"/>
        <pc:sldMkLst>
          <pc:docMk/>
          <pc:sldMk cId="3573907213" sldId="559"/>
        </pc:sldMkLst>
      </pc:sldChg>
      <pc:sldChg chg="add del">
        <pc:chgData name="Zhao Jin" userId="cd05a825-544c-438a-9ba1-08e63db50b47" providerId="ADAL" clId="{B1F7CFED-A664-443A-A173-5DFC1A50598C}" dt="2021-01-27T08:38:52.330" v="2929" actId="2696"/>
        <pc:sldMkLst>
          <pc:docMk/>
          <pc:sldMk cId="3681791183" sldId="559"/>
        </pc:sldMkLst>
      </pc:sldChg>
      <pc:sldChg chg="add del">
        <pc:chgData name="Zhao Jin" userId="cd05a825-544c-438a-9ba1-08e63db50b47" providerId="ADAL" clId="{B1F7CFED-A664-443A-A173-5DFC1A50598C}" dt="2021-01-27T07:44:47.950" v="2625" actId="2696"/>
        <pc:sldMkLst>
          <pc:docMk/>
          <pc:sldMk cId="705142466" sldId="560"/>
        </pc:sldMkLst>
      </pc:sldChg>
      <pc:sldChg chg="delSp modSp add del mod">
        <pc:chgData name="Zhao Jin" userId="cd05a825-544c-438a-9ba1-08e63db50b47" providerId="ADAL" clId="{B1F7CFED-A664-443A-A173-5DFC1A50598C}" dt="2021-01-27T11:27:21.918" v="3300" actId="47"/>
        <pc:sldMkLst>
          <pc:docMk/>
          <pc:sldMk cId="2633024700" sldId="560"/>
        </pc:sldMkLst>
        <pc:spChg chg="mod">
          <ac:chgData name="Zhao Jin" userId="cd05a825-544c-438a-9ba1-08e63db50b47" providerId="ADAL" clId="{B1F7CFED-A664-443A-A173-5DFC1A50598C}" dt="2021-01-27T08:43:28.344" v="3236"/>
          <ac:spMkLst>
            <pc:docMk/>
            <pc:sldMk cId="2633024700" sldId="560"/>
            <ac:spMk id="7" creationId="{00000000-0000-0000-0000-000000000000}"/>
          </ac:spMkLst>
        </pc:spChg>
        <pc:spChg chg="del">
          <ac:chgData name="Zhao Jin" userId="cd05a825-544c-438a-9ba1-08e63db50b47" providerId="ADAL" clId="{B1F7CFED-A664-443A-A173-5DFC1A50598C}" dt="2021-01-27T08:43:04.551" v="3235" actId="478"/>
          <ac:spMkLst>
            <pc:docMk/>
            <pc:sldMk cId="2633024700" sldId="560"/>
            <ac:spMk id="14340" creationId="{00000000-0000-0000-0000-000000000000}"/>
          </ac:spMkLst>
        </pc:spChg>
      </pc:sldChg>
      <pc:sldChg chg="add del">
        <pc:chgData name="Zhao Jin" userId="cd05a825-544c-438a-9ba1-08e63db50b47" providerId="ADAL" clId="{B1F7CFED-A664-443A-A173-5DFC1A50598C}" dt="2021-01-27T08:38:52.330" v="2929" actId="2696"/>
        <pc:sldMkLst>
          <pc:docMk/>
          <pc:sldMk cId="3566869056" sldId="560"/>
        </pc:sldMkLst>
      </pc:sldChg>
      <pc:sldChg chg="addSp delSp modSp add del mod">
        <pc:chgData name="Zhao Jin" userId="cd05a825-544c-438a-9ba1-08e63db50b47" providerId="ADAL" clId="{B1F7CFED-A664-443A-A173-5DFC1A50598C}" dt="2021-01-27T07:49:21.777" v="2832" actId="47"/>
        <pc:sldMkLst>
          <pc:docMk/>
          <pc:sldMk cId="3148407277" sldId="561"/>
        </pc:sldMkLst>
        <pc:spChg chg="add del mod">
          <ac:chgData name="Zhao Jin" userId="cd05a825-544c-438a-9ba1-08e63db50b47" providerId="ADAL" clId="{B1F7CFED-A664-443A-A173-5DFC1A50598C}" dt="2021-01-27T07:47:05.666" v="2719"/>
          <ac:spMkLst>
            <pc:docMk/>
            <pc:sldMk cId="3148407277" sldId="561"/>
            <ac:spMk id="10" creationId="{80DA4446-4BDA-4F20-9FEC-9727D04CA4CB}"/>
          </ac:spMkLst>
        </pc:spChg>
        <pc:spChg chg="add del">
          <ac:chgData name="Zhao Jin" userId="cd05a825-544c-438a-9ba1-08e63db50b47" providerId="ADAL" clId="{B1F7CFED-A664-443A-A173-5DFC1A50598C}" dt="2021-01-27T07:47:01.906" v="2717" actId="478"/>
          <ac:spMkLst>
            <pc:docMk/>
            <pc:sldMk cId="3148407277" sldId="561"/>
            <ac:spMk id="11" creationId="{BC839910-3DED-4F3B-ACBB-949AD3823840}"/>
          </ac:spMkLst>
        </pc:spChg>
        <pc:spChg chg="mod">
          <ac:chgData name="Zhao Jin" userId="cd05a825-544c-438a-9ba1-08e63db50b47" providerId="ADAL" clId="{B1F7CFED-A664-443A-A173-5DFC1A50598C}" dt="2021-01-27T07:46:46.793" v="2713" actId="20577"/>
          <ac:spMkLst>
            <pc:docMk/>
            <pc:sldMk cId="3148407277" sldId="561"/>
            <ac:spMk id="14338" creationId="{00000000-0000-0000-0000-000000000000}"/>
          </ac:spMkLst>
        </pc:spChg>
      </pc:sldChg>
      <pc:sldChg chg="addSp delSp modSp add del mod">
        <pc:chgData name="Zhao Jin" userId="cd05a825-544c-438a-9ba1-08e63db50b47" providerId="ADAL" clId="{B1F7CFED-A664-443A-A173-5DFC1A50598C}" dt="2021-01-27T08:38:52.330" v="2929" actId="2696"/>
        <pc:sldMkLst>
          <pc:docMk/>
          <pc:sldMk cId="1212688123" sldId="562"/>
        </pc:sldMkLst>
        <pc:spChg chg="del">
          <ac:chgData name="Zhao Jin" userId="cd05a825-544c-438a-9ba1-08e63db50b47" providerId="ADAL" clId="{B1F7CFED-A664-443A-A173-5DFC1A50598C}" dt="2021-01-27T07:47:12.751" v="2721" actId="478"/>
          <ac:spMkLst>
            <pc:docMk/>
            <pc:sldMk cId="1212688123" sldId="562"/>
            <ac:spMk id="9" creationId="{00000000-0000-0000-0000-000000000000}"/>
          </ac:spMkLst>
        </pc:spChg>
        <pc:spChg chg="add mod">
          <ac:chgData name="Zhao Jin" userId="cd05a825-544c-438a-9ba1-08e63db50b47" providerId="ADAL" clId="{B1F7CFED-A664-443A-A173-5DFC1A50598C}" dt="2021-01-27T07:48:32.027" v="2785" actId="20577"/>
          <ac:spMkLst>
            <pc:docMk/>
            <pc:sldMk cId="1212688123" sldId="562"/>
            <ac:spMk id="10" creationId="{5FC71EA0-86D0-4839-B226-F2F72C7F52C6}"/>
          </ac:spMkLst>
        </pc:spChg>
        <pc:spChg chg="mod">
          <ac:chgData name="Zhao Jin" userId="cd05a825-544c-438a-9ba1-08e63db50b47" providerId="ADAL" clId="{B1F7CFED-A664-443A-A173-5DFC1A50598C}" dt="2021-01-27T07:47:15.567" v="2722" actId="1076"/>
          <ac:spMkLst>
            <pc:docMk/>
            <pc:sldMk cId="1212688123" sldId="562"/>
            <ac:spMk id="11" creationId="{BC839910-3DED-4F3B-ACBB-949AD3823840}"/>
          </ac:spMkLst>
        </pc:spChg>
        <pc:spChg chg="add mod">
          <ac:chgData name="Zhao Jin" userId="cd05a825-544c-438a-9ba1-08e63db50b47" providerId="ADAL" clId="{B1F7CFED-A664-443A-A173-5DFC1A50598C}" dt="2021-01-27T07:49:05.809" v="2829" actId="1035"/>
          <ac:spMkLst>
            <pc:docMk/>
            <pc:sldMk cId="1212688123" sldId="562"/>
            <ac:spMk id="13" creationId="{EEB4DC09-7671-4533-8E46-5F36009B0FDA}"/>
          </ac:spMkLst>
        </pc:spChg>
        <pc:spChg chg="del mod">
          <ac:chgData name="Zhao Jin" userId="cd05a825-544c-438a-9ba1-08e63db50b47" providerId="ADAL" clId="{B1F7CFED-A664-443A-A173-5DFC1A50598C}" dt="2021-01-27T07:47:18.052" v="2724" actId="478"/>
          <ac:spMkLst>
            <pc:docMk/>
            <pc:sldMk cId="1212688123" sldId="562"/>
            <ac:spMk id="14" creationId="{7016A8A5-E9D1-453F-88AF-4D42231AA134}"/>
          </ac:spMkLst>
        </pc:spChg>
        <pc:spChg chg="add mod">
          <ac:chgData name="Zhao Jin" userId="cd05a825-544c-438a-9ba1-08e63db50b47" providerId="ADAL" clId="{B1F7CFED-A664-443A-A173-5DFC1A50598C}" dt="2021-01-27T07:50:11.598" v="2852" actId="1036"/>
          <ac:spMkLst>
            <pc:docMk/>
            <pc:sldMk cId="1212688123" sldId="562"/>
            <ac:spMk id="15" creationId="{A66B4139-5576-4648-BE53-3803BE78ABCA}"/>
          </ac:spMkLst>
        </pc:spChg>
        <pc:spChg chg="add del mod">
          <ac:chgData name="Zhao Jin" userId="cd05a825-544c-438a-9ba1-08e63db50b47" providerId="ADAL" clId="{B1F7CFED-A664-443A-A173-5DFC1A50598C}" dt="2021-01-27T07:50:38.242" v="2856" actId="478"/>
          <ac:spMkLst>
            <pc:docMk/>
            <pc:sldMk cId="1212688123" sldId="562"/>
            <ac:spMk id="16" creationId="{D0E8FF6F-FE7B-43BE-B022-EF8A68B68847}"/>
          </ac:spMkLst>
        </pc:spChg>
        <pc:spChg chg="del">
          <ac:chgData name="Zhao Jin" userId="cd05a825-544c-438a-9ba1-08e63db50b47" providerId="ADAL" clId="{B1F7CFED-A664-443A-A173-5DFC1A50598C}" dt="2021-01-27T07:50:42.170" v="2857" actId="478"/>
          <ac:spMkLst>
            <pc:docMk/>
            <pc:sldMk cId="1212688123" sldId="562"/>
            <ac:spMk id="14340" creationId="{00000000-0000-0000-0000-000000000000}"/>
          </ac:spMkLst>
        </pc:spChg>
      </pc:sldChg>
      <pc:sldChg chg="modSp add mod">
        <pc:chgData name="Zhao Jin" userId="cd05a825-544c-438a-9ba1-08e63db50b47" providerId="ADAL" clId="{B1F7CFED-A664-443A-A173-5DFC1A50598C}" dt="2021-01-27T11:27:39.570" v="3303" actId="20577"/>
        <pc:sldMkLst>
          <pc:docMk/>
          <pc:sldMk cId="2739484572" sldId="562"/>
        </pc:sldMkLst>
        <pc:spChg chg="mod">
          <ac:chgData name="Zhao Jin" userId="cd05a825-544c-438a-9ba1-08e63db50b47" providerId="ADAL" clId="{B1F7CFED-A664-443A-A173-5DFC1A50598C}" dt="2021-01-27T08:43:28.344" v="3236"/>
          <ac:spMkLst>
            <pc:docMk/>
            <pc:sldMk cId="2739484572" sldId="562"/>
            <ac:spMk id="7" creationId="{00000000-0000-0000-0000-000000000000}"/>
          </ac:spMkLst>
        </pc:spChg>
        <pc:spChg chg="mod">
          <ac:chgData name="Zhao Jin" userId="cd05a825-544c-438a-9ba1-08e63db50b47" providerId="ADAL" clId="{B1F7CFED-A664-443A-A173-5DFC1A50598C}" dt="2021-01-27T11:27:39.570" v="3303" actId="20577"/>
          <ac:spMkLst>
            <pc:docMk/>
            <pc:sldMk cId="2739484572" sldId="562"/>
            <ac:spMk id="8" creationId="{00000000-0000-0000-0000-000000000000}"/>
          </ac:spMkLst>
        </pc:spChg>
      </pc:sldChg>
      <pc:sldChg chg="add del">
        <pc:chgData name="Zhao Jin" userId="cd05a825-544c-438a-9ba1-08e63db50b47" providerId="ADAL" clId="{B1F7CFED-A664-443A-A173-5DFC1A50598C}" dt="2021-01-27T07:47:00.213" v="2716"/>
        <pc:sldMkLst>
          <pc:docMk/>
          <pc:sldMk cId="3295203065" sldId="562"/>
        </pc:sldMkLst>
      </pc:sldChg>
      <pc:sldChg chg="addSp delSp modSp add del mod delAnim">
        <pc:chgData name="Zhao Jin" userId="cd05a825-544c-438a-9ba1-08e63db50b47" providerId="ADAL" clId="{B1F7CFED-A664-443A-A173-5DFC1A50598C}" dt="2021-01-27T07:45:01.753" v="2627" actId="47"/>
        <pc:sldMkLst>
          <pc:docMk/>
          <pc:sldMk cId="3302621336" sldId="572"/>
        </pc:sldMkLst>
        <pc:spChg chg="add del mod">
          <ac:chgData name="Zhao Jin" userId="cd05a825-544c-438a-9ba1-08e63db50b47" providerId="ADAL" clId="{B1F7CFED-A664-443A-A173-5DFC1A50598C}" dt="2021-01-27T07:28:50.870" v="1714" actId="478"/>
          <ac:spMkLst>
            <pc:docMk/>
            <pc:sldMk cId="3302621336" sldId="572"/>
            <ac:spMk id="3" creationId="{D79C0986-9E33-4387-80AA-FD3B7D1E3701}"/>
          </ac:spMkLst>
        </pc:spChg>
        <pc:spChg chg="del mod">
          <ac:chgData name="Zhao Jin" userId="cd05a825-544c-438a-9ba1-08e63db50b47" providerId="ADAL" clId="{B1F7CFED-A664-443A-A173-5DFC1A50598C}" dt="2021-01-27T07:28:48.349" v="1713" actId="478"/>
          <ac:spMkLst>
            <pc:docMk/>
            <pc:sldMk cId="3302621336" sldId="572"/>
            <ac:spMk id="8" creationId="{00000000-0000-0000-0000-000000000000}"/>
          </ac:spMkLst>
        </pc:spChg>
        <pc:spChg chg="del mod topLvl">
          <ac:chgData name="Zhao Jin" userId="cd05a825-544c-438a-9ba1-08e63db50b47" providerId="ADAL" clId="{B1F7CFED-A664-443A-A173-5DFC1A50598C}" dt="2021-01-27T07:31:49.828" v="1888" actId="21"/>
          <ac:spMkLst>
            <pc:docMk/>
            <pc:sldMk cId="3302621336" sldId="572"/>
            <ac:spMk id="10" creationId="{00000000-0000-0000-0000-000000000000}"/>
          </ac:spMkLst>
        </pc:spChg>
        <pc:spChg chg="del topLvl">
          <ac:chgData name="Zhao Jin" userId="cd05a825-544c-438a-9ba1-08e63db50b47" providerId="ADAL" clId="{B1F7CFED-A664-443A-A173-5DFC1A50598C}" dt="2021-01-27T07:23:29.860" v="1539" actId="478"/>
          <ac:spMkLst>
            <pc:docMk/>
            <pc:sldMk cId="3302621336" sldId="572"/>
            <ac:spMk id="11" creationId="{00000000-0000-0000-0000-000000000000}"/>
          </ac:spMkLst>
        </pc:spChg>
        <pc:spChg chg="mod">
          <ac:chgData name="Zhao Jin" userId="cd05a825-544c-438a-9ba1-08e63db50b47" providerId="ADAL" clId="{B1F7CFED-A664-443A-A173-5DFC1A50598C}" dt="2021-01-27T07:31:33.666" v="1884" actId="1035"/>
          <ac:spMkLst>
            <pc:docMk/>
            <pc:sldMk cId="3302621336" sldId="572"/>
            <ac:spMk id="13" creationId="{00000000-0000-0000-0000-000000000000}"/>
          </ac:spMkLst>
        </pc:spChg>
        <pc:spChg chg="add mod">
          <ac:chgData name="Zhao Jin" userId="cd05a825-544c-438a-9ba1-08e63db50b47" providerId="ADAL" clId="{B1F7CFED-A664-443A-A173-5DFC1A50598C}" dt="2021-01-27T07:28:53.494" v="1715"/>
          <ac:spMkLst>
            <pc:docMk/>
            <pc:sldMk cId="3302621336" sldId="572"/>
            <ac:spMk id="14" creationId="{9BF70326-8175-46D9-A294-F4C9DA7AE627}"/>
          </ac:spMkLst>
        </pc:spChg>
        <pc:spChg chg="mod">
          <ac:chgData name="Zhao Jin" userId="cd05a825-544c-438a-9ba1-08e63db50b47" providerId="ADAL" clId="{B1F7CFED-A664-443A-A173-5DFC1A50598C}" dt="2021-01-27T07:29:58.281" v="1794" actId="20577"/>
          <ac:spMkLst>
            <pc:docMk/>
            <pc:sldMk cId="3302621336" sldId="572"/>
            <ac:spMk id="14338" creationId="{00000000-0000-0000-0000-000000000000}"/>
          </ac:spMkLst>
        </pc:spChg>
        <pc:grpChg chg="del">
          <ac:chgData name="Zhao Jin" userId="cd05a825-544c-438a-9ba1-08e63db50b47" providerId="ADAL" clId="{B1F7CFED-A664-443A-A173-5DFC1A50598C}" dt="2021-01-27T07:23:29.860" v="1539" actId="478"/>
          <ac:grpSpMkLst>
            <pc:docMk/>
            <pc:sldMk cId="3302621336" sldId="572"/>
            <ac:grpSpMk id="9" creationId="{00000000-0000-0000-0000-000000000000}"/>
          </ac:grpSpMkLst>
        </pc:grpChg>
      </pc:sldChg>
      <pc:sldChg chg="add del">
        <pc:chgData name="Zhao Jin" userId="cd05a825-544c-438a-9ba1-08e63db50b47" providerId="ADAL" clId="{B1F7CFED-A664-443A-A173-5DFC1A50598C}" dt="2021-01-27T07:28:38.512" v="1708"/>
        <pc:sldMkLst>
          <pc:docMk/>
          <pc:sldMk cId="2030195840" sldId="573"/>
        </pc:sldMkLst>
      </pc:sldChg>
      <pc:sldChg chg="add del">
        <pc:chgData name="Zhao Jin" userId="cd05a825-544c-438a-9ba1-08e63db50b47" providerId="ADAL" clId="{B1F7CFED-A664-443A-A173-5DFC1A50598C}" dt="2021-01-27T07:23:10.496" v="1527" actId="47"/>
        <pc:sldMkLst>
          <pc:docMk/>
          <pc:sldMk cId="3321788103" sldId="57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1026"/>
          <p:cNvSpPr>
            <a:spLocks noGrp="1" noChangeArrowheads="1"/>
          </p:cNvSpPr>
          <p:nvPr>
            <p:ph type="hdr" sz="quarter"/>
          </p:nvPr>
        </p:nvSpPr>
        <p:spPr bwMode="auto">
          <a:xfrm>
            <a:off x="0" y="0"/>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lvl1pPr defTabSz="959358" eaLnBrk="0" hangingPunct="0">
              <a:defRPr sz="1300">
                <a:latin typeface="Times New Roman" pitchFamily="18" charset="0"/>
              </a:defRPr>
            </a:lvl1pPr>
          </a:lstStyle>
          <a:p>
            <a:pPr>
              <a:defRPr/>
            </a:pPr>
            <a:r>
              <a:rPr lang="en-GB">
                <a:latin typeface="+mn-lt"/>
              </a:rPr>
              <a:t>CS1010 Programming Methodology</a:t>
            </a:r>
          </a:p>
        </p:txBody>
      </p:sp>
      <p:sp>
        <p:nvSpPr>
          <p:cNvPr id="62467" name="Rectangle 1027"/>
          <p:cNvSpPr>
            <a:spLocks noGrp="1" noChangeArrowheads="1"/>
          </p:cNvSpPr>
          <p:nvPr>
            <p:ph type="dt" sz="quarter" idx="1"/>
          </p:nvPr>
        </p:nvSpPr>
        <p:spPr bwMode="auto">
          <a:xfrm>
            <a:off x="3971614" y="0"/>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lvl1pPr algn="r" defTabSz="959358" eaLnBrk="0" hangingPunct="0">
              <a:defRPr sz="1300">
                <a:latin typeface="Times New Roman" pitchFamily="18" charset="0"/>
              </a:defRPr>
            </a:lvl1pPr>
          </a:lstStyle>
          <a:p>
            <a:pPr>
              <a:defRPr/>
            </a:pPr>
            <a:endParaRPr lang="en-GB"/>
          </a:p>
        </p:txBody>
      </p:sp>
      <p:sp>
        <p:nvSpPr>
          <p:cNvPr id="62468" name="Rectangle 1028"/>
          <p:cNvSpPr>
            <a:spLocks noGrp="1" noChangeArrowheads="1"/>
          </p:cNvSpPr>
          <p:nvPr>
            <p:ph type="ftr" sz="quarter" idx="2"/>
          </p:nvPr>
        </p:nvSpPr>
        <p:spPr bwMode="auto">
          <a:xfrm>
            <a:off x="0"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defTabSz="959358" eaLnBrk="0" hangingPunct="0">
              <a:defRPr sz="1300">
                <a:latin typeface="Times New Roman" pitchFamily="18" charset="0"/>
              </a:defRPr>
            </a:lvl1pPr>
          </a:lstStyle>
          <a:p>
            <a:pPr>
              <a:defRPr/>
            </a:pPr>
            <a:endParaRPr lang="en-GB"/>
          </a:p>
        </p:txBody>
      </p:sp>
      <p:sp>
        <p:nvSpPr>
          <p:cNvPr id="62469" name="Rectangle 1029"/>
          <p:cNvSpPr>
            <a:spLocks noGrp="1" noChangeArrowheads="1"/>
          </p:cNvSpPr>
          <p:nvPr>
            <p:ph type="sldNum" sz="quarter" idx="3"/>
          </p:nvPr>
        </p:nvSpPr>
        <p:spPr bwMode="auto">
          <a:xfrm>
            <a:off x="3971614"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algn="r" defTabSz="959358" eaLnBrk="0" hangingPunct="0">
              <a:defRPr sz="1300">
                <a:latin typeface="Times New Roman" pitchFamily="18" charset="0"/>
              </a:defRPr>
            </a:lvl1pPr>
          </a:lstStyle>
          <a:p>
            <a:pPr>
              <a:defRPr/>
            </a:pPr>
            <a:fld id="{A8128D1A-2CBE-4D8D-BBD3-EF7640D031AF}" type="slidenum">
              <a:rPr lang="en-GB"/>
              <a:pPr>
                <a:defRPr/>
              </a:pPr>
              <a:t>‹#›</a:t>
            </a:fld>
            <a:endParaRPr lang="en-GB"/>
          </a:p>
        </p:txBody>
      </p:sp>
    </p:spTree>
    <p:extLst>
      <p:ext uri="{BB962C8B-B14F-4D97-AF65-F5344CB8AC3E}">
        <p14:creationId xmlns:p14="http://schemas.microsoft.com/office/powerpoint/2010/main" val="19181308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21" name="Rectangle 5"/>
          <p:cNvSpPr>
            <a:spLocks noGrp="1" noChangeArrowheads="1"/>
          </p:cNvSpPr>
          <p:nvPr>
            <p:ph type="body" sz="quarter" idx="3"/>
          </p:nvPr>
        </p:nvSpPr>
        <p:spPr bwMode="auto">
          <a:xfrm>
            <a:off x="936167" y="4414043"/>
            <a:ext cx="5138067" cy="4185089"/>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0422" name="Rectangle 6"/>
          <p:cNvSpPr>
            <a:spLocks noGrp="1" noChangeArrowheads="1"/>
          </p:cNvSpPr>
          <p:nvPr>
            <p:ph type="ftr" sz="quarter" idx="4"/>
          </p:nvPr>
        </p:nvSpPr>
        <p:spPr bwMode="auto">
          <a:xfrm>
            <a:off x="0"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defTabSz="959358" eaLnBrk="0" hangingPunct="0">
              <a:defRPr sz="1300">
                <a:latin typeface="Times New Roman" pitchFamily="18" charset="0"/>
              </a:defRPr>
            </a:lvl1pPr>
          </a:lstStyle>
          <a:p>
            <a:pPr>
              <a:defRPr/>
            </a:pPr>
            <a:endParaRPr lang="en-GB"/>
          </a:p>
        </p:txBody>
      </p:sp>
      <p:sp>
        <p:nvSpPr>
          <p:cNvPr id="60423" name="Rectangle 7"/>
          <p:cNvSpPr>
            <a:spLocks noGrp="1" noChangeArrowheads="1"/>
          </p:cNvSpPr>
          <p:nvPr>
            <p:ph type="sldNum" sz="quarter" idx="5"/>
          </p:nvPr>
        </p:nvSpPr>
        <p:spPr bwMode="auto">
          <a:xfrm>
            <a:off x="3971614"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algn="r" defTabSz="959358" eaLnBrk="0" hangingPunct="0">
              <a:defRPr sz="1300">
                <a:latin typeface="Times New Roman" pitchFamily="18" charset="0"/>
              </a:defRPr>
            </a:lvl1pPr>
          </a:lstStyle>
          <a:p>
            <a:pPr>
              <a:defRPr/>
            </a:pPr>
            <a:fld id="{82D49F41-42BD-4A7F-84D4-B4F7E48B4FCD}" type="slidenum">
              <a:rPr lang="en-GB"/>
              <a:pPr>
                <a:defRPr/>
              </a:pPr>
              <a:t>‹#›</a:t>
            </a:fld>
            <a:endParaRPr lang="en-GB"/>
          </a:p>
        </p:txBody>
      </p:sp>
      <p:sp>
        <p:nvSpPr>
          <p:cNvPr id="8" name="Date Placeholder 7"/>
          <p:cNvSpPr>
            <a:spLocks noGrp="1"/>
          </p:cNvSpPr>
          <p:nvPr>
            <p:ph type="dt" idx="1"/>
          </p:nvPr>
        </p:nvSpPr>
        <p:spPr>
          <a:xfrm>
            <a:off x="3971614" y="0"/>
            <a:ext cx="3037117" cy="465341"/>
          </a:xfrm>
          <a:prstGeom prst="rect">
            <a:avLst/>
          </a:prstGeom>
        </p:spPr>
        <p:txBody>
          <a:bodyPr vert="horz" lIns="92098" tIns="46049" rIns="92098" bIns="46049" rtlCol="0"/>
          <a:lstStyle>
            <a:lvl1pPr algn="r">
              <a:defRPr sz="1200"/>
            </a:lvl1pPr>
          </a:lstStyle>
          <a:p>
            <a:pPr>
              <a:defRPr/>
            </a:pPr>
            <a:fld id="{0AF3AFD6-2BC0-4B1C-A3C8-8C3FEB1DB624}" type="datetimeFigureOut">
              <a:rPr lang="en-US"/>
              <a:pPr>
                <a:defRPr/>
              </a:pPr>
              <a:t>1/31/2024</a:t>
            </a:fld>
            <a:endParaRPr lang="en-US"/>
          </a:p>
        </p:txBody>
      </p:sp>
      <p:sp>
        <p:nvSpPr>
          <p:cNvPr id="9" name="Slide Image Placeholder 8"/>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11" name="Header Placeholder 10"/>
          <p:cNvSpPr>
            <a:spLocks noGrp="1"/>
          </p:cNvSpPr>
          <p:nvPr>
            <p:ph type="hdr" sz="quarter"/>
          </p:nvPr>
        </p:nvSpPr>
        <p:spPr>
          <a:xfrm>
            <a:off x="0" y="0"/>
            <a:ext cx="3037117" cy="465341"/>
          </a:xfrm>
          <a:prstGeom prst="rect">
            <a:avLst/>
          </a:prstGeom>
        </p:spPr>
        <p:txBody>
          <a:bodyPr vert="horz" lIns="91440" tIns="45720" rIns="91440" bIns="45720" rtlCol="0"/>
          <a:lstStyle>
            <a:lvl1pPr algn="l">
              <a:defRPr sz="1200"/>
            </a:lvl1pPr>
          </a:lstStyle>
          <a:p>
            <a:pPr>
              <a:defRPr/>
            </a:pPr>
            <a:r>
              <a:rPr lang="en-US"/>
              <a:t>CS1010 Programming  Methodology</a:t>
            </a:r>
          </a:p>
        </p:txBody>
      </p:sp>
    </p:spTree>
    <p:extLst>
      <p:ext uri="{BB962C8B-B14F-4D97-AF65-F5344CB8AC3E}">
        <p14:creationId xmlns:p14="http://schemas.microsoft.com/office/powerpoint/2010/main" val="1838096873"/>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3491" name="Rectangle 1026"/>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3492" name="Rectangle 1027"/>
          <p:cNvSpPr>
            <a:spLocks noGrp="1" noChangeArrowheads="1"/>
          </p:cNvSpPr>
          <p:nvPr>
            <p:ph type="body" idx="1"/>
          </p:nvPr>
        </p:nvSpPr>
        <p:spPr>
          <a:noFill/>
          <a:ln w="9525"/>
        </p:spPr>
        <p:txBody>
          <a:bodyPr/>
          <a:lstStyle/>
          <a:p>
            <a:pPr eaLnBrk="1" hangingPunct="1"/>
            <a:endParaRPr lang="en-GB"/>
          </a:p>
        </p:txBody>
      </p:sp>
    </p:spTree>
    <p:extLst>
      <p:ext uri="{BB962C8B-B14F-4D97-AF65-F5344CB8AC3E}">
        <p14:creationId xmlns:p14="http://schemas.microsoft.com/office/powerpoint/2010/main" val="7207448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686832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38268398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40467460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39850069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50889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17945043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9479489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33734046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20932528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1212860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35918608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19373616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40123532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6610625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19079956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32278329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26782403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30399510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10803131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8340574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2689847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3402310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21345188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31148969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2062039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33889781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8263807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3698416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35cce793-99a6-4f28-9e1a-625ba96e3db4]"/>
          <p:cNvSpPr>
            <a:spLocks noGrp="1"/>
          </p:cNvSpPr>
          <p:nvPr>
            <p:ph type="dt" sz="half" idx="10"/>
          </p:nvPr>
        </p:nvSpPr>
        <p:spPr/>
        <p:txBody>
          <a:bodyPr/>
          <a:lstStyle/>
          <a:p>
            <a:pPr>
              <a:defRPr/>
            </a:pPr>
            <a:r>
              <a:rPr lang="en-US"/>
              <a:t>© NUS</a:t>
            </a:r>
          </a:p>
        </p:txBody>
      </p:sp>
      <p:sp>
        <p:nvSpPr>
          <p:cNvPr id="5" name="Footer Placeholder 4"/>
          <p:cNvSpPr>
            <a:spLocks noGrp="1"/>
          </p:cNvSpPr>
          <p:nvPr>
            <p:ph type="ftr" sz="quarter" idx="11"/>
          </p:nvPr>
        </p:nvSpPr>
        <p:spPr/>
        <p:txBody>
          <a:bodyPr/>
          <a:lstStyle/>
          <a:p>
            <a:pPr algn="l">
              <a:defRPr/>
            </a:pPr>
            <a:r>
              <a:rPr lang="en-US"/>
              <a:t>CS1010 (AY2023/24 Semester 2)</a:t>
            </a:r>
          </a:p>
        </p:txBody>
      </p:sp>
      <p:sp>
        <p:nvSpPr>
          <p:cNvPr id="6" name="Slide Number Placeholder 5"/>
          <p:cNvSpPr>
            <a:spLocks noGrp="1"/>
          </p:cNvSpPr>
          <p:nvPr>
            <p:ph type="sldNum" sz="quarter" idx="12"/>
          </p:nvPr>
        </p:nvSpPr>
        <p:spPr/>
        <p:txBody>
          <a:bodyPr/>
          <a:lstStyle>
            <a:lvl1pPr>
              <a:defRPr b="0"/>
            </a:lvl1pPr>
          </a:lstStyle>
          <a:p>
            <a:pPr>
              <a:defRPr/>
            </a:pPr>
            <a:r>
              <a:rPr lang="en-US"/>
              <a:t>Unit25 - </a:t>
            </a:r>
            <a:fld id="{2E4790E1-2590-4AEE-892D-AB46A7688113}" type="slidenum">
              <a:rPr lang="en-US" smtClean="0"/>
              <a:pPr>
                <a:defRPr/>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a:t>© NUS</a:t>
            </a:r>
          </a:p>
        </p:txBody>
      </p:sp>
      <p:sp>
        <p:nvSpPr>
          <p:cNvPr id="5" name="Footer Placeholder 4"/>
          <p:cNvSpPr>
            <a:spLocks noGrp="1"/>
          </p:cNvSpPr>
          <p:nvPr>
            <p:ph type="ftr" sz="quarter" idx="11"/>
          </p:nvPr>
        </p:nvSpPr>
        <p:spPr/>
        <p:txBody>
          <a:bodyPr/>
          <a:lstStyle/>
          <a:p>
            <a:pPr algn="l">
              <a:defRPr/>
            </a:pPr>
            <a:r>
              <a:rPr lang="en-US"/>
              <a:t>CS1010 (AY2023/24 Semester 2)</a:t>
            </a:r>
          </a:p>
        </p:txBody>
      </p:sp>
      <p:sp>
        <p:nvSpPr>
          <p:cNvPr id="6" name="Slide Number Placeholder 5"/>
          <p:cNvSpPr>
            <a:spLocks noGrp="1"/>
          </p:cNvSpPr>
          <p:nvPr>
            <p:ph type="sldNum" sz="quarter" idx="12"/>
          </p:nvPr>
        </p:nvSpPr>
        <p:spPr/>
        <p:txBody>
          <a:bodyPr/>
          <a:lstStyle/>
          <a:p>
            <a:pPr>
              <a:defRPr/>
            </a:pPr>
            <a:r>
              <a:rPr lang="en-US"/>
              <a:t>Unit25 - </a:t>
            </a:r>
            <a:fld id="{2E4790E1-2590-4AEE-892D-AB46A7688113}" type="slidenum">
              <a:rPr lang="en-US" smtClean="0"/>
              <a:pPr>
                <a:defRPr/>
              </a:pPr>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a:t>© NUS</a:t>
            </a:r>
          </a:p>
        </p:txBody>
      </p:sp>
      <p:sp>
        <p:nvSpPr>
          <p:cNvPr id="5" name="Footer Placeholder 4"/>
          <p:cNvSpPr>
            <a:spLocks noGrp="1"/>
          </p:cNvSpPr>
          <p:nvPr>
            <p:ph type="ftr" sz="quarter" idx="11"/>
          </p:nvPr>
        </p:nvSpPr>
        <p:spPr/>
        <p:txBody>
          <a:bodyPr/>
          <a:lstStyle/>
          <a:p>
            <a:pPr algn="l">
              <a:defRPr/>
            </a:pPr>
            <a:r>
              <a:rPr lang="en-US"/>
              <a:t>CS1010 (AY2023/24 Semester 2)</a:t>
            </a:r>
          </a:p>
        </p:txBody>
      </p:sp>
      <p:sp>
        <p:nvSpPr>
          <p:cNvPr id="6" name="Slide Number Placeholder 5"/>
          <p:cNvSpPr>
            <a:spLocks noGrp="1"/>
          </p:cNvSpPr>
          <p:nvPr>
            <p:ph type="sldNum" sz="quarter" idx="12"/>
          </p:nvPr>
        </p:nvSpPr>
        <p:spPr/>
        <p:txBody>
          <a:bodyPr/>
          <a:lstStyle/>
          <a:p>
            <a:pPr>
              <a:defRPr/>
            </a:pPr>
            <a:r>
              <a:rPr lang="en-US"/>
              <a:t>Unit25 - </a:t>
            </a:r>
            <a:fld id="{2E4790E1-2590-4AEE-892D-AB46A7688113}" type="slidenum">
              <a:rPr lang="en-US" smtClean="0"/>
              <a:pPr>
                <a:defRPr/>
              </a:pPr>
              <a:t>‹#›</a:t>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a:t>© NUS</a:t>
            </a:r>
          </a:p>
        </p:txBody>
      </p:sp>
      <p:sp>
        <p:nvSpPr>
          <p:cNvPr id="5" name="Footer Placeholder 4"/>
          <p:cNvSpPr>
            <a:spLocks noGrp="1"/>
          </p:cNvSpPr>
          <p:nvPr>
            <p:ph type="ftr" sz="quarter" idx="11"/>
          </p:nvPr>
        </p:nvSpPr>
        <p:spPr/>
        <p:txBody>
          <a:bodyPr/>
          <a:lstStyle/>
          <a:p>
            <a:pPr algn="l">
              <a:defRPr/>
            </a:pPr>
            <a:r>
              <a:rPr lang="en-US"/>
              <a:t>CS1010 (AY2023/24 Semester 2)</a:t>
            </a:r>
          </a:p>
        </p:txBody>
      </p:sp>
      <p:sp>
        <p:nvSpPr>
          <p:cNvPr id="6" name="Slide Number Placeholder 5"/>
          <p:cNvSpPr>
            <a:spLocks noGrp="1"/>
          </p:cNvSpPr>
          <p:nvPr>
            <p:ph type="sldNum" sz="quarter" idx="12"/>
          </p:nvPr>
        </p:nvSpPr>
        <p:spPr/>
        <p:txBody>
          <a:bodyPr/>
          <a:lstStyle>
            <a:lvl1pPr>
              <a:defRPr sz="1200" b="0"/>
            </a:lvl1pPr>
          </a:lstStyle>
          <a:p>
            <a:pPr>
              <a:defRPr/>
            </a:pPr>
            <a:r>
              <a:rPr lang="en-US"/>
              <a:t>Unit25 - </a:t>
            </a:r>
            <a:fld id="{2E4790E1-2590-4AEE-892D-AB46A7688113}" type="slidenum">
              <a:rPr lang="en-US" smtClean="0"/>
              <a:pPr>
                <a:defRPr/>
              </a:pPr>
              <a:t>‹#›</a:t>
            </a:fld>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US"/>
              <a:t>© NUS</a:t>
            </a:r>
          </a:p>
        </p:txBody>
      </p:sp>
      <p:sp>
        <p:nvSpPr>
          <p:cNvPr id="5" name="Footer Placeholder 4"/>
          <p:cNvSpPr>
            <a:spLocks noGrp="1"/>
          </p:cNvSpPr>
          <p:nvPr>
            <p:ph type="ftr" sz="quarter" idx="11"/>
          </p:nvPr>
        </p:nvSpPr>
        <p:spPr/>
        <p:txBody>
          <a:bodyPr/>
          <a:lstStyle/>
          <a:p>
            <a:pPr algn="l">
              <a:defRPr/>
            </a:pPr>
            <a:r>
              <a:rPr lang="en-US"/>
              <a:t>CS1010 (AY2023/24 Semester 2)</a:t>
            </a:r>
          </a:p>
        </p:txBody>
      </p:sp>
      <p:sp>
        <p:nvSpPr>
          <p:cNvPr id="6" name="Slide Number Placeholder 5"/>
          <p:cNvSpPr>
            <a:spLocks noGrp="1"/>
          </p:cNvSpPr>
          <p:nvPr>
            <p:ph type="sldNum" sz="quarter" idx="12"/>
          </p:nvPr>
        </p:nvSpPr>
        <p:spPr/>
        <p:txBody>
          <a:bodyPr/>
          <a:lstStyle>
            <a:lvl1pPr>
              <a:defRPr sz="1200" b="0"/>
            </a:lvl1pPr>
          </a:lstStyle>
          <a:p>
            <a:pPr>
              <a:defRPr/>
            </a:pPr>
            <a:r>
              <a:rPr lang="en-US"/>
              <a:t>Unit25 - </a:t>
            </a:r>
            <a:fld id="{2E4790E1-2590-4AEE-892D-AB46A7688113}" type="slidenum">
              <a:rPr lang="en-US" smtClean="0"/>
              <a:pPr>
                <a:defRPr/>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r>
              <a:rPr lang="en-US"/>
              <a:t>© NUS</a:t>
            </a:r>
          </a:p>
        </p:txBody>
      </p:sp>
      <p:sp>
        <p:nvSpPr>
          <p:cNvPr id="6" name="Footer Placeholder 5"/>
          <p:cNvSpPr>
            <a:spLocks noGrp="1"/>
          </p:cNvSpPr>
          <p:nvPr>
            <p:ph type="ftr" sz="quarter" idx="11"/>
          </p:nvPr>
        </p:nvSpPr>
        <p:spPr/>
        <p:txBody>
          <a:bodyPr/>
          <a:lstStyle/>
          <a:p>
            <a:pPr algn="l">
              <a:defRPr/>
            </a:pPr>
            <a:r>
              <a:rPr lang="en-US"/>
              <a:t>CS1010 (AY2023/24 Semester 2)</a:t>
            </a:r>
          </a:p>
        </p:txBody>
      </p:sp>
      <p:sp>
        <p:nvSpPr>
          <p:cNvPr id="7" name="Slide Number Placeholder 6"/>
          <p:cNvSpPr>
            <a:spLocks noGrp="1"/>
          </p:cNvSpPr>
          <p:nvPr>
            <p:ph type="sldNum" sz="quarter" idx="12"/>
          </p:nvPr>
        </p:nvSpPr>
        <p:spPr/>
        <p:txBody>
          <a:bodyPr/>
          <a:lstStyle/>
          <a:p>
            <a:pPr>
              <a:defRPr/>
            </a:pPr>
            <a:r>
              <a:rPr lang="en-US"/>
              <a:t>Unit25 - </a:t>
            </a:r>
            <a:fld id="{2E4790E1-2590-4AEE-892D-AB46A7688113}" type="slidenum">
              <a:rPr lang="en-US" smtClean="0"/>
              <a:pPr>
                <a:defRPr/>
              </a:pPr>
              <a:t>‹#›</a:t>
            </a:fld>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r>
              <a:rPr lang="en-US"/>
              <a:t>© NUS</a:t>
            </a:r>
          </a:p>
        </p:txBody>
      </p:sp>
      <p:sp>
        <p:nvSpPr>
          <p:cNvPr id="8" name="Footer Placeholder 7"/>
          <p:cNvSpPr>
            <a:spLocks noGrp="1"/>
          </p:cNvSpPr>
          <p:nvPr>
            <p:ph type="ftr" sz="quarter" idx="11"/>
          </p:nvPr>
        </p:nvSpPr>
        <p:spPr/>
        <p:txBody>
          <a:bodyPr/>
          <a:lstStyle/>
          <a:p>
            <a:pPr algn="l">
              <a:defRPr/>
            </a:pPr>
            <a:r>
              <a:rPr lang="en-US"/>
              <a:t>CS1010 (AY2023/24 Semester 2)</a:t>
            </a:r>
          </a:p>
        </p:txBody>
      </p:sp>
      <p:sp>
        <p:nvSpPr>
          <p:cNvPr id="9" name="Slide Number Placeholder 8"/>
          <p:cNvSpPr>
            <a:spLocks noGrp="1"/>
          </p:cNvSpPr>
          <p:nvPr>
            <p:ph type="sldNum" sz="quarter" idx="12"/>
          </p:nvPr>
        </p:nvSpPr>
        <p:spPr/>
        <p:txBody>
          <a:bodyPr/>
          <a:lstStyle/>
          <a:p>
            <a:pPr>
              <a:defRPr/>
            </a:pPr>
            <a:r>
              <a:rPr lang="en-US"/>
              <a:t>Unit25 - </a:t>
            </a:r>
            <a:fld id="{2E4790E1-2590-4AEE-892D-AB46A7688113}" type="slidenum">
              <a:rPr lang="en-US" smtClean="0"/>
              <a:pPr>
                <a:defRPr/>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r>
              <a:rPr lang="en-US"/>
              <a:t>© NUS</a:t>
            </a:r>
          </a:p>
        </p:txBody>
      </p:sp>
      <p:sp>
        <p:nvSpPr>
          <p:cNvPr id="4" name="Footer Placeholder 3"/>
          <p:cNvSpPr>
            <a:spLocks noGrp="1"/>
          </p:cNvSpPr>
          <p:nvPr>
            <p:ph type="ftr" sz="quarter" idx="11"/>
          </p:nvPr>
        </p:nvSpPr>
        <p:spPr/>
        <p:txBody>
          <a:bodyPr/>
          <a:lstStyle/>
          <a:p>
            <a:pPr algn="l">
              <a:defRPr/>
            </a:pPr>
            <a:r>
              <a:rPr lang="en-US"/>
              <a:t>CS1010 (AY2023/24 Semester 2)</a:t>
            </a:r>
          </a:p>
        </p:txBody>
      </p:sp>
      <p:sp>
        <p:nvSpPr>
          <p:cNvPr id="5" name="Slide Number Placeholder 4"/>
          <p:cNvSpPr>
            <a:spLocks noGrp="1"/>
          </p:cNvSpPr>
          <p:nvPr>
            <p:ph type="sldNum" sz="quarter" idx="12"/>
          </p:nvPr>
        </p:nvSpPr>
        <p:spPr/>
        <p:txBody>
          <a:bodyPr/>
          <a:lstStyle/>
          <a:p>
            <a:pPr>
              <a:defRPr/>
            </a:pPr>
            <a:r>
              <a:rPr lang="en-US"/>
              <a:t>Unit25 - </a:t>
            </a:r>
            <a:fld id="{2E4790E1-2590-4AEE-892D-AB46A7688113}" type="slidenum">
              <a:rPr lang="en-US" smtClean="0"/>
              <a:pPr>
                <a:defRPr/>
              </a:pPr>
              <a:t>‹#›</a:t>
            </a:fld>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a:t>© NUS</a:t>
            </a:r>
          </a:p>
        </p:txBody>
      </p:sp>
      <p:sp>
        <p:nvSpPr>
          <p:cNvPr id="3" name="Footer Placeholder 2"/>
          <p:cNvSpPr>
            <a:spLocks noGrp="1"/>
          </p:cNvSpPr>
          <p:nvPr>
            <p:ph type="ftr" sz="quarter" idx="11"/>
          </p:nvPr>
        </p:nvSpPr>
        <p:spPr/>
        <p:txBody>
          <a:bodyPr/>
          <a:lstStyle/>
          <a:p>
            <a:pPr algn="l">
              <a:defRPr/>
            </a:pPr>
            <a:r>
              <a:rPr lang="en-US"/>
              <a:t>CS1010 (AY2023/24 Semester 2)</a:t>
            </a:r>
          </a:p>
        </p:txBody>
      </p:sp>
      <p:sp>
        <p:nvSpPr>
          <p:cNvPr id="4" name="Slide Number Placeholder 3"/>
          <p:cNvSpPr>
            <a:spLocks noGrp="1"/>
          </p:cNvSpPr>
          <p:nvPr>
            <p:ph type="sldNum" sz="quarter" idx="12"/>
          </p:nvPr>
        </p:nvSpPr>
        <p:spPr/>
        <p:txBody>
          <a:bodyPr/>
          <a:lstStyle/>
          <a:p>
            <a:pPr>
              <a:defRPr/>
            </a:pPr>
            <a:r>
              <a:rPr lang="en-US"/>
              <a:t>Unit25 - </a:t>
            </a:r>
            <a:fld id="{2E4790E1-2590-4AEE-892D-AB46A7688113}" type="slidenum">
              <a:rPr lang="en-US" smtClean="0"/>
              <a:pPr>
                <a:defRPr/>
              </a:pPr>
              <a:t>‹#›</a:t>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a:t>© NUS</a:t>
            </a:r>
          </a:p>
        </p:txBody>
      </p:sp>
      <p:sp>
        <p:nvSpPr>
          <p:cNvPr id="6" name="Footer Placeholder 5"/>
          <p:cNvSpPr>
            <a:spLocks noGrp="1"/>
          </p:cNvSpPr>
          <p:nvPr>
            <p:ph type="ftr" sz="quarter" idx="11"/>
          </p:nvPr>
        </p:nvSpPr>
        <p:spPr/>
        <p:txBody>
          <a:bodyPr/>
          <a:lstStyle/>
          <a:p>
            <a:pPr algn="l">
              <a:defRPr/>
            </a:pPr>
            <a:r>
              <a:rPr lang="en-US"/>
              <a:t>CS1010 (AY2023/24 Semester 2)</a:t>
            </a:r>
          </a:p>
        </p:txBody>
      </p:sp>
      <p:sp>
        <p:nvSpPr>
          <p:cNvPr id="7" name="Slide Number Placeholder 6"/>
          <p:cNvSpPr>
            <a:spLocks noGrp="1"/>
          </p:cNvSpPr>
          <p:nvPr>
            <p:ph type="sldNum" sz="quarter" idx="12"/>
          </p:nvPr>
        </p:nvSpPr>
        <p:spPr/>
        <p:txBody>
          <a:bodyPr/>
          <a:lstStyle/>
          <a:p>
            <a:pPr>
              <a:defRPr/>
            </a:pPr>
            <a:r>
              <a:rPr lang="en-US"/>
              <a:t>Unit25 - </a:t>
            </a:r>
            <a:fld id="{2E4790E1-2590-4AEE-892D-AB46A7688113}" type="slidenum">
              <a:rPr lang="en-US" smtClean="0"/>
              <a:pPr>
                <a:defRPr/>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a:t>© NUS</a:t>
            </a:r>
          </a:p>
        </p:txBody>
      </p:sp>
      <p:sp>
        <p:nvSpPr>
          <p:cNvPr id="6" name="Footer Placeholder 5"/>
          <p:cNvSpPr>
            <a:spLocks noGrp="1"/>
          </p:cNvSpPr>
          <p:nvPr>
            <p:ph type="ftr" sz="quarter" idx="11"/>
          </p:nvPr>
        </p:nvSpPr>
        <p:spPr/>
        <p:txBody>
          <a:bodyPr/>
          <a:lstStyle/>
          <a:p>
            <a:pPr algn="l">
              <a:defRPr/>
            </a:pPr>
            <a:r>
              <a:rPr lang="en-US"/>
              <a:t>CS1010 (AY2023/24 Semester 2)</a:t>
            </a:r>
          </a:p>
        </p:txBody>
      </p:sp>
      <p:sp>
        <p:nvSpPr>
          <p:cNvPr id="7" name="Slide Number Placeholder 6"/>
          <p:cNvSpPr>
            <a:spLocks noGrp="1"/>
          </p:cNvSpPr>
          <p:nvPr>
            <p:ph type="sldNum" sz="quarter" idx="12"/>
          </p:nvPr>
        </p:nvSpPr>
        <p:spPr/>
        <p:txBody>
          <a:bodyPr/>
          <a:lstStyle/>
          <a:p>
            <a:pPr>
              <a:defRPr/>
            </a:pPr>
            <a:r>
              <a:rPr lang="en-US"/>
              <a:t>Unit25 - </a:t>
            </a:r>
            <a:fld id="{2E4790E1-2590-4AEE-892D-AB46A7688113}" type="slidenum">
              <a:rPr lang="en-US" smtClean="0"/>
              <a:pPr>
                <a:defRPr/>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r>
              <a:rPr lang="en-US"/>
              <a:t>© NUS</a:t>
            </a:r>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r>
              <a:rPr lang="en-US"/>
              <a:t>CS1010 (AY2023/24 Semester 2)</a:t>
            </a:r>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200" b="0">
                <a:solidFill>
                  <a:srgbClr val="FFFFFF"/>
                </a:solidFill>
              </a:defRPr>
            </a:lvl1pPr>
          </a:lstStyle>
          <a:p>
            <a:pPr>
              <a:defRPr/>
            </a:pPr>
            <a:r>
              <a:rPr lang="en-US"/>
              <a:t>Unit25 - </a:t>
            </a:r>
            <a:fld id="{2E4790E1-2590-4AEE-892D-AB46A7688113}"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5088" r:id="rId1"/>
    <p:sldLayoutId id="2147485089" r:id="rId2"/>
    <p:sldLayoutId id="2147485090" r:id="rId3"/>
    <p:sldLayoutId id="2147485091" r:id="rId4"/>
    <p:sldLayoutId id="2147485092" r:id="rId5"/>
    <p:sldLayoutId id="2147485093" r:id="rId6"/>
    <p:sldLayoutId id="2147485094" r:id="rId7"/>
    <p:sldLayoutId id="2147485095" r:id="rId8"/>
    <p:sldLayoutId id="2147485096" r:id="rId9"/>
    <p:sldLayoutId id="2147485097" r:id="rId10"/>
    <p:sldLayoutId id="2147485098" r:id="rId11"/>
  </p:sldLayoutIdLst>
  <p:transition>
    <p:fade/>
  </p:transition>
  <p:hf hd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mathsisfun.com/games/towerofhanoi.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9913" y="4696884"/>
            <a:ext cx="2445774" cy="1263650"/>
          </a:xfrm>
          <a:prstGeom prst="rect">
            <a:avLst/>
          </a:prstGeom>
        </p:spPr>
      </p:pic>
      <p:sp>
        <p:nvSpPr>
          <p:cNvPr id="8" name="[TextBox 7]"/>
          <p:cNvSpPr txBox="1"/>
          <p:nvPr/>
        </p:nvSpPr>
        <p:spPr>
          <a:xfrm>
            <a:off x="3513667" y="2912533"/>
            <a:ext cx="2218267" cy="461665"/>
          </a:xfrm>
          <a:prstGeom prst="rect">
            <a:avLst/>
          </a:prstGeom>
          <a:noFill/>
        </p:spPr>
        <p:txBody>
          <a:bodyPr wrap="square" rtlCol="0">
            <a:spAutoFit/>
          </a:bodyPr>
          <a:lstStyle/>
          <a:p>
            <a:pPr algn="ctr"/>
            <a:r>
              <a:rPr lang="en-US" sz="2400">
                <a:solidFill>
                  <a:srgbClr val="C00000"/>
                </a:solidFill>
                <a:latin typeface="Calibri" panose="020F0502020204030204" pitchFamily="34" charset="0"/>
              </a:rPr>
              <a:t>UNIT 25</a:t>
            </a:r>
          </a:p>
        </p:txBody>
      </p:sp>
      <p:sp>
        <p:nvSpPr>
          <p:cNvPr id="11" name="[TextBox 7]"/>
          <p:cNvSpPr txBox="1"/>
          <p:nvPr/>
        </p:nvSpPr>
        <p:spPr>
          <a:xfrm>
            <a:off x="1058333" y="3462867"/>
            <a:ext cx="7128934" cy="584775"/>
          </a:xfrm>
          <a:prstGeom prst="rect">
            <a:avLst/>
          </a:prstGeom>
          <a:noFill/>
        </p:spPr>
        <p:txBody>
          <a:bodyPr wrap="square" rtlCol="0">
            <a:spAutoFit/>
          </a:bodyPr>
          <a:lstStyle/>
          <a:p>
            <a:pPr algn="ctr"/>
            <a:r>
              <a:rPr lang="en-US" sz="3200">
                <a:solidFill>
                  <a:srgbClr val="C00000"/>
                </a:solidFill>
                <a:latin typeface="Calibri" panose="020F0502020204030204" pitchFamily="34" charset="0"/>
              </a:rPr>
              <a:t>Tower of Hanoi</a:t>
            </a:r>
          </a:p>
        </p:txBody>
      </p:sp>
      <p:sp>
        <p:nvSpPr>
          <p:cNvPr id="9" name="Title 1"/>
          <p:cNvSpPr txBox="1">
            <a:spLocks/>
          </p:cNvSpPr>
          <p:nvPr/>
        </p:nvSpPr>
        <p:spPr>
          <a:xfrm>
            <a:off x="822960" y="1245704"/>
            <a:ext cx="7543800" cy="1113183"/>
          </a:xfrm>
          <a:prstGeom prst="rect">
            <a:avLst/>
          </a:prstGeom>
        </p:spPr>
        <p:txBody>
          <a:bodyPr vert="horz" lIns="91440" tIns="45720" rIns="91440" bIns="45720" rtlCol="0" anchor="b">
            <a:normAutofit/>
          </a:bodyPr>
          <a:lstStyle>
            <a:lvl1pPr algn="ctr" defTabSz="914400" rtl="0" eaLnBrk="1" latinLnBrk="0" hangingPunct="1">
              <a:lnSpc>
                <a:spcPct val="85000"/>
              </a:lnSpc>
              <a:spcBef>
                <a:spcPct val="0"/>
              </a:spcBef>
              <a:buNone/>
              <a:defRPr sz="6600" kern="1200" spc="-50" baseline="0">
                <a:solidFill>
                  <a:srgbClr val="003399"/>
                </a:solidFill>
                <a:latin typeface="+mj-lt"/>
                <a:ea typeface="+mj-ea"/>
                <a:cs typeface="+mj-cs"/>
              </a:defRPr>
            </a:lvl1pPr>
          </a:lstStyle>
          <a:p>
            <a:pPr marL="0" marR="0" lvl="0" indent="0" algn="ctr" defTabSz="914400" rtl="0" eaLnBrk="1" fontAlgn="auto" latinLnBrk="0" hangingPunct="1">
              <a:lnSpc>
                <a:spcPct val="150000"/>
              </a:lnSpc>
              <a:spcBef>
                <a:spcPct val="0"/>
              </a:spcBef>
              <a:spcAft>
                <a:spcPts val="0"/>
              </a:spcAft>
              <a:buClrTx/>
              <a:buSzTx/>
              <a:buFontTx/>
              <a:buNone/>
              <a:tabLst/>
              <a:defRPr/>
            </a:pPr>
            <a:r>
              <a:rPr kumimoji="0" lang="en-US" sz="3600" b="0" i="0" u="none" strike="noStrike" kern="1200" cap="none" spc="-38" normalizeH="0" baseline="0" noProof="0">
                <a:ln>
                  <a:noFill/>
                </a:ln>
                <a:solidFill>
                  <a:srgbClr val="003399"/>
                </a:solidFill>
                <a:effectLst/>
                <a:uLnTx/>
                <a:uFillTx/>
                <a:latin typeface="Arial"/>
              </a:rPr>
              <a:t>CS1010: </a:t>
            </a:r>
            <a:r>
              <a:rPr lang="en-US" sz="3600" spc="-38">
                <a:latin typeface="Arial"/>
              </a:rPr>
              <a:t>Programming Methodology</a:t>
            </a:r>
            <a:endParaRPr kumimoji="0" lang="en-SG" sz="7200" b="0" i="0" u="none" strike="noStrike" kern="1200" cap="none" spc="-50" normalizeH="0" baseline="0" noProof="0">
              <a:ln>
                <a:noFill/>
              </a:ln>
              <a:solidFill>
                <a:srgbClr val="003399"/>
              </a:solidFill>
              <a:effectLst/>
              <a:uLnTx/>
              <a:uFillTx/>
              <a:latin typeface="Arial"/>
              <a:ea typeface="+mj-ea"/>
              <a:cs typeface="+mj-cs"/>
            </a:endParaRPr>
          </a:p>
        </p:txBody>
      </p:sp>
      <p:pic>
        <p:nvPicPr>
          <p:cNvPr id="2" name="Picture 1" descr="Qr code&#10;&#10;Description automatically generated">
            <a:extLst>
              <a:ext uri="{FF2B5EF4-FFF2-40B4-BE49-F238E27FC236}">
                <a16:creationId xmlns:a16="http://schemas.microsoft.com/office/drawing/2014/main" id="{7B60F6C4-4E9F-4DF9-768F-7A671B6CB0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3800" y="4946796"/>
            <a:ext cx="1447800" cy="1447800"/>
          </a:xfrm>
          <a:prstGeom prst="rect">
            <a:avLst/>
          </a:prstGeom>
        </p:spPr>
      </p:pic>
      <p:sp>
        <p:nvSpPr>
          <p:cNvPr id="3" name="TextBox 2">
            <a:extLst>
              <a:ext uri="{FF2B5EF4-FFF2-40B4-BE49-F238E27FC236}">
                <a16:creationId xmlns:a16="http://schemas.microsoft.com/office/drawing/2014/main" id="{9333C963-8EDB-A1F3-C99C-B3D1B175E278}"/>
              </a:ext>
            </a:extLst>
          </p:cNvPr>
          <p:cNvSpPr txBox="1"/>
          <p:nvPr/>
        </p:nvSpPr>
        <p:spPr>
          <a:xfrm>
            <a:off x="6430765" y="5917365"/>
            <a:ext cx="2643027" cy="707886"/>
          </a:xfrm>
          <a:prstGeom prst="rect">
            <a:avLst/>
          </a:prstGeom>
          <a:noFill/>
        </p:spPr>
        <p:txBody>
          <a:bodyPr wrap="square">
            <a:spAutoFit/>
          </a:bodyPr>
          <a:lstStyle/>
          <a:p>
            <a:r>
              <a:rPr lang="en-SG" sz="2000" dirty="0"/>
              <a:t>Live Q&amp;A </a:t>
            </a:r>
          </a:p>
          <a:p>
            <a:r>
              <a:rPr lang="en-SG" sz="2000" dirty="0"/>
              <a:t>https://pollev.com/jin</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Think: Sum of Squares</a:t>
            </a:r>
          </a:p>
        </p:txBody>
      </p:sp>
      <p:sp>
        <p:nvSpPr>
          <p:cNvPr id="7" name="Slide Number Placeholder 6"/>
          <p:cNvSpPr>
            <a:spLocks noGrp="1"/>
          </p:cNvSpPr>
          <p:nvPr>
            <p:ph type="sldNum" sz="quarter" idx="12"/>
          </p:nvPr>
        </p:nvSpPr>
        <p:spPr/>
        <p:txBody>
          <a:bodyPr>
            <a:normAutofit/>
          </a:bodyPr>
          <a:lstStyle/>
          <a:p>
            <a:pPr>
              <a:defRPr/>
            </a:pPr>
            <a:r>
              <a:rPr lang="en-US" sz="1200"/>
              <a:t>Unit25</a:t>
            </a:r>
            <a:r>
              <a:rPr sz="1200"/>
              <a:t> </a:t>
            </a:r>
            <a:r>
              <a:rPr lang="en-US" sz="1200"/>
              <a:t>-</a:t>
            </a:r>
            <a:r>
              <a:rPr sz="1200"/>
              <a:t> </a:t>
            </a:r>
            <a:fld id="{F7EC234A-9094-4BB8-9EA4-75ECDA8A365B}" type="slidenum">
              <a:rPr sz="1200" smtClean="0"/>
              <a:pPr>
                <a:defRPr/>
              </a:pPr>
              <a:t>10</a:t>
            </a:fld>
            <a:endParaRPr sz="1200"/>
          </a:p>
        </p:txBody>
      </p:sp>
      <p:sp>
        <p:nvSpPr>
          <p:cNvPr id="12" name="[Date Placeholder 3]"/>
          <p:cNvSpPr>
            <a:spLocks noGrp="1"/>
          </p:cNvSpPr>
          <p:nvPr>
            <p:ph type="dt" sz="half" idx="10"/>
          </p:nvPr>
        </p:nvSpPr>
        <p:spPr>
          <a:xfrm>
            <a:off x="457200" y="18288"/>
            <a:ext cx="2895600" cy="329184"/>
          </a:xfrm>
        </p:spPr>
        <p:txBody>
          <a:bodyPr/>
          <a:lstStyle/>
          <a:p>
            <a:pPr>
              <a:defRPr/>
            </a:pPr>
            <a:r>
              <a:rPr lang="en-US"/>
              <a:t>© NUS</a:t>
            </a:r>
          </a:p>
        </p:txBody>
      </p:sp>
      <p:sp>
        <p:nvSpPr>
          <p:cNvPr id="8" name="Rectangle 3"/>
          <p:cNvSpPr txBox="1">
            <a:spLocks noChangeArrowheads="1"/>
          </p:cNvSpPr>
          <p:nvPr/>
        </p:nvSpPr>
        <p:spPr>
          <a:xfrm>
            <a:off x="457200" y="1214491"/>
            <a:ext cx="8229600" cy="535576"/>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1313" indent="-341313" fontAlgn="auto">
              <a:spcBef>
                <a:spcPts val="1200"/>
              </a:spcBef>
              <a:spcAft>
                <a:spcPts val="0"/>
              </a:spcAft>
              <a:buClr>
                <a:schemeClr val="tx1">
                  <a:lumMod val="90000"/>
                  <a:lumOff val="10000"/>
                </a:schemeClr>
              </a:buClr>
              <a:buSzPct val="100000"/>
              <a:buFont typeface="Wingdings" panose="05000000000000000000" pitchFamily="2" charset="2"/>
              <a:buChar char="§"/>
            </a:pPr>
            <a:r>
              <a:rPr lang="en-US"/>
              <a:t>Version 3: </a:t>
            </a:r>
            <a:r>
              <a:rPr lang="en-US">
                <a:solidFill>
                  <a:srgbClr val="0000FF"/>
                </a:solidFill>
              </a:rPr>
              <a:t>‘combining two half-solutions’</a:t>
            </a:r>
          </a:p>
        </p:txBody>
      </p:sp>
      <p:sp>
        <p:nvSpPr>
          <p:cNvPr id="10" name="TextBox 9"/>
          <p:cNvSpPr txBox="1"/>
          <p:nvPr/>
        </p:nvSpPr>
        <p:spPr>
          <a:xfrm>
            <a:off x="1094282" y="1947004"/>
            <a:ext cx="7465101" cy="317009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tabLst>
                <a:tab pos="363538" algn="l"/>
                <a:tab pos="714375" algn="l"/>
                <a:tab pos="1077913" algn="l"/>
              </a:tabLst>
              <a:defRPr/>
            </a:pPr>
            <a:r>
              <a:rPr lang="en-US" sz="2000" b="1">
                <a:solidFill>
                  <a:srgbClr val="0000FF"/>
                </a:solidFill>
                <a:latin typeface="Courier New" pitchFamily="49" charset="0"/>
                <a:cs typeface="Courier New" pitchFamily="49" charset="0"/>
              </a:rPr>
              <a:t>long</a:t>
            </a:r>
            <a:r>
              <a:rPr lang="en-US" sz="2000" b="1">
                <a:latin typeface="Courier New" pitchFamily="49" charset="0"/>
                <a:cs typeface="Courier New" pitchFamily="49" charset="0"/>
              </a:rPr>
              <a:t> sumSq3(</a:t>
            </a:r>
            <a:r>
              <a:rPr lang="en-US" sz="2000" b="1">
                <a:solidFill>
                  <a:srgbClr val="0000FF"/>
                </a:solidFill>
                <a:latin typeface="Courier New" pitchFamily="49" charset="0"/>
                <a:cs typeface="Courier New" pitchFamily="49" charset="0"/>
              </a:rPr>
              <a:t>long</a:t>
            </a:r>
            <a:r>
              <a:rPr lang="en-US" sz="2000" b="1">
                <a:latin typeface="Courier New" pitchFamily="49" charset="0"/>
                <a:cs typeface="Courier New" pitchFamily="49" charset="0"/>
              </a:rPr>
              <a:t> x, </a:t>
            </a:r>
            <a:r>
              <a:rPr lang="en-US" sz="2000" b="1">
                <a:solidFill>
                  <a:srgbClr val="0000FF"/>
                </a:solidFill>
                <a:latin typeface="Courier New" pitchFamily="49" charset="0"/>
                <a:cs typeface="Courier New" pitchFamily="49" charset="0"/>
              </a:rPr>
              <a:t>long</a:t>
            </a:r>
            <a:r>
              <a:rPr lang="en-US" sz="2000" b="1">
                <a:latin typeface="Courier New" pitchFamily="49" charset="0"/>
                <a:cs typeface="Courier New" pitchFamily="49" charset="0"/>
              </a:rPr>
              <a:t> y) {</a:t>
            </a:r>
          </a:p>
          <a:p>
            <a:pPr>
              <a:tabLst>
                <a:tab pos="363538" algn="l"/>
                <a:tab pos="714375" algn="l"/>
                <a:tab pos="1077913" algn="l"/>
              </a:tabLst>
              <a:defRPr/>
            </a:pPr>
            <a:r>
              <a:rPr lang="en-US" sz="2000" b="1">
                <a:latin typeface="Courier New" pitchFamily="49" charset="0"/>
                <a:cs typeface="Courier New" pitchFamily="49" charset="0"/>
              </a:rPr>
              <a:t>	</a:t>
            </a:r>
            <a:r>
              <a:rPr lang="en-US" sz="2000" b="1">
                <a:solidFill>
                  <a:srgbClr val="0000FF"/>
                </a:solidFill>
                <a:latin typeface="Courier New" pitchFamily="49" charset="0"/>
                <a:cs typeface="Courier New" pitchFamily="49" charset="0"/>
              </a:rPr>
              <a:t> long</a:t>
            </a:r>
            <a:r>
              <a:rPr lang="en-US" sz="2000" b="1">
                <a:latin typeface="Courier New" pitchFamily="49" charset="0"/>
                <a:cs typeface="Courier New" pitchFamily="49" charset="0"/>
              </a:rPr>
              <a:t> mid; </a:t>
            </a:r>
            <a:r>
              <a:rPr lang="en-US" sz="2000" b="1">
                <a:solidFill>
                  <a:srgbClr val="006600"/>
                </a:solidFill>
                <a:latin typeface="Courier New" pitchFamily="49" charset="0"/>
                <a:cs typeface="Courier New" pitchFamily="49" charset="0"/>
              </a:rPr>
              <a:t>// middle value</a:t>
            </a:r>
          </a:p>
          <a:p>
            <a:pPr>
              <a:tabLst>
                <a:tab pos="363538" algn="l"/>
                <a:tab pos="714375" algn="l"/>
                <a:tab pos="1077913" algn="l"/>
              </a:tabLst>
              <a:defRPr/>
            </a:pPr>
            <a:endParaRPr lang="en-US" sz="2000" b="1">
              <a:latin typeface="Courier New" pitchFamily="49" charset="0"/>
              <a:cs typeface="Courier New" pitchFamily="49" charset="0"/>
            </a:endParaRPr>
          </a:p>
          <a:p>
            <a:pPr>
              <a:tabLst>
                <a:tab pos="363538" algn="l"/>
                <a:tab pos="714375" algn="l"/>
                <a:tab pos="1077913" algn="l"/>
              </a:tabLst>
              <a:defRPr/>
            </a:pPr>
            <a:r>
              <a:rPr lang="en-US" sz="2000" b="1">
                <a:latin typeface="Courier New" pitchFamily="49" charset="0"/>
                <a:cs typeface="Courier New" pitchFamily="49" charset="0"/>
              </a:rPr>
              <a:t>	</a:t>
            </a:r>
            <a:r>
              <a:rPr lang="en-US" sz="2000" b="1">
                <a:solidFill>
                  <a:srgbClr val="0000FF"/>
                </a:solidFill>
                <a:latin typeface="Courier New" pitchFamily="49" charset="0"/>
                <a:cs typeface="Courier New" pitchFamily="49" charset="0"/>
              </a:rPr>
              <a:t>if</a:t>
            </a:r>
            <a:r>
              <a:rPr lang="en-US" sz="2000" b="1">
                <a:latin typeface="Courier New" pitchFamily="49" charset="0"/>
                <a:cs typeface="Courier New" pitchFamily="49" charset="0"/>
              </a:rPr>
              <a:t> (x == y) </a:t>
            </a:r>
          </a:p>
          <a:p>
            <a:pPr>
              <a:tabLst>
                <a:tab pos="363538" algn="l"/>
                <a:tab pos="714375" algn="l"/>
                <a:tab pos="1077913" algn="l"/>
              </a:tabLst>
              <a:defRPr/>
            </a:pPr>
            <a:r>
              <a:rPr lang="en-US" sz="2000" b="1">
                <a:solidFill>
                  <a:srgbClr val="0000FF"/>
                </a:solidFill>
                <a:latin typeface="Courier New" pitchFamily="49" charset="0"/>
                <a:cs typeface="Courier New" pitchFamily="49" charset="0"/>
              </a:rPr>
              <a:t>		return</a:t>
            </a:r>
            <a:r>
              <a:rPr lang="en-US" sz="2000" b="1">
                <a:latin typeface="Courier New" pitchFamily="49" charset="0"/>
                <a:cs typeface="Courier New" pitchFamily="49" charset="0"/>
              </a:rPr>
              <a:t> x * x;</a:t>
            </a:r>
          </a:p>
          <a:p>
            <a:pPr>
              <a:tabLst>
                <a:tab pos="363538" algn="l"/>
                <a:tab pos="714375" algn="l"/>
                <a:tab pos="1077913" algn="l"/>
              </a:tabLst>
              <a:defRPr/>
            </a:pPr>
            <a:r>
              <a:rPr lang="en-US" sz="2000" b="1">
                <a:latin typeface="Courier New" pitchFamily="49" charset="0"/>
                <a:cs typeface="Courier New" pitchFamily="49" charset="0"/>
              </a:rPr>
              <a:t>	</a:t>
            </a:r>
            <a:r>
              <a:rPr lang="en-US" sz="2000" b="1">
                <a:solidFill>
                  <a:srgbClr val="0000FF"/>
                </a:solidFill>
                <a:latin typeface="Courier New" pitchFamily="49" charset="0"/>
                <a:cs typeface="Courier New" pitchFamily="49" charset="0"/>
              </a:rPr>
              <a:t>else </a:t>
            </a:r>
            <a:r>
              <a:rPr lang="en-US" sz="2000" b="1">
                <a:solidFill>
                  <a:schemeClr val="tx1"/>
                </a:solidFill>
                <a:latin typeface="Courier New" pitchFamily="49" charset="0"/>
                <a:cs typeface="Courier New" pitchFamily="49" charset="0"/>
              </a:rPr>
              <a:t>{</a:t>
            </a:r>
          </a:p>
          <a:p>
            <a:pPr>
              <a:tabLst>
                <a:tab pos="363538" algn="l"/>
                <a:tab pos="714375" algn="l"/>
                <a:tab pos="1077913" algn="l"/>
              </a:tabLst>
              <a:defRPr/>
            </a:pPr>
            <a:r>
              <a:rPr lang="en-US" sz="2000" b="1">
                <a:solidFill>
                  <a:schemeClr val="tx1"/>
                </a:solidFill>
                <a:latin typeface="Courier New" pitchFamily="49" charset="0"/>
                <a:cs typeface="Courier New" pitchFamily="49" charset="0"/>
              </a:rPr>
              <a:t>		mid = (x + y)/</a:t>
            </a:r>
            <a:r>
              <a:rPr lang="en-US" sz="2000" b="1">
                <a:solidFill>
                  <a:srgbClr val="006600"/>
                </a:solidFill>
                <a:latin typeface="Courier New" pitchFamily="49" charset="0"/>
                <a:cs typeface="Courier New" pitchFamily="49" charset="0"/>
              </a:rPr>
              <a:t>2</a:t>
            </a:r>
            <a:r>
              <a:rPr lang="en-US" sz="2000" b="1">
                <a:solidFill>
                  <a:schemeClr val="tx1"/>
                </a:solidFill>
                <a:latin typeface="Courier New" pitchFamily="49" charset="0"/>
                <a:cs typeface="Courier New" pitchFamily="49" charset="0"/>
              </a:rPr>
              <a:t>;</a:t>
            </a:r>
          </a:p>
          <a:p>
            <a:pPr>
              <a:tabLst>
                <a:tab pos="363538" algn="l"/>
                <a:tab pos="714375" algn="l"/>
                <a:tab pos="1077913" algn="l"/>
              </a:tabLst>
              <a:defRPr/>
            </a:pPr>
            <a:r>
              <a:rPr lang="en-US" sz="2000" b="1">
                <a:solidFill>
                  <a:srgbClr val="0000FF"/>
                </a:solidFill>
                <a:latin typeface="Courier New" pitchFamily="49" charset="0"/>
                <a:cs typeface="Courier New" pitchFamily="49" charset="0"/>
              </a:rPr>
              <a:t>		return</a:t>
            </a:r>
            <a:r>
              <a:rPr lang="en-US" sz="2000" b="1">
                <a:latin typeface="Courier New" pitchFamily="49" charset="0"/>
                <a:cs typeface="Courier New" pitchFamily="49" charset="0"/>
              </a:rPr>
              <a:t> sumSq3(x, mid) + sumSq3(mid+</a:t>
            </a:r>
            <a:r>
              <a:rPr lang="en-US" sz="2000" b="1">
                <a:solidFill>
                  <a:srgbClr val="006600"/>
                </a:solidFill>
                <a:latin typeface="Courier New" pitchFamily="49" charset="0"/>
                <a:cs typeface="Courier New" pitchFamily="49" charset="0"/>
              </a:rPr>
              <a:t>1</a:t>
            </a:r>
            <a:r>
              <a:rPr lang="en-US" sz="2000" b="1">
                <a:latin typeface="Courier New" pitchFamily="49" charset="0"/>
                <a:cs typeface="Courier New" pitchFamily="49" charset="0"/>
              </a:rPr>
              <a:t>, y);</a:t>
            </a:r>
          </a:p>
          <a:p>
            <a:pPr>
              <a:tabLst>
                <a:tab pos="363538" algn="l"/>
                <a:tab pos="714375" algn="l"/>
                <a:tab pos="1077913" algn="l"/>
              </a:tabLst>
              <a:defRPr/>
            </a:pPr>
            <a:r>
              <a:rPr lang="en-US" sz="2000" b="1">
                <a:latin typeface="Courier New" pitchFamily="49" charset="0"/>
                <a:cs typeface="Courier New" pitchFamily="49" charset="0"/>
              </a:rPr>
              <a:t>	}</a:t>
            </a:r>
          </a:p>
          <a:p>
            <a:pPr>
              <a:tabLst>
                <a:tab pos="363538" algn="l"/>
                <a:tab pos="714375" algn="l"/>
                <a:tab pos="1077913" algn="l"/>
              </a:tabLst>
              <a:defRPr/>
            </a:pPr>
            <a:r>
              <a:rPr lang="en-US" sz="2000" b="1">
                <a:latin typeface="Courier New" pitchFamily="49" charset="0"/>
                <a:cs typeface="Courier New" pitchFamily="49" charset="0"/>
              </a:rPr>
              <a:t>}</a:t>
            </a:r>
          </a:p>
        </p:txBody>
      </p:sp>
      <p:sp>
        <p:nvSpPr>
          <p:cNvPr id="2" name="Footer Placeholder 1">
            <a:extLst>
              <a:ext uri="{FF2B5EF4-FFF2-40B4-BE49-F238E27FC236}">
                <a16:creationId xmlns:a16="http://schemas.microsoft.com/office/drawing/2014/main" id="{02FCDF1E-DD1D-2F23-4713-3BE5305D9F77}"/>
              </a:ext>
            </a:extLst>
          </p:cNvPr>
          <p:cNvSpPr>
            <a:spLocks noGrp="1"/>
          </p:cNvSpPr>
          <p:nvPr>
            <p:ph type="ftr" sz="quarter" idx="11"/>
          </p:nvPr>
        </p:nvSpPr>
        <p:spPr/>
        <p:txBody>
          <a:bodyPr/>
          <a:lstStyle/>
          <a:p>
            <a:pPr algn="l">
              <a:defRPr/>
            </a:pPr>
            <a:r>
              <a:rPr lang="en-US"/>
              <a:t>CS1010 (AY2023/24 Semester 2)</a:t>
            </a:r>
          </a:p>
        </p:txBody>
      </p:sp>
    </p:spTree>
    <p:extLst>
      <p:ext uri="{BB962C8B-B14F-4D97-AF65-F5344CB8AC3E}">
        <p14:creationId xmlns:p14="http://schemas.microsoft.com/office/powerpoint/2010/main" val="23023448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Think: Sum of Squares</a:t>
            </a:r>
          </a:p>
        </p:txBody>
      </p:sp>
      <p:sp>
        <p:nvSpPr>
          <p:cNvPr id="7" name="Slide Number Placeholder 6"/>
          <p:cNvSpPr>
            <a:spLocks noGrp="1"/>
          </p:cNvSpPr>
          <p:nvPr>
            <p:ph type="sldNum" sz="quarter" idx="12"/>
          </p:nvPr>
        </p:nvSpPr>
        <p:spPr/>
        <p:txBody>
          <a:bodyPr>
            <a:normAutofit/>
          </a:bodyPr>
          <a:lstStyle/>
          <a:p>
            <a:pPr>
              <a:defRPr/>
            </a:pPr>
            <a:r>
              <a:rPr lang="en-US" sz="1200"/>
              <a:t>Unit25</a:t>
            </a:r>
            <a:r>
              <a:rPr sz="1200"/>
              <a:t> </a:t>
            </a:r>
            <a:r>
              <a:rPr lang="en-US" sz="1200"/>
              <a:t>-</a:t>
            </a:r>
            <a:r>
              <a:rPr sz="1200"/>
              <a:t> </a:t>
            </a:r>
            <a:fld id="{F7EC234A-9094-4BB8-9EA4-75ECDA8A365B}" type="slidenum">
              <a:rPr sz="1200" smtClean="0"/>
              <a:pPr>
                <a:defRPr/>
              </a:pPr>
              <a:t>11</a:t>
            </a:fld>
            <a:endParaRPr sz="1200"/>
          </a:p>
        </p:txBody>
      </p:sp>
      <p:sp>
        <p:nvSpPr>
          <p:cNvPr id="12" name="[Date Placeholder 3]"/>
          <p:cNvSpPr>
            <a:spLocks noGrp="1"/>
          </p:cNvSpPr>
          <p:nvPr>
            <p:ph type="dt" sz="half" idx="10"/>
          </p:nvPr>
        </p:nvSpPr>
        <p:spPr>
          <a:xfrm>
            <a:off x="457200" y="18288"/>
            <a:ext cx="2895600" cy="329184"/>
          </a:xfrm>
        </p:spPr>
        <p:txBody>
          <a:bodyPr/>
          <a:lstStyle/>
          <a:p>
            <a:pPr>
              <a:defRPr/>
            </a:pPr>
            <a:r>
              <a:rPr lang="en-US"/>
              <a:t>© NUS</a:t>
            </a:r>
          </a:p>
        </p:txBody>
      </p:sp>
      <p:sp>
        <p:nvSpPr>
          <p:cNvPr id="8" name="Rectangle 3"/>
          <p:cNvSpPr txBox="1">
            <a:spLocks noChangeArrowheads="1"/>
          </p:cNvSpPr>
          <p:nvPr/>
        </p:nvSpPr>
        <p:spPr>
          <a:xfrm>
            <a:off x="457200" y="1217024"/>
            <a:ext cx="2514600" cy="535576"/>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1313" indent="-341313" fontAlgn="auto">
              <a:spcBef>
                <a:spcPts val="1200"/>
              </a:spcBef>
              <a:spcAft>
                <a:spcPts val="0"/>
              </a:spcAft>
              <a:buClr>
                <a:schemeClr val="tx1">
                  <a:lumMod val="90000"/>
                  <a:lumOff val="10000"/>
                </a:schemeClr>
              </a:buClr>
              <a:buSzPct val="100000"/>
              <a:buFont typeface="Wingdings" panose="05000000000000000000" pitchFamily="2" charset="2"/>
              <a:buChar char="§"/>
            </a:pPr>
            <a:r>
              <a:rPr lang="en-US"/>
              <a:t>Trace tree</a:t>
            </a:r>
            <a:endParaRPr lang="en-US">
              <a:solidFill>
                <a:srgbClr val="0000FF"/>
              </a:solidFill>
            </a:endParaRPr>
          </a:p>
        </p:txBody>
      </p:sp>
      <p:grpSp>
        <p:nvGrpSpPr>
          <p:cNvPr id="71" name="Group 4"/>
          <p:cNvGrpSpPr>
            <a:grpSpLocks/>
          </p:cNvGrpSpPr>
          <p:nvPr/>
        </p:nvGrpSpPr>
        <p:grpSpPr bwMode="auto">
          <a:xfrm>
            <a:off x="327025" y="1752600"/>
            <a:ext cx="8347075" cy="4292600"/>
            <a:chOff x="110" y="1056"/>
            <a:chExt cx="5258" cy="2704"/>
          </a:xfrm>
        </p:grpSpPr>
        <p:sp>
          <p:nvSpPr>
            <p:cNvPr id="72" name="Text Box 5"/>
            <p:cNvSpPr txBox="1">
              <a:spLocks noChangeArrowheads="1"/>
            </p:cNvSpPr>
            <p:nvPr/>
          </p:nvSpPr>
          <p:spPr bwMode="auto">
            <a:xfrm>
              <a:off x="2256" y="1248"/>
              <a:ext cx="1392" cy="219"/>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a:t>sumSq3(5,10)</a:t>
              </a:r>
            </a:p>
          </p:txBody>
        </p:sp>
        <p:sp>
          <p:nvSpPr>
            <p:cNvPr id="73" name="Text Box 6"/>
            <p:cNvSpPr txBox="1">
              <a:spLocks noChangeArrowheads="1"/>
            </p:cNvSpPr>
            <p:nvPr/>
          </p:nvSpPr>
          <p:spPr bwMode="auto">
            <a:xfrm>
              <a:off x="3504" y="1776"/>
              <a:ext cx="1296" cy="219"/>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a:t>sumSq3(8,10)</a:t>
              </a:r>
            </a:p>
          </p:txBody>
        </p:sp>
        <p:sp>
          <p:nvSpPr>
            <p:cNvPr id="74" name="Line 7"/>
            <p:cNvSpPr>
              <a:spLocks noChangeShapeType="1"/>
            </p:cNvSpPr>
            <p:nvPr/>
          </p:nvSpPr>
          <p:spPr bwMode="auto">
            <a:xfrm flipH="1">
              <a:off x="2016" y="1440"/>
              <a:ext cx="672" cy="336"/>
            </a:xfrm>
            <a:prstGeom prst="line">
              <a:avLst/>
            </a:prstGeom>
            <a:noFill/>
            <a:ln w="12700" cap="sq">
              <a:solidFill>
                <a:schemeClr val="tx1"/>
              </a:solidFill>
              <a:round/>
              <a:headEnd type="none" w="sm" len="sm"/>
              <a:tailEnd type="none" w="sm" len="sm"/>
            </a:ln>
            <a:effectLst/>
          </p:spPr>
          <p:txBody>
            <a:bodyPr/>
            <a:lstStyle/>
            <a:p>
              <a:endParaRPr lang="en-SG"/>
            </a:p>
          </p:txBody>
        </p:sp>
        <p:sp>
          <p:nvSpPr>
            <p:cNvPr id="75" name="Text Box 8"/>
            <p:cNvSpPr txBox="1">
              <a:spLocks noChangeArrowheads="1"/>
            </p:cNvSpPr>
            <p:nvPr/>
          </p:nvSpPr>
          <p:spPr bwMode="auto">
            <a:xfrm>
              <a:off x="422" y="2400"/>
              <a:ext cx="922" cy="220"/>
            </a:xfrm>
            <a:prstGeom prst="rect">
              <a:avLst/>
            </a:prstGeom>
            <a:noFill/>
            <a:ln w="12700" cap="sq">
              <a:noFill/>
              <a:miter lim="800000"/>
              <a:headEnd type="none" w="sm" len="sm"/>
              <a:tailEnd type="none" w="sm" len="sm"/>
            </a:ln>
            <a:effectLst/>
          </p:spPr>
          <p:txBody>
            <a:bodyPr wrap="square" lIns="36000" tIns="36000" rIns="36000" bIns="36000">
              <a:spAutoFit/>
            </a:bodyPr>
            <a:lstStyle/>
            <a:p>
              <a:pPr>
                <a:spcBef>
                  <a:spcPct val="50000"/>
                </a:spcBef>
              </a:pPr>
              <a:r>
                <a:rPr lang="en-US" b="1"/>
                <a:t>sumSq3(5,6)</a:t>
              </a:r>
            </a:p>
          </p:txBody>
        </p:sp>
        <p:sp>
          <p:nvSpPr>
            <p:cNvPr id="76" name="Text Box 9"/>
            <p:cNvSpPr txBox="1">
              <a:spLocks noChangeArrowheads="1"/>
            </p:cNvSpPr>
            <p:nvPr/>
          </p:nvSpPr>
          <p:spPr bwMode="auto">
            <a:xfrm>
              <a:off x="480" y="3552"/>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25</a:t>
              </a:r>
            </a:p>
          </p:txBody>
        </p:sp>
        <p:sp>
          <p:nvSpPr>
            <p:cNvPr id="77" name="Text Box 10"/>
            <p:cNvSpPr txBox="1">
              <a:spLocks noChangeArrowheads="1"/>
            </p:cNvSpPr>
            <p:nvPr/>
          </p:nvSpPr>
          <p:spPr bwMode="auto">
            <a:xfrm>
              <a:off x="3888" y="1584"/>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245</a:t>
              </a:r>
            </a:p>
          </p:txBody>
        </p:sp>
        <p:sp>
          <p:nvSpPr>
            <p:cNvPr id="78" name="Text Box 11"/>
            <p:cNvSpPr txBox="1">
              <a:spLocks noChangeArrowheads="1"/>
            </p:cNvSpPr>
            <p:nvPr/>
          </p:nvSpPr>
          <p:spPr bwMode="auto">
            <a:xfrm>
              <a:off x="2784" y="1056"/>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355</a:t>
              </a:r>
            </a:p>
          </p:txBody>
        </p:sp>
        <p:sp>
          <p:nvSpPr>
            <p:cNvPr id="79" name="Text Box 12"/>
            <p:cNvSpPr txBox="1">
              <a:spLocks noChangeArrowheads="1"/>
            </p:cNvSpPr>
            <p:nvPr/>
          </p:nvSpPr>
          <p:spPr bwMode="auto">
            <a:xfrm>
              <a:off x="1104" y="1776"/>
              <a:ext cx="1296" cy="219"/>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a:t>sumSq3(5,7)</a:t>
              </a:r>
            </a:p>
          </p:txBody>
        </p:sp>
        <p:sp>
          <p:nvSpPr>
            <p:cNvPr id="80" name="Line 13"/>
            <p:cNvSpPr>
              <a:spLocks noChangeShapeType="1"/>
            </p:cNvSpPr>
            <p:nvPr/>
          </p:nvSpPr>
          <p:spPr bwMode="auto">
            <a:xfrm>
              <a:off x="2976" y="1440"/>
              <a:ext cx="672" cy="336"/>
            </a:xfrm>
            <a:prstGeom prst="line">
              <a:avLst/>
            </a:prstGeom>
            <a:noFill/>
            <a:ln w="12700" cap="sq">
              <a:solidFill>
                <a:schemeClr val="tx1"/>
              </a:solidFill>
              <a:round/>
              <a:headEnd type="none" w="sm" len="sm"/>
              <a:tailEnd type="none" w="sm" len="sm"/>
            </a:ln>
            <a:effectLst/>
          </p:spPr>
          <p:txBody>
            <a:bodyPr/>
            <a:lstStyle/>
            <a:p>
              <a:endParaRPr lang="en-SG"/>
            </a:p>
          </p:txBody>
        </p:sp>
        <p:sp>
          <p:nvSpPr>
            <p:cNvPr id="81" name="Text Box 14"/>
            <p:cNvSpPr txBox="1">
              <a:spLocks noChangeArrowheads="1"/>
            </p:cNvSpPr>
            <p:nvPr/>
          </p:nvSpPr>
          <p:spPr bwMode="auto">
            <a:xfrm>
              <a:off x="1706" y="2400"/>
              <a:ext cx="934" cy="219"/>
            </a:xfrm>
            <a:prstGeom prst="rect">
              <a:avLst/>
            </a:prstGeom>
            <a:noFill/>
            <a:ln w="12700" cap="sq">
              <a:noFill/>
              <a:miter lim="800000"/>
              <a:headEnd type="none" w="sm" len="sm"/>
              <a:tailEnd type="none" w="sm" len="sm"/>
            </a:ln>
            <a:effectLst/>
          </p:spPr>
          <p:txBody>
            <a:bodyPr wrap="square" lIns="36000" tIns="36000" rIns="36000" bIns="36000">
              <a:spAutoFit/>
            </a:bodyPr>
            <a:lstStyle/>
            <a:p>
              <a:pPr>
                <a:spcBef>
                  <a:spcPct val="50000"/>
                </a:spcBef>
              </a:pPr>
              <a:r>
                <a:rPr lang="en-US" b="1"/>
                <a:t>sumSq3(7,7)</a:t>
              </a:r>
            </a:p>
          </p:txBody>
        </p:sp>
        <p:sp>
          <p:nvSpPr>
            <p:cNvPr id="82" name="Text Box 15"/>
            <p:cNvSpPr txBox="1">
              <a:spLocks noChangeArrowheads="1"/>
            </p:cNvSpPr>
            <p:nvPr/>
          </p:nvSpPr>
          <p:spPr bwMode="auto">
            <a:xfrm>
              <a:off x="2940" y="2400"/>
              <a:ext cx="948" cy="220"/>
            </a:xfrm>
            <a:prstGeom prst="rect">
              <a:avLst/>
            </a:prstGeom>
            <a:noFill/>
            <a:ln w="12700" cap="sq">
              <a:noFill/>
              <a:miter lim="800000"/>
              <a:headEnd type="none" w="sm" len="sm"/>
              <a:tailEnd type="none" w="sm" len="sm"/>
            </a:ln>
            <a:effectLst/>
          </p:spPr>
          <p:txBody>
            <a:bodyPr wrap="square" lIns="36000" tIns="36000" rIns="36000" bIns="36000">
              <a:spAutoFit/>
            </a:bodyPr>
            <a:lstStyle/>
            <a:p>
              <a:pPr>
                <a:spcBef>
                  <a:spcPct val="50000"/>
                </a:spcBef>
              </a:pPr>
              <a:r>
                <a:rPr lang="en-US" b="1"/>
                <a:t>sumSq3(8,9)</a:t>
              </a:r>
            </a:p>
          </p:txBody>
        </p:sp>
        <p:sp>
          <p:nvSpPr>
            <p:cNvPr id="83" name="Text Box 16"/>
            <p:cNvSpPr txBox="1">
              <a:spLocks noChangeArrowheads="1"/>
            </p:cNvSpPr>
            <p:nvPr/>
          </p:nvSpPr>
          <p:spPr bwMode="auto">
            <a:xfrm>
              <a:off x="4272" y="2400"/>
              <a:ext cx="1096" cy="220"/>
            </a:xfrm>
            <a:prstGeom prst="rect">
              <a:avLst/>
            </a:prstGeom>
            <a:noFill/>
            <a:ln w="12700" cap="sq">
              <a:noFill/>
              <a:miter lim="800000"/>
              <a:headEnd type="none" w="sm" len="sm"/>
              <a:tailEnd type="none" w="sm" len="sm"/>
            </a:ln>
            <a:effectLst/>
          </p:spPr>
          <p:txBody>
            <a:bodyPr wrap="square" lIns="36000" tIns="36000" rIns="36000" bIns="36000">
              <a:spAutoFit/>
            </a:bodyPr>
            <a:lstStyle/>
            <a:p>
              <a:pPr>
                <a:spcBef>
                  <a:spcPct val="50000"/>
                </a:spcBef>
              </a:pPr>
              <a:r>
                <a:rPr lang="en-US" b="1"/>
                <a:t>sumSq3(10,10)</a:t>
              </a:r>
            </a:p>
          </p:txBody>
        </p:sp>
        <p:sp>
          <p:nvSpPr>
            <p:cNvPr id="84" name="Line 17"/>
            <p:cNvSpPr>
              <a:spLocks noChangeShapeType="1"/>
            </p:cNvSpPr>
            <p:nvPr/>
          </p:nvSpPr>
          <p:spPr bwMode="auto">
            <a:xfrm flipH="1">
              <a:off x="960" y="2016"/>
              <a:ext cx="576" cy="336"/>
            </a:xfrm>
            <a:prstGeom prst="line">
              <a:avLst/>
            </a:prstGeom>
            <a:noFill/>
            <a:ln w="12700" cap="sq">
              <a:solidFill>
                <a:schemeClr val="tx1"/>
              </a:solidFill>
              <a:round/>
              <a:headEnd type="none" w="sm" len="sm"/>
              <a:tailEnd type="none" w="sm" len="sm"/>
            </a:ln>
            <a:effectLst/>
          </p:spPr>
          <p:txBody>
            <a:bodyPr/>
            <a:lstStyle/>
            <a:p>
              <a:endParaRPr lang="en-SG"/>
            </a:p>
          </p:txBody>
        </p:sp>
        <p:sp>
          <p:nvSpPr>
            <p:cNvPr id="85" name="Line 18"/>
            <p:cNvSpPr>
              <a:spLocks noChangeShapeType="1"/>
            </p:cNvSpPr>
            <p:nvPr/>
          </p:nvSpPr>
          <p:spPr bwMode="auto">
            <a:xfrm>
              <a:off x="1680" y="2016"/>
              <a:ext cx="576" cy="336"/>
            </a:xfrm>
            <a:prstGeom prst="line">
              <a:avLst/>
            </a:prstGeom>
            <a:noFill/>
            <a:ln w="12700" cap="sq">
              <a:solidFill>
                <a:schemeClr val="tx1"/>
              </a:solidFill>
              <a:round/>
              <a:headEnd type="none" w="sm" len="sm"/>
              <a:tailEnd type="none" w="sm" len="sm"/>
            </a:ln>
            <a:effectLst/>
          </p:spPr>
          <p:txBody>
            <a:bodyPr/>
            <a:lstStyle/>
            <a:p>
              <a:endParaRPr lang="en-SG"/>
            </a:p>
          </p:txBody>
        </p:sp>
        <p:sp>
          <p:nvSpPr>
            <p:cNvPr id="86" name="Line 19"/>
            <p:cNvSpPr>
              <a:spLocks noChangeShapeType="1"/>
            </p:cNvSpPr>
            <p:nvPr/>
          </p:nvSpPr>
          <p:spPr bwMode="auto">
            <a:xfrm flipH="1">
              <a:off x="3408" y="2016"/>
              <a:ext cx="576" cy="336"/>
            </a:xfrm>
            <a:prstGeom prst="line">
              <a:avLst/>
            </a:prstGeom>
            <a:noFill/>
            <a:ln w="12700" cap="sq">
              <a:solidFill>
                <a:schemeClr val="tx1"/>
              </a:solidFill>
              <a:round/>
              <a:headEnd type="none" w="sm" len="sm"/>
              <a:tailEnd type="none" w="sm" len="sm"/>
            </a:ln>
            <a:effectLst/>
          </p:spPr>
          <p:txBody>
            <a:bodyPr/>
            <a:lstStyle/>
            <a:p>
              <a:endParaRPr lang="en-SG"/>
            </a:p>
          </p:txBody>
        </p:sp>
        <p:sp>
          <p:nvSpPr>
            <p:cNvPr id="87" name="Line 20"/>
            <p:cNvSpPr>
              <a:spLocks noChangeShapeType="1"/>
            </p:cNvSpPr>
            <p:nvPr/>
          </p:nvSpPr>
          <p:spPr bwMode="auto">
            <a:xfrm>
              <a:off x="4128" y="2016"/>
              <a:ext cx="576" cy="336"/>
            </a:xfrm>
            <a:prstGeom prst="line">
              <a:avLst/>
            </a:prstGeom>
            <a:noFill/>
            <a:ln w="12700" cap="sq">
              <a:solidFill>
                <a:schemeClr val="tx1"/>
              </a:solidFill>
              <a:round/>
              <a:headEnd type="none" w="sm" len="sm"/>
              <a:tailEnd type="none" w="sm" len="sm"/>
            </a:ln>
            <a:effectLst/>
          </p:spPr>
          <p:txBody>
            <a:bodyPr/>
            <a:lstStyle/>
            <a:p>
              <a:endParaRPr lang="en-SG"/>
            </a:p>
          </p:txBody>
        </p:sp>
        <p:sp>
          <p:nvSpPr>
            <p:cNvPr id="88" name="Text Box 21"/>
            <p:cNvSpPr txBox="1">
              <a:spLocks noChangeArrowheads="1"/>
            </p:cNvSpPr>
            <p:nvPr/>
          </p:nvSpPr>
          <p:spPr bwMode="auto">
            <a:xfrm>
              <a:off x="110" y="3072"/>
              <a:ext cx="946" cy="220"/>
            </a:xfrm>
            <a:prstGeom prst="rect">
              <a:avLst/>
            </a:prstGeom>
            <a:noFill/>
            <a:ln w="12700" cap="sq">
              <a:noFill/>
              <a:miter lim="800000"/>
              <a:headEnd type="none" w="sm" len="sm"/>
              <a:tailEnd type="none" w="sm" len="sm"/>
            </a:ln>
            <a:effectLst/>
          </p:spPr>
          <p:txBody>
            <a:bodyPr wrap="square" lIns="36000" tIns="36000" rIns="36000" bIns="36000">
              <a:spAutoFit/>
            </a:bodyPr>
            <a:lstStyle/>
            <a:p>
              <a:pPr>
                <a:spcBef>
                  <a:spcPct val="50000"/>
                </a:spcBef>
              </a:pPr>
              <a:r>
                <a:rPr lang="en-US" b="1"/>
                <a:t>sumSq3(5,5)</a:t>
              </a:r>
            </a:p>
          </p:txBody>
        </p:sp>
        <p:sp>
          <p:nvSpPr>
            <p:cNvPr id="89" name="Text Box 22"/>
            <p:cNvSpPr txBox="1">
              <a:spLocks noChangeArrowheads="1"/>
            </p:cNvSpPr>
            <p:nvPr/>
          </p:nvSpPr>
          <p:spPr bwMode="auto">
            <a:xfrm>
              <a:off x="1152" y="3072"/>
              <a:ext cx="957" cy="219"/>
            </a:xfrm>
            <a:prstGeom prst="rect">
              <a:avLst/>
            </a:prstGeom>
            <a:noFill/>
            <a:ln w="12700" cap="sq">
              <a:noFill/>
              <a:miter lim="800000"/>
              <a:headEnd type="none" w="sm" len="sm"/>
              <a:tailEnd type="none" w="sm" len="sm"/>
            </a:ln>
            <a:effectLst/>
          </p:spPr>
          <p:txBody>
            <a:bodyPr wrap="square" lIns="36000" tIns="36000" rIns="36000" bIns="36000">
              <a:spAutoFit/>
            </a:bodyPr>
            <a:lstStyle/>
            <a:p>
              <a:pPr>
                <a:spcBef>
                  <a:spcPct val="50000"/>
                </a:spcBef>
              </a:pPr>
              <a:r>
                <a:rPr lang="en-US" b="1"/>
                <a:t>sumSq3(6,6)</a:t>
              </a:r>
            </a:p>
          </p:txBody>
        </p:sp>
        <p:sp>
          <p:nvSpPr>
            <p:cNvPr id="90" name="Line 23"/>
            <p:cNvSpPr>
              <a:spLocks noChangeShapeType="1"/>
            </p:cNvSpPr>
            <p:nvPr/>
          </p:nvSpPr>
          <p:spPr bwMode="auto">
            <a:xfrm flipH="1">
              <a:off x="480" y="2592"/>
              <a:ext cx="336" cy="480"/>
            </a:xfrm>
            <a:prstGeom prst="line">
              <a:avLst/>
            </a:prstGeom>
            <a:noFill/>
            <a:ln w="12700" cap="sq">
              <a:solidFill>
                <a:schemeClr val="tx1"/>
              </a:solidFill>
              <a:round/>
              <a:headEnd type="none" w="sm" len="sm"/>
              <a:tailEnd type="none" w="sm" len="sm"/>
            </a:ln>
            <a:effectLst/>
          </p:spPr>
          <p:txBody>
            <a:bodyPr/>
            <a:lstStyle/>
            <a:p>
              <a:endParaRPr lang="en-SG"/>
            </a:p>
          </p:txBody>
        </p:sp>
        <p:sp>
          <p:nvSpPr>
            <p:cNvPr id="91" name="Line 24"/>
            <p:cNvSpPr>
              <a:spLocks noChangeShapeType="1"/>
            </p:cNvSpPr>
            <p:nvPr/>
          </p:nvSpPr>
          <p:spPr bwMode="auto">
            <a:xfrm>
              <a:off x="1008" y="2592"/>
              <a:ext cx="336" cy="480"/>
            </a:xfrm>
            <a:prstGeom prst="line">
              <a:avLst/>
            </a:prstGeom>
            <a:noFill/>
            <a:ln w="12700" cap="sq">
              <a:solidFill>
                <a:schemeClr val="tx1"/>
              </a:solidFill>
              <a:round/>
              <a:headEnd type="none" w="sm" len="sm"/>
              <a:tailEnd type="none" w="sm" len="sm"/>
            </a:ln>
            <a:effectLst/>
          </p:spPr>
          <p:txBody>
            <a:bodyPr/>
            <a:lstStyle/>
            <a:p>
              <a:endParaRPr lang="en-SG"/>
            </a:p>
          </p:txBody>
        </p:sp>
        <p:sp>
          <p:nvSpPr>
            <p:cNvPr id="92" name="Line 25"/>
            <p:cNvSpPr>
              <a:spLocks noChangeShapeType="1"/>
            </p:cNvSpPr>
            <p:nvPr/>
          </p:nvSpPr>
          <p:spPr bwMode="auto">
            <a:xfrm>
              <a:off x="2160" y="2592"/>
              <a:ext cx="0" cy="240"/>
            </a:xfrm>
            <a:prstGeom prst="line">
              <a:avLst/>
            </a:prstGeom>
            <a:noFill/>
            <a:ln w="12700" cap="sq">
              <a:solidFill>
                <a:schemeClr val="tx1"/>
              </a:solidFill>
              <a:round/>
              <a:headEnd type="none" w="sm" len="sm"/>
              <a:tailEnd type="none" w="sm" len="sm"/>
            </a:ln>
            <a:effectLst/>
          </p:spPr>
          <p:txBody>
            <a:bodyPr/>
            <a:lstStyle/>
            <a:p>
              <a:endParaRPr lang="en-SG"/>
            </a:p>
          </p:txBody>
        </p:sp>
        <p:sp>
          <p:nvSpPr>
            <p:cNvPr id="93" name="Line 26"/>
            <p:cNvSpPr>
              <a:spLocks noChangeShapeType="1"/>
            </p:cNvSpPr>
            <p:nvPr/>
          </p:nvSpPr>
          <p:spPr bwMode="auto">
            <a:xfrm>
              <a:off x="624" y="3264"/>
              <a:ext cx="0" cy="240"/>
            </a:xfrm>
            <a:prstGeom prst="line">
              <a:avLst/>
            </a:prstGeom>
            <a:noFill/>
            <a:ln w="12700" cap="sq">
              <a:solidFill>
                <a:schemeClr val="tx1"/>
              </a:solidFill>
              <a:round/>
              <a:headEnd type="none" w="sm" len="sm"/>
              <a:tailEnd type="none" w="sm" len="sm"/>
            </a:ln>
            <a:effectLst/>
          </p:spPr>
          <p:txBody>
            <a:bodyPr/>
            <a:lstStyle/>
            <a:p>
              <a:endParaRPr lang="en-SG"/>
            </a:p>
          </p:txBody>
        </p:sp>
        <p:sp>
          <p:nvSpPr>
            <p:cNvPr id="94" name="Line 27"/>
            <p:cNvSpPr>
              <a:spLocks noChangeShapeType="1"/>
            </p:cNvSpPr>
            <p:nvPr/>
          </p:nvSpPr>
          <p:spPr bwMode="auto">
            <a:xfrm>
              <a:off x="1584" y="3264"/>
              <a:ext cx="0" cy="240"/>
            </a:xfrm>
            <a:prstGeom prst="line">
              <a:avLst/>
            </a:prstGeom>
            <a:noFill/>
            <a:ln w="12700" cap="sq">
              <a:solidFill>
                <a:schemeClr val="tx1"/>
              </a:solidFill>
              <a:round/>
              <a:headEnd type="none" w="sm" len="sm"/>
              <a:tailEnd type="none" w="sm" len="sm"/>
            </a:ln>
            <a:effectLst/>
          </p:spPr>
          <p:txBody>
            <a:bodyPr/>
            <a:lstStyle/>
            <a:p>
              <a:endParaRPr lang="en-SG"/>
            </a:p>
          </p:txBody>
        </p:sp>
        <p:sp>
          <p:nvSpPr>
            <p:cNvPr id="95" name="Text Box 28"/>
            <p:cNvSpPr txBox="1">
              <a:spLocks noChangeArrowheads="1"/>
            </p:cNvSpPr>
            <p:nvPr/>
          </p:nvSpPr>
          <p:spPr bwMode="auto">
            <a:xfrm>
              <a:off x="1440" y="3552"/>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36</a:t>
              </a:r>
            </a:p>
          </p:txBody>
        </p:sp>
        <p:sp>
          <p:nvSpPr>
            <p:cNvPr id="96" name="Text Box 29"/>
            <p:cNvSpPr txBox="1">
              <a:spLocks noChangeArrowheads="1"/>
            </p:cNvSpPr>
            <p:nvPr/>
          </p:nvSpPr>
          <p:spPr bwMode="auto">
            <a:xfrm>
              <a:off x="144" y="2880"/>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25</a:t>
              </a:r>
            </a:p>
          </p:txBody>
        </p:sp>
        <p:sp>
          <p:nvSpPr>
            <p:cNvPr id="97" name="Text Box 30"/>
            <p:cNvSpPr txBox="1">
              <a:spLocks noChangeArrowheads="1"/>
            </p:cNvSpPr>
            <p:nvPr/>
          </p:nvSpPr>
          <p:spPr bwMode="auto">
            <a:xfrm>
              <a:off x="1488" y="2880"/>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36</a:t>
              </a:r>
            </a:p>
          </p:txBody>
        </p:sp>
        <p:sp>
          <p:nvSpPr>
            <p:cNvPr id="98" name="Text Box 31"/>
            <p:cNvSpPr txBox="1">
              <a:spLocks noChangeArrowheads="1"/>
            </p:cNvSpPr>
            <p:nvPr/>
          </p:nvSpPr>
          <p:spPr bwMode="auto">
            <a:xfrm>
              <a:off x="624" y="2208"/>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61</a:t>
              </a:r>
            </a:p>
          </p:txBody>
        </p:sp>
        <p:sp>
          <p:nvSpPr>
            <p:cNvPr id="99" name="Text Box 32"/>
            <p:cNvSpPr txBox="1">
              <a:spLocks noChangeArrowheads="1"/>
            </p:cNvSpPr>
            <p:nvPr/>
          </p:nvSpPr>
          <p:spPr bwMode="auto">
            <a:xfrm>
              <a:off x="2016" y="2880"/>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49</a:t>
              </a:r>
            </a:p>
          </p:txBody>
        </p:sp>
        <p:sp>
          <p:nvSpPr>
            <p:cNvPr id="100" name="Text Box 33"/>
            <p:cNvSpPr txBox="1">
              <a:spLocks noChangeArrowheads="1"/>
            </p:cNvSpPr>
            <p:nvPr/>
          </p:nvSpPr>
          <p:spPr bwMode="auto">
            <a:xfrm>
              <a:off x="2304" y="2208"/>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49</a:t>
              </a:r>
            </a:p>
          </p:txBody>
        </p:sp>
        <p:sp>
          <p:nvSpPr>
            <p:cNvPr id="101" name="Text Box 34"/>
            <p:cNvSpPr txBox="1">
              <a:spLocks noChangeArrowheads="1"/>
            </p:cNvSpPr>
            <p:nvPr/>
          </p:nvSpPr>
          <p:spPr bwMode="auto">
            <a:xfrm>
              <a:off x="1488" y="1584"/>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110</a:t>
              </a:r>
            </a:p>
          </p:txBody>
        </p:sp>
        <p:sp>
          <p:nvSpPr>
            <p:cNvPr id="102" name="Text Box 35"/>
            <p:cNvSpPr txBox="1">
              <a:spLocks noChangeArrowheads="1"/>
            </p:cNvSpPr>
            <p:nvPr/>
          </p:nvSpPr>
          <p:spPr bwMode="auto">
            <a:xfrm>
              <a:off x="2928" y="3552"/>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64</a:t>
              </a:r>
            </a:p>
          </p:txBody>
        </p:sp>
        <p:sp>
          <p:nvSpPr>
            <p:cNvPr id="103" name="Text Box 36"/>
            <p:cNvSpPr txBox="1">
              <a:spLocks noChangeArrowheads="1"/>
            </p:cNvSpPr>
            <p:nvPr/>
          </p:nvSpPr>
          <p:spPr bwMode="auto">
            <a:xfrm>
              <a:off x="2570" y="3072"/>
              <a:ext cx="934" cy="220"/>
            </a:xfrm>
            <a:prstGeom prst="rect">
              <a:avLst/>
            </a:prstGeom>
            <a:noFill/>
            <a:ln w="12700" cap="sq">
              <a:noFill/>
              <a:miter lim="800000"/>
              <a:headEnd type="none" w="sm" len="sm"/>
              <a:tailEnd type="none" w="sm" len="sm"/>
            </a:ln>
            <a:effectLst/>
          </p:spPr>
          <p:txBody>
            <a:bodyPr wrap="square" lIns="36000" tIns="36000" rIns="36000" bIns="36000">
              <a:spAutoFit/>
            </a:bodyPr>
            <a:lstStyle/>
            <a:p>
              <a:pPr>
                <a:spcBef>
                  <a:spcPct val="50000"/>
                </a:spcBef>
              </a:pPr>
              <a:r>
                <a:rPr lang="en-US" b="1"/>
                <a:t>sumSq3(8,8)</a:t>
              </a:r>
            </a:p>
          </p:txBody>
        </p:sp>
        <p:sp>
          <p:nvSpPr>
            <p:cNvPr id="104" name="Text Box 37"/>
            <p:cNvSpPr txBox="1">
              <a:spLocks noChangeArrowheads="1"/>
            </p:cNvSpPr>
            <p:nvPr/>
          </p:nvSpPr>
          <p:spPr bwMode="auto">
            <a:xfrm>
              <a:off x="3600" y="3072"/>
              <a:ext cx="953" cy="219"/>
            </a:xfrm>
            <a:prstGeom prst="rect">
              <a:avLst/>
            </a:prstGeom>
            <a:noFill/>
            <a:ln w="12700" cap="sq">
              <a:noFill/>
              <a:miter lim="800000"/>
              <a:headEnd type="none" w="sm" len="sm"/>
              <a:tailEnd type="none" w="sm" len="sm"/>
            </a:ln>
            <a:effectLst/>
          </p:spPr>
          <p:txBody>
            <a:bodyPr wrap="square" lIns="36000" tIns="36000" rIns="36000" bIns="36000">
              <a:spAutoFit/>
            </a:bodyPr>
            <a:lstStyle/>
            <a:p>
              <a:pPr>
                <a:spcBef>
                  <a:spcPct val="50000"/>
                </a:spcBef>
              </a:pPr>
              <a:r>
                <a:rPr lang="en-US" b="1"/>
                <a:t>sumSq3(9,9)</a:t>
              </a:r>
            </a:p>
          </p:txBody>
        </p:sp>
        <p:sp>
          <p:nvSpPr>
            <p:cNvPr id="105" name="Line 38"/>
            <p:cNvSpPr>
              <a:spLocks noChangeShapeType="1"/>
            </p:cNvSpPr>
            <p:nvPr/>
          </p:nvSpPr>
          <p:spPr bwMode="auto">
            <a:xfrm flipH="1">
              <a:off x="2928" y="2592"/>
              <a:ext cx="336" cy="480"/>
            </a:xfrm>
            <a:prstGeom prst="line">
              <a:avLst/>
            </a:prstGeom>
            <a:noFill/>
            <a:ln w="12700" cap="sq">
              <a:solidFill>
                <a:schemeClr val="tx1"/>
              </a:solidFill>
              <a:round/>
              <a:headEnd type="none" w="sm" len="sm"/>
              <a:tailEnd type="none" w="sm" len="sm"/>
            </a:ln>
            <a:effectLst/>
          </p:spPr>
          <p:txBody>
            <a:bodyPr/>
            <a:lstStyle/>
            <a:p>
              <a:endParaRPr lang="en-SG"/>
            </a:p>
          </p:txBody>
        </p:sp>
        <p:sp>
          <p:nvSpPr>
            <p:cNvPr id="106" name="Line 39"/>
            <p:cNvSpPr>
              <a:spLocks noChangeShapeType="1"/>
            </p:cNvSpPr>
            <p:nvPr/>
          </p:nvSpPr>
          <p:spPr bwMode="auto">
            <a:xfrm>
              <a:off x="3456" y="2592"/>
              <a:ext cx="336" cy="480"/>
            </a:xfrm>
            <a:prstGeom prst="line">
              <a:avLst/>
            </a:prstGeom>
            <a:noFill/>
            <a:ln w="12700" cap="sq">
              <a:solidFill>
                <a:schemeClr val="tx1"/>
              </a:solidFill>
              <a:round/>
              <a:headEnd type="none" w="sm" len="sm"/>
              <a:tailEnd type="none" w="sm" len="sm"/>
            </a:ln>
            <a:effectLst/>
          </p:spPr>
          <p:txBody>
            <a:bodyPr/>
            <a:lstStyle/>
            <a:p>
              <a:endParaRPr lang="en-SG"/>
            </a:p>
          </p:txBody>
        </p:sp>
        <p:sp>
          <p:nvSpPr>
            <p:cNvPr id="107" name="Line 40"/>
            <p:cNvSpPr>
              <a:spLocks noChangeShapeType="1"/>
            </p:cNvSpPr>
            <p:nvPr/>
          </p:nvSpPr>
          <p:spPr bwMode="auto">
            <a:xfrm>
              <a:off x="3072" y="3264"/>
              <a:ext cx="0" cy="240"/>
            </a:xfrm>
            <a:prstGeom prst="line">
              <a:avLst/>
            </a:prstGeom>
            <a:noFill/>
            <a:ln w="12700" cap="sq">
              <a:solidFill>
                <a:schemeClr val="tx1"/>
              </a:solidFill>
              <a:round/>
              <a:headEnd type="none" w="sm" len="sm"/>
              <a:tailEnd type="none" w="sm" len="sm"/>
            </a:ln>
            <a:effectLst/>
          </p:spPr>
          <p:txBody>
            <a:bodyPr/>
            <a:lstStyle/>
            <a:p>
              <a:endParaRPr lang="en-SG"/>
            </a:p>
          </p:txBody>
        </p:sp>
        <p:sp>
          <p:nvSpPr>
            <p:cNvPr id="108" name="Line 41"/>
            <p:cNvSpPr>
              <a:spLocks noChangeShapeType="1"/>
            </p:cNvSpPr>
            <p:nvPr/>
          </p:nvSpPr>
          <p:spPr bwMode="auto">
            <a:xfrm>
              <a:off x="4032" y="3264"/>
              <a:ext cx="0" cy="240"/>
            </a:xfrm>
            <a:prstGeom prst="line">
              <a:avLst/>
            </a:prstGeom>
            <a:noFill/>
            <a:ln w="12700" cap="sq">
              <a:solidFill>
                <a:schemeClr val="tx1"/>
              </a:solidFill>
              <a:round/>
              <a:headEnd type="none" w="sm" len="sm"/>
              <a:tailEnd type="none" w="sm" len="sm"/>
            </a:ln>
            <a:effectLst/>
          </p:spPr>
          <p:txBody>
            <a:bodyPr/>
            <a:lstStyle/>
            <a:p>
              <a:endParaRPr lang="en-SG"/>
            </a:p>
          </p:txBody>
        </p:sp>
        <p:sp>
          <p:nvSpPr>
            <p:cNvPr id="109" name="Text Box 42"/>
            <p:cNvSpPr txBox="1">
              <a:spLocks noChangeArrowheads="1"/>
            </p:cNvSpPr>
            <p:nvPr/>
          </p:nvSpPr>
          <p:spPr bwMode="auto">
            <a:xfrm>
              <a:off x="3888" y="3552"/>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81</a:t>
              </a:r>
            </a:p>
          </p:txBody>
        </p:sp>
        <p:sp>
          <p:nvSpPr>
            <p:cNvPr id="110" name="Text Box 43"/>
            <p:cNvSpPr txBox="1">
              <a:spLocks noChangeArrowheads="1"/>
            </p:cNvSpPr>
            <p:nvPr/>
          </p:nvSpPr>
          <p:spPr bwMode="auto">
            <a:xfrm>
              <a:off x="2592" y="2880"/>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64</a:t>
              </a:r>
            </a:p>
          </p:txBody>
        </p:sp>
        <p:sp>
          <p:nvSpPr>
            <p:cNvPr id="111" name="Text Box 44"/>
            <p:cNvSpPr txBox="1">
              <a:spLocks noChangeArrowheads="1"/>
            </p:cNvSpPr>
            <p:nvPr/>
          </p:nvSpPr>
          <p:spPr bwMode="auto">
            <a:xfrm>
              <a:off x="3936" y="2880"/>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81</a:t>
              </a:r>
            </a:p>
          </p:txBody>
        </p:sp>
        <p:sp>
          <p:nvSpPr>
            <p:cNvPr id="112" name="Text Box 45"/>
            <p:cNvSpPr txBox="1">
              <a:spLocks noChangeArrowheads="1"/>
            </p:cNvSpPr>
            <p:nvPr/>
          </p:nvSpPr>
          <p:spPr bwMode="auto">
            <a:xfrm>
              <a:off x="3072" y="2208"/>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145</a:t>
              </a:r>
            </a:p>
          </p:txBody>
        </p:sp>
        <p:sp>
          <p:nvSpPr>
            <p:cNvPr id="113" name="Text Box 46"/>
            <p:cNvSpPr txBox="1">
              <a:spLocks noChangeArrowheads="1"/>
            </p:cNvSpPr>
            <p:nvPr/>
          </p:nvSpPr>
          <p:spPr bwMode="auto">
            <a:xfrm>
              <a:off x="4752" y="2208"/>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100</a:t>
              </a:r>
            </a:p>
          </p:txBody>
        </p:sp>
        <p:sp>
          <p:nvSpPr>
            <p:cNvPr id="114" name="Line 47"/>
            <p:cNvSpPr>
              <a:spLocks noChangeShapeType="1"/>
            </p:cNvSpPr>
            <p:nvPr/>
          </p:nvSpPr>
          <p:spPr bwMode="auto">
            <a:xfrm>
              <a:off x="4848" y="2592"/>
              <a:ext cx="0" cy="240"/>
            </a:xfrm>
            <a:prstGeom prst="line">
              <a:avLst/>
            </a:prstGeom>
            <a:noFill/>
            <a:ln w="12700" cap="sq">
              <a:solidFill>
                <a:schemeClr val="tx1"/>
              </a:solidFill>
              <a:round/>
              <a:headEnd type="none" w="sm" len="sm"/>
              <a:tailEnd type="none" w="sm" len="sm"/>
            </a:ln>
            <a:effectLst/>
          </p:spPr>
          <p:txBody>
            <a:bodyPr/>
            <a:lstStyle/>
            <a:p>
              <a:endParaRPr lang="en-SG"/>
            </a:p>
          </p:txBody>
        </p:sp>
        <p:sp>
          <p:nvSpPr>
            <p:cNvPr id="115" name="Text Box 48"/>
            <p:cNvSpPr txBox="1">
              <a:spLocks noChangeArrowheads="1"/>
            </p:cNvSpPr>
            <p:nvPr/>
          </p:nvSpPr>
          <p:spPr bwMode="auto">
            <a:xfrm>
              <a:off x="4704" y="2880"/>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100</a:t>
              </a:r>
            </a:p>
          </p:txBody>
        </p:sp>
      </p:grpSp>
      <p:sp>
        <p:nvSpPr>
          <p:cNvPr id="2" name="Footer Placeholder 1">
            <a:extLst>
              <a:ext uri="{FF2B5EF4-FFF2-40B4-BE49-F238E27FC236}">
                <a16:creationId xmlns:a16="http://schemas.microsoft.com/office/drawing/2014/main" id="{7B4586CF-6248-FD8C-577A-E9708656157E}"/>
              </a:ext>
            </a:extLst>
          </p:cNvPr>
          <p:cNvSpPr>
            <a:spLocks noGrp="1"/>
          </p:cNvSpPr>
          <p:nvPr>
            <p:ph type="ftr" sz="quarter" idx="11"/>
          </p:nvPr>
        </p:nvSpPr>
        <p:spPr/>
        <p:txBody>
          <a:bodyPr/>
          <a:lstStyle/>
          <a:p>
            <a:pPr algn="l">
              <a:defRPr/>
            </a:pPr>
            <a:r>
              <a:rPr lang="en-US"/>
              <a:t>CS1010 (AY2023/24 Semester 2)</a:t>
            </a:r>
          </a:p>
        </p:txBody>
      </p:sp>
    </p:spTree>
    <p:extLst>
      <p:ext uri="{BB962C8B-B14F-4D97-AF65-F5344CB8AC3E}">
        <p14:creationId xmlns:p14="http://schemas.microsoft.com/office/powerpoint/2010/main" val="191365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dissolve">
                                      <p:cBhvr>
                                        <p:cTn id="7"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Common Types of Recursion</a:t>
            </a:r>
          </a:p>
        </p:txBody>
      </p:sp>
      <p:sp>
        <p:nvSpPr>
          <p:cNvPr id="7" name="Slide Number Placeholder 6"/>
          <p:cNvSpPr>
            <a:spLocks noGrp="1"/>
          </p:cNvSpPr>
          <p:nvPr>
            <p:ph type="sldNum" sz="quarter" idx="12"/>
          </p:nvPr>
        </p:nvSpPr>
        <p:spPr/>
        <p:txBody>
          <a:bodyPr>
            <a:normAutofit/>
          </a:bodyPr>
          <a:lstStyle/>
          <a:p>
            <a:pPr>
              <a:defRPr/>
            </a:pPr>
            <a:r>
              <a:rPr lang="en-US" sz="1200"/>
              <a:t>Unit25</a:t>
            </a:r>
            <a:r>
              <a:rPr sz="1200"/>
              <a:t> </a:t>
            </a:r>
            <a:r>
              <a:rPr lang="en-US" sz="1200"/>
              <a:t>-</a:t>
            </a:r>
            <a:r>
              <a:rPr sz="1200"/>
              <a:t> </a:t>
            </a:r>
            <a:fld id="{F7EC234A-9094-4BB8-9EA4-75ECDA8A365B}" type="slidenum">
              <a:rPr sz="1200" smtClean="0"/>
              <a:pPr>
                <a:defRPr/>
              </a:pPr>
              <a:t>12</a:t>
            </a:fld>
            <a:endParaRPr sz="1200"/>
          </a:p>
        </p:txBody>
      </p:sp>
      <p:sp>
        <p:nvSpPr>
          <p:cNvPr id="12" name="[Date Placeholder 3]"/>
          <p:cNvSpPr>
            <a:spLocks noGrp="1"/>
          </p:cNvSpPr>
          <p:nvPr>
            <p:ph type="dt" sz="half" idx="10"/>
          </p:nvPr>
        </p:nvSpPr>
        <p:spPr>
          <a:xfrm>
            <a:off x="457200" y="18288"/>
            <a:ext cx="2895600" cy="329184"/>
          </a:xfrm>
        </p:spPr>
        <p:txBody>
          <a:bodyPr/>
          <a:lstStyle/>
          <a:p>
            <a:pPr>
              <a:defRPr/>
            </a:pPr>
            <a:r>
              <a:rPr lang="en-US"/>
              <a:t>© NUS</a:t>
            </a:r>
          </a:p>
        </p:txBody>
      </p:sp>
      <p:sp>
        <p:nvSpPr>
          <p:cNvPr id="6" name="Rectangle 3">
            <a:extLst>
              <a:ext uri="{FF2B5EF4-FFF2-40B4-BE49-F238E27FC236}">
                <a16:creationId xmlns:a16="http://schemas.microsoft.com/office/drawing/2014/main" id="{2C63A90D-75C9-4CD7-811D-6A7218875418}"/>
              </a:ext>
            </a:extLst>
          </p:cNvPr>
          <p:cNvSpPr txBox="1">
            <a:spLocks noChangeArrowheads="1"/>
          </p:cNvSpPr>
          <p:nvPr/>
        </p:nvSpPr>
        <p:spPr>
          <a:xfrm>
            <a:off x="457200" y="1214490"/>
            <a:ext cx="8229600" cy="5643510"/>
          </a:xfrm>
          <a:prstGeom prst="rect">
            <a:avLst/>
          </a:prstGeom>
        </p:spPr>
        <p:txBody>
          <a:bodyPr vert="horz" lIns="91440" tIns="45720" rIns="91440" bIns="45720" rtlCol="0">
            <a:normAutofit fontScale="925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1313" indent="-341313" fontAlgn="auto">
              <a:lnSpc>
                <a:spcPct val="110000"/>
              </a:lnSpc>
              <a:spcBef>
                <a:spcPts val="1200"/>
              </a:spcBef>
              <a:spcAft>
                <a:spcPts val="0"/>
              </a:spcAft>
              <a:buClr>
                <a:schemeClr val="tx1">
                  <a:lumMod val="90000"/>
                  <a:lumOff val="10000"/>
                </a:schemeClr>
              </a:buClr>
              <a:buSzPct val="100000"/>
              <a:buFont typeface="Wingdings" panose="05000000000000000000" pitchFamily="2" charset="2"/>
              <a:buChar char="§"/>
            </a:pPr>
            <a:r>
              <a:rPr lang="en-US" sz="2600" dirty="0"/>
              <a:t>Integers</a:t>
            </a:r>
          </a:p>
          <a:p>
            <a:pPr marL="615633" lvl="1" indent="-341313" fontAlgn="auto">
              <a:lnSpc>
                <a:spcPct val="110000"/>
              </a:lnSpc>
              <a:spcBef>
                <a:spcPts val="1200"/>
              </a:spcBef>
              <a:spcAft>
                <a:spcPts val="0"/>
              </a:spcAft>
              <a:buClr>
                <a:schemeClr val="tx1">
                  <a:lumMod val="90000"/>
                  <a:lumOff val="10000"/>
                </a:schemeClr>
              </a:buClr>
              <a:buSzPct val="100000"/>
              <a:buFont typeface="Wingdings" panose="05000000000000000000" pitchFamily="2" charset="2"/>
              <a:buChar char="§"/>
            </a:pPr>
            <a:r>
              <a:rPr lang="en-US" sz="2200" dirty="0"/>
              <a:t>Base case:  a single digit or 0</a:t>
            </a:r>
          </a:p>
          <a:p>
            <a:pPr marL="615633" lvl="1" indent="-341313" fontAlgn="auto">
              <a:lnSpc>
                <a:spcPct val="110000"/>
              </a:lnSpc>
              <a:spcBef>
                <a:spcPts val="1200"/>
              </a:spcBef>
              <a:spcAft>
                <a:spcPts val="0"/>
              </a:spcAft>
              <a:buClr>
                <a:schemeClr val="tx1">
                  <a:lumMod val="90000"/>
                  <a:lumOff val="10000"/>
                </a:schemeClr>
              </a:buClr>
              <a:buSzPct val="100000"/>
              <a:buFont typeface="Wingdings" panose="05000000000000000000" pitchFamily="2" charset="2"/>
              <a:buChar char="§"/>
            </a:pPr>
            <a:r>
              <a:rPr lang="en-US" sz="2200" dirty="0"/>
              <a:t>Recursive case: number – 1 or number / 10</a:t>
            </a:r>
          </a:p>
          <a:p>
            <a:pPr marL="615633" lvl="1" indent="-341313" fontAlgn="auto">
              <a:lnSpc>
                <a:spcPct val="110000"/>
              </a:lnSpc>
              <a:spcBef>
                <a:spcPts val="1200"/>
              </a:spcBef>
              <a:spcAft>
                <a:spcPts val="0"/>
              </a:spcAft>
              <a:buClr>
                <a:schemeClr val="tx1">
                  <a:lumMod val="90000"/>
                  <a:lumOff val="10000"/>
                </a:schemeClr>
              </a:buClr>
              <a:buSzPct val="100000"/>
              <a:buFont typeface="Wingdings" panose="05000000000000000000" pitchFamily="2" charset="2"/>
              <a:buChar char="§"/>
            </a:pPr>
            <a:r>
              <a:rPr lang="en-US" sz="2200" dirty="0"/>
              <a:t>Example: factorial, </a:t>
            </a:r>
            <a:r>
              <a:rPr lang="en-US" sz="2200" dirty="0" err="1"/>
              <a:t>sumDigits</a:t>
            </a:r>
            <a:endParaRPr lang="en-US" sz="2200" dirty="0"/>
          </a:p>
          <a:p>
            <a:pPr marL="341313" indent="-341313" fontAlgn="auto">
              <a:lnSpc>
                <a:spcPct val="110000"/>
              </a:lnSpc>
              <a:spcBef>
                <a:spcPts val="1200"/>
              </a:spcBef>
              <a:spcAft>
                <a:spcPts val="0"/>
              </a:spcAft>
              <a:buClr>
                <a:schemeClr val="tx1">
                  <a:lumMod val="90000"/>
                  <a:lumOff val="10000"/>
                </a:schemeClr>
              </a:buClr>
              <a:buSzPct val="100000"/>
              <a:buFont typeface="Wingdings" panose="05000000000000000000" pitchFamily="2" charset="2"/>
              <a:buChar char="§"/>
            </a:pPr>
            <a:endParaRPr lang="en-US" sz="100" u="sng" dirty="0"/>
          </a:p>
          <a:p>
            <a:pPr marL="341313" indent="-341313" fontAlgn="auto">
              <a:lnSpc>
                <a:spcPct val="110000"/>
              </a:lnSpc>
              <a:spcBef>
                <a:spcPts val="1200"/>
              </a:spcBef>
              <a:spcAft>
                <a:spcPts val="0"/>
              </a:spcAft>
              <a:buClr>
                <a:schemeClr val="tx1">
                  <a:lumMod val="90000"/>
                  <a:lumOff val="10000"/>
                </a:schemeClr>
              </a:buClr>
              <a:buSzPct val="100000"/>
              <a:buFont typeface="Wingdings" panose="05000000000000000000" pitchFamily="2" charset="2"/>
              <a:buChar char="§"/>
            </a:pPr>
            <a:r>
              <a:rPr lang="en-US" sz="2600" dirty="0"/>
              <a:t>1D arrays (including strings)</a:t>
            </a:r>
          </a:p>
          <a:p>
            <a:pPr marL="615633" lvl="1" indent="-341313" fontAlgn="auto">
              <a:lnSpc>
                <a:spcPct val="110000"/>
              </a:lnSpc>
              <a:spcBef>
                <a:spcPts val="1200"/>
              </a:spcBef>
              <a:spcAft>
                <a:spcPts val="0"/>
              </a:spcAft>
              <a:buClr>
                <a:schemeClr val="tx1">
                  <a:lumMod val="90000"/>
                  <a:lumOff val="10000"/>
                </a:schemeClr>
              </a:buClr>
              <a:buSzPct val="100000"/>
              <a:buFont typeface="Wingdings" panose="05000000000000000000" pitchFamily="2" charset="2"/>
              <a:buChar char="§"/>
            </a:pPr>
            <a:r>
              <a:rPr lang="en-US" sz="2200" dirty="0"/>
              <a:t>Base case: an array of 1 element or an empty array</a:t>
            </a:r>
          </a:p>
          <a:p>
            <a:pPr marL="615633" lvl="1" indent="-341313" fontAlgn="auto">
              <a:lnSpc>
                <a:spcPct val="120000"/>
              </a:lnSpc>
              <a:spcBef>
                <a:spcPts val="1200"/>
              </a:spcBef>
              <a:spcAft>
                <a:spcPts val="0"/>
              </a:spcAft>
              <a:buClr>
                <a:schemeClr val="tx1">
                  <a:lumMod val="90000"/>
                  <a:lumOff val="10000"/>
                </a:schemeClr>
              </a:buClr>
              <a:buSzPct val="100000"/>
              <a:buFont typeface="Wingdings" panose="05000000000000000000" pitchFamily="2" charset="2"/>
              <a:buChar char="§"/>
            </a:pPr>
            <a:r>
              <a:rPr lang="en-US" sz="2200" dirty="0"/>
              <a:t>Recursive case: the array minus the first / last element or the left / right half of the elements.</a:t>
            </a:r>
          </a:p>
          <a:p>
            <a:pPr marL="615633" lvl="1" indent="-341313" fontAlgn="auto">
              <a:lnSpc>
                <a:spcPct val="110000"/>
              </a:lnSpc>
              <a:spcBef>
                <a:spcPts val="1200"/>
              </a:spcBef>
              <a:spcAft>
                <a:spcPts val="0"/>
              </a:spcAft>
              <a:buClr>
                <a:schemeClr val="tx1">
                  <a:lumMod val="90000"/>
                  <a:lumOff val="10000"/>
                </a:schemeClr>
              </a:buClr>
              <a:buSzPct val="100000"/>
              <a:buFont typeface="Wingdings" panose="05000000000000000000" pitchFamily="2" charset="2"/>
              <a:buChar char="§"/>
            </a:pPr>
            <a:r>
              <a:rPr lang="en-US" sz="2200" dirty="0"/>
              <a:t>Example: </a:t>
            </a:r>
            <a:r>
              <a:rPr lang="en-US" sz="2200" dirty="0" err="1"/>
              <a:t>findMax</a:t>
            </a:r>
            <a:r>
              <a:rPr lang="en-US" sz="2200" dirty="0"/>
              <a:t>, </a:t>
            </a:r>
            <a:r>
              <a:rPr lang="en-US" sz="2200" dirty="0" err="1"/>
              <a:t>binarySearch</a:t>
            </a:r>
            <a:endParaRPr lang="en-US" sz="2200" dirty="0"/>
          </a:p>
          <a:p>
            <a:pPr marL="615633" lvl="1" indent="-341313" fontAlgn="auto">
              <a:lnSpc>
                <a:spcPct val="110000"/>
              </a:lnSpc>
              <a:spcBef>
                <a:spcPts val="1200"/>
              </a:spcBef>
              <a:spcAft>
                <a:spcPts val="0"/>
              </a:spcAft>
              <a:buClr>
                <a:schemeClr val="tx1">
                  <a:lumMod val="90000"/>
                  <a:lumOff val="10000"/>
                </a:schemeClr>
              </a:buClr>
              <a:buSzPct val="100000"/>
              <a:buFont typeface="Wingdings" panose="05000000000000000000" pitchFamily="2" charset="2"/>
              <a:buChar char="§"/>
            </a:pPr>
            <a:endParaRPr lang="en-US" sz="100" dirty="0"/>
          </a:p>
          <a:p>
            <a:pPr marL="341313" indent="-341313" fontAlgn="auto">
              <a:lnSpc>
                <a:spcPct val="110000"/>
              </a:lnSpc>
              <a:spcBef>
                <a:spcPts val="1200"/>
              </a:spcBef>
              <a:spcAft>
                <a:spcPts val="0"/>
              </a:spcAft>
              <a:buClr>
                <a:schemeClr val="tx1">
                  <a:lumMod val="90000"/>
                  <a:lumOff val="10000"/>
                </a:schemeClr>
              </a:buClr>
              <a:buSzPct val="100000"/>
              <a:buFont typeface="Wingdings" panose="05000000000000000000" pitchFamily="2" charset="2"/>
              <a:buChar char="§"/>
            </a:pPr>
            <a:r>
              <a:rPr lang="en-US" sz="2600" dirty="0"/>
              <a:t>2D arrays </a:t>
            </a:r>
          </a:p>
          <a:p>
            <a:pPr marL="615633" lvl="1" indent="-341313" fontAlgn="auto">
              <a:lnSpc>
                <a:spcPct val="110000"/>
              </a:lnSpc>
              <a:spcBef>
                <a:spcPts val="1200"/>
              </a:spcBef>
              <a:spcAft>
                <a:spcPts val="0"/>
              </a:spcAft>
              <a:buClr>
                <a:schemeClr val="tx1">
                  <a:lumMod val="90000"/>
                  <a:lumOff val="10000"/>
                </a:schemeClr>
              </a:buClr>
              <a:buSzPct val="100000"/>
              <a:buFont typeface="Wingdings" panose="05000000000000000000" pitchFamily="2" charset="2"/>
              <a:buChar char="§"/>
            </a:pPr>
            <a:r>
              <a:rPr lang="en-US" sz="2200" dirty="0"/>
              <a:t>Base case: a single row / column or an empty array</a:t>
            </a:r>
          </a:p>
          <a:p>
            <a:pPr marL="615633" lvl="1" indent="-341313" fontAlgn="auto">
              <a:lnSpc>
                <a:spcPct val="110000"/>
              </a:lnSpc>
              <a:spcBef>
                <a:spcPts val="1200"/>
              </a:spcBef>
              <a:spcAft>
                <a:spcPts val="0"/>
              </a:spcAft>
              <a:buClr>
                <a:schemeClr val="tx1">
                  <a:lumMod val="90000"/>
                  <a:lumOff val="10000"/>
                </a:schemeClr>
              </a:buClr>
              <a:buSzPct val="100000"/>
              <a:buFont typeface="Wingdings" panose="05000000000000000000" pitchFamily="2" charset="2"/>
              <a:buChar char="§"/>
            </a:pPr>
            <a:r>
              <a:rPr lang="en-US" sz="2200" dirty="0"/>
              <a:t>Recursive case: the array minus one row / column</a:t>
            </a:r>
          </a:p>
          <a:p>
            <a:pPr marL="615633" lvl="1" indent="-341313" fontAlgn="auto">
              <a:spcBef>
                <a:spcPts val="1200"/>
              </a:spcBef>
              <a:spcAft>
                <a:spcPts val="0"/>
              </a:spcAft>
              <a:buClr>
                <a:schemeClr val="tx1">
                  <a:lumMod val="90000"/>
                  <a:lumOff val="10000"/>
                </a:schemeClr>
              </a:buClr>
              <a:buSzPct val="100000"/>
              <a:buFont typeface="Wingdings" panose="05000000000000000000" pitchFamily="2" charset="2"/>
              <a:buChar char="§"/>
            </a:pPr>
            <a:endParaRPr lang="en-US" dirty="0"/>
          </a:p>
          <a:p>
            <a:pPr marL="615633" lvl="1" indent="-341313" fontAlgn="auto">
              <a:spcBef>
                <a:spcPts val="1200"/>
              </a:spcBef>
              <a:spcAft>
                <a:spcPts val="0"/>
              </a:spcAft>
              <a:buClr>
                <a:schemeClr val="tx1">
                  <a:lumMod val="90000"/>
                  <a:lumOff val="10000"/>
                </a:schemeClr>
              </a:buClr>
              <a:buSzPct val="100000"/>
              <a:buFont typeface="Wingdings" panose="05000000000000000000" pitchFamily="2" charset="2"/>
              <a:buChar char="§"/>
            </a:pPr>
            <a:endParaRPr lang="en-US" dirty="0"/>
          </a:p>
          <a:p>
            <a:pPr marL="615633" lvl="1" indent="-341313" fontAlgn="auto">
              <a:spcBef>
                <a:spcPts val="1200"/>
              </a:spcBef>
              <a:spcAft>
                <a:spcPts val="0"/>
              </a:spcAft>
              <a:buClr>
                <a:schemeClr val="tx1">
                  <a:lumMod val="90000"/>
                  <a:lumOff val="10000"/>
                </a:schemeClr>
              </a:buClr>
              <a:buSzPct val="100000"/>
              <a:buFont typeface="Wingdings" panose="05000000000000000000" pitchFamily="2" charset="2"/>
              <a:buChar char="§"/>
            </a:pPr>
            <a:endParaRPr lang="en-US" dirty="0"/>
          </a:p>
        </p:txBody>
      </p:sp>
      <p:sp>
        <p:nvSpPr>
          <p:cNvPr id="2" name="Footer Placeholder 1">
            <a:extLst>
              <a:ext uri="{FF2B5EF4-FFF2-40B4-BE49-F238E27FC236}">
                <a16:creationId xmlns:a16="http://schemas.microsoft.com/office/drawing/2014/main" id="{BF59AA13-0198-DB5A-FBF1-F1C728EF02C8}"/>
              </a:ext>
            </a:extLst>
          </p:cNvPr>
          <p:cNvSpPr>
            <a:spLocks noGrp="1"/>
          </p:cNvSpPr>
          <p:nvPr>
            <p:ph type="ftr" sz="quarter" idx="11"/>
          </p:nvPr>
        </p:nvSpPr>
        <p:spPr/>
        <p:txBody>
          <a:bodyPr/>
          <a:lstStyle/>
          <a:p>
            <a:pPr algn="l">
              <a:defRPr/>
            </a:pPr>
            <a:r>
              <a:rPr lang="en-US"/>
              <a:t>CS1010 (AY2023/24 Semester 2)</a:t>
            </a:r>
          </a:p>
        </p:txBody>
      </p:sp>
    </p:spTree>
    <p:extLst>
      <p:ext uri="{BB962C8B-B14F-4D97-AF65-F5344CB8AC3E}">
        <p14:creationId xmlns:p14="http://schemas.microsoft.com/office/powerpoint/2010/main" val="400082861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Tower Of Hanoi</a:t>
            </a:r>
          </a:p>
        </p:txBody>
      </p:sp>
      <p:sp>
        <p:nvSpPr>
          <p:cNvPr id="7" name="Slide Number Placeholder 6"/>
          <p:cNvSpPr>
            <a:spLocks noGrp="1"/>
          </p:cNvSpPr>
          <p:nvPr>
            <p:ph type="sldNum" sz="quarter" idx="12"/>
          </p:nvPr>
        </p:nvSpPr>
        <p:spPr/>
        <p:txBody>
          <a:bodyPr>
            <a:normAutofit/>
          </a:bodyPr>
          <a:lstStyle/>
          <a:p>
            <a:pPr>
              <a:defRPr/>
            </a:pPr>
            <a:r>
              <a:rPr lang="en-US" sz="1200"/>
              <a:t>Unit25</a:t>
            </a:r>
            <a:r>
              <a:rPr sz="1200"/>
              <a:t> </a:t>
            </a:r>
            <a:r>
              <a:rPr lang="en-US" sz="1200"/>
              <a:t>-</a:t>
            </a:r>
            <a:r>
              <a:rPr sz="1200"/>
              <a:t> </a:t>
            </a:r>
            <a:fld id="{F7EC234A-9094-4BB8-9EA4-75ECDA8A365B}" type="slidenum">
              <a:rPr sz="1200" smtClean="0"/>
              <a:pPr>
                <a:defRPr/>
              </a:pPr>
              <a:t>13</a:t>
            </a:fld>
            <a:endParaRPr sz="1200"/>
          </a:p>
        </p:txBody>
      </p:sp>
      <p:sp>
        <p:nvSpPr>
          <p:cNvPr id="12" name="[Date Placeholder 3]"/>
          <p:cNvSpPr>
            <a:spLocks noGrp="1"/>
          </p:cNvSpPr>
          <p:nvPr>
            <p:ph type="dt" sz="half" idx="10"/>
          </p:nvPr>
        </p:nvSpPr>
        <p:spPr>
          <a:xfrm>
            <a:off x="457200" y="18288"/>
            <a:ext cx="2895600" cy="329184"/>
          </a:xfrm>
        </p:spPr>
        <p:txBody>
          <a:bodyPr/>
          <a:lstStyle/>
          <a:p>
            <a:pPr>
              <a:defRPr/>
            </a:pPr>
            <a:r>
              <a:rPr lang="en-US"/>
              <a:t>© NUS</a:t>
            </a:r>
          </a:p>
        </p:txBody>
      </p:sp>
      <p:pic>
        <p:nvPicPr>
          <p:cNvPr id="9" name="Picture 3" descr="hanoi_ani"/>
          <p:cNvPicPr>
            <a:picLocks noChangeAspect="1" noChangeArrowheads="1" noCrop="1"/>
          </p:cNvPicPr>
          <p:nvPr/>
        </p:nvPicPr>
        <p:blipFill>
          <a:blip r:embed="rId3" cstate="print"/>
          <a:srcRect/>
          <a:stretch>
            <a:fillRect/>
          </a:stretch>
        </p:blipFill>
        <p:spPr bwMode="auto">
          <a:xfrm>
            <a:off x="6705600" y="609600"/>
            <a:ext cx="1668463" cy="457200"/>
          </a:xfrm>
          <a:prstGeom prst="rect">
            <a:avLst/>
          </a:prstGeom>
          <a:noFill/>
          <a:ln w="9525">
            <a:noFill/>
            <a:miter lim="800000"/>
            <a:headEnd/>
            <a:tailEnd/>
          </a:ln>
        </p:spPr>
      </p:pic>
      <p:sp>
        <p:nvSpPr>
          <p:cNvPr id="10" name="Content Placeholder 2"/>
          <p:cNvSpPr>
            <a:spLocks noGrp="1"/>
          </p:cNvSpPr>
          <p:nvPr>
            <p:ph idx="1"/>
          </p:nvPr>
        </p:nvSpPr>
        <p:spPr>
          <a:xfrm>
            <a:off x="468313" y="1303868"/>
            <a:ext cx="8229600" cy="5063596"/>
          </a:xfrm>
        </p:spPr>
        <p:txBody>
          <a:bodyPr/>
          <a:lstStyle/>
          <a:p>
            <a:pPr marL="338138" indent="-338138" algn="just">
              <a:spcBef>
                <a:spcPts val="600"/>
              </a:spcBef>
              <a:buClr>
                <a:schemeClr val="tx1">
                  <a:lumMod val="90000"/>
                  <a:lumOff val="10000"/>
                </a:schemeClr>
              </a:buClr>
              <a:buSzPct val="100000"/>
              <a:buFont typeface="Wingdings" panose="05000000000000000000" pitchFamily="2" charset="2"/>
              <a:buChar char="§"/>
            </a:pPr>
            <a:r>
              <a:rPr lang="en-US" sz="2400"/>
              <a:t>This classical “Towers of Hanoi” puzzle has attracted the attention of computer scientists more than any other puzzles.</a:t>
            </a:r>
          </a:p>
          <a:p>
            <a:pPr marL="338138" indent="-338138" algn="just">
              <a:spcBef>
                <a:spcPts val="600"/>
              </a:spcBef>
              <a:buClr>
                <a:schemeClr val="tx1">
                  <a:lumMod val="90000"/>
                  <a:lumOff val="10000"/>
                </a:schemeClr>
              </a:buClr>
              <a:buSzPct val="100000"/>
              <a:buFont typeface="Wingdings" panose="05000000000000000000" pitchFamily="2" charset="2"/>
              <a:buChar char="§"/>
            </a:pPr>
            <a:r>
              <a:rPr lang="en-US" sz="2400"/>
              <a:t>Invented by </a:t>
            </a:r>
            <a:r>
              <a:rPr lang="en-US" sz="2400" err="1"/>
              <a:t>Edouard</a:t>
            </a:r>
            <a:r>
              <a:rPr lang="en-US" sz="2400"/>
              <a:t> Lucas, a French mathematician, in1883. </a:t>
            </a:r>
          </a:p>
          <a:p>
            <a:pPr marL="338138" indent="-338138" algn="just">
              <a:spcBef>
                <a:spcPts val="600"/>
              </a:spcBef>
              <a:buClr>
                <a:schemeClr val="tx1">
                  <a:lumMod val="90000"/>
                  <a:lumOff val="10000"/>
                </a:schemeClr>
              </a:buClr>
              <a:buSzPct val="100000"/>
              <a:buFont typeface="Wingdings" panose="05000000000000000000" pitchFamily="2" charset="2"/>
              <a:buChar char="§"/>
            </a:pPr>
            <a:r>
              <a:rPr lang="en-US" sz="2400"/>
              <a:t>There are 3 pegs (A, B and C) and a tower of n disks on the first peg A, with the smallest disk on the top and the biggest at the bottom. The purpose of the puzzle is to move the whole tower from peg A to peg C, with the following simple rules:</a:t>
            </a:r>
          </a:p>
          <a:p>
            <a:pPr marL="693738" lvl="1" indent="-300038" algn="just">
              <a:spcBef>
                <a:spcPts val="600"/>
              </a:spcBef>
              <a:buClr>
                <a:schemeClr val="bg1">
                  <a:lumMod val="50000"/>
                </a:schemeClr>
              </a:buClr>
              <a:buSzPct val="100000"/>
              <a:buFont typeface="Wingdings" panose="05000000000000000000" pitchFamily="2" charset="2"/>
              <a:buChar char="§"/>
            </a:pPr>
            <a:r>
              <a:rPr lang="en-US" sz="2000"/>
              <a:t>Only one disk (the one at the top) can be moved at a time.</a:t>
            </a:r>
          </a:p>
          <a:p>
            <a:pPr marL="693738" lvl="1" indent="-300038" algn="just">
              <a:spcBef>
                <a:spcPts val="600"/>
              </a:spcBef>
              <a:buClr>
                <a:schemeClr val="bg1">
                  <a:lumMod val="50000"/>
                </a:schemeClr>
              </a:buClr>
              <a:buSzPct val="100000"/>
              <a:buFont typeface="Wingdings" panose="05000000000000000000" pitchFamily="2" charset="2"/>
              <a:buChar char="§"/>
            </a:pPr>
            <a:r>
              <a:rPr lang="en-US" sz="2000"/>
              <a:t>A bigger disk must not rest on a smaller disk.</a:t>
            </a:r>
          </a:p>
        </p:txBody>
      </p:sp>
      <p:sp>
        <p:nvSpPr>
          <p:cNvPr id="2" name="Footer Placeholder 1">
            <a:extLst>
              <a:ext uri="{FF2B5EF4-FFF2-40B4-BE49-F238E27FC236}">
                <a16:creationId xmlns:a16="http://schemas.microsoft.com/office/drawing/2014/main" id="{092F1F75-2636-3AC1-A013-A776824AEC41}"/>
              </a:ext>
            </a:extLst>
          </p:cNvPr>
          <p:cNvSpPr>
            <a:spLocks noGrp="1"/>
          </p:cNvSpPr>
          <p:nvPr>
            <p:ph type="ftr" sz="quarter" idx="11"/>
          </p:nvPr>
        </p:nvSpPr>
        <p:spPr/>
        <p:txBody>
          <a:bodyPr/>
          <a:lstStyle/>
          <a:p>
            <a:pPr algn="l">
              <a:defRPr/>
            </a:pPr>
            <a:r>
              <a:rPr lang="en-US"/>
              <a:t>CS1010 (AY2023/24 Semester 2)</a:t>
            </a:r>
          </a:p>
        </p:txBody>
      </p:sp>
    </p:spTree>
    <p:extLst>
      <p:ext uri="{BB962C8B-B14F-4D97-AF65-F5344CB8AC3E}">
        <p14:creationId xmlns:p14="http://schemas.microsoft.com/office/powerpoint/2010/main" val="401893341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Tower Of Hanoi</a:t>
            </a:r>
          </a:p>
        </p:txBody>
      </p:sp>
      <p:sp>
        <p:nvSpPr>
          <p:cNvPr id="7" name="Slide Number Placeholder 6"/>
          <p:cNvSpPr>
            <a:spLocks noGrp="1"/>
          </p:cNvSpPr>
          <p:nvPr>
            <p:ph type="sldNum" sz="quarter" idx="12"/>
          </p:nvPr>
        </p:nvSpPr>
        <p:spPr/>
        <p:txBody>
          <a:bodyPr>
            <a:normAutofit/>
          </a:bodyPr>
          <a:lstStyle/>
          <a:p>
            <a:pPr>
              <a:defRPr/>
            </a:pPr>
            <a:r>
              <a:rPr lang="en-US" sz="1200"/>
              <a:t>Unit25</a:t>
            </a:r>
            <a:r>
              <a:rPr sz="1200"/>
              <a:t> </a:t>
            </a:r>
            <a:r>
              <a:rPr lang="en-US" sz="1200"/>
              <a:t>-</a:t>
            </a:r>
            <a:r>
              <a:rPr sz="1200"/>
              <a:t> </a:t>
            </a:r>
            <a:fld id="{F7EC234A-9094-4BB8-9EA4-75ECDA8A365B}" type="slidenum">
              <a:rPr sz="1200" smtClean="0"/>
              <a:pPr>
                <a:defRPr/>
              </a:pPr>
              <a:t>14</a:t>
            </a:fld>
            <a:endParaRPr sz="1200"/>
          </a:p>
        </p:txBody>
      </p:sp>
      <p:sp>
        <p:nvSpPr>
          <p:cNvPr id="12" name="[Date Placeholder 3]"/>
          <p:cNvSpPr>
            <a:spLocks noGrp="1"/>
          </p:cNvSpPr>
          <p:nvPr>
            <p:ph type="dt" sz="half" idx="10"/>
          </p:nvPr>
        </p:nvSpPr>
        <p:spPr>
          <a:xfrm>
            <a:off x="457200" y="18288"/>
            <a:ext cx="2895600" cy="329184"/>
          </a:xfrm>
        </p:spPr>
        <p:txBody>
          <a:bodyPr/>
          <a:lstStyle/>
          <a:p>
            <a:pPr>
              <a:defRPr/>
            </a:pPr>
            <a:r>
              <a:rPr lang="en-US"/>
              <a:t>© NUS</a:t>
            </a:r>
          </a:p>
        </p:txBody>
      </p:sp>
      <p:sp>
        <p:nvSpPr>
          <p:cNvPr id="11" name="Content Placeholder 2"/>
          <p:cNvSpPr>
            <a:spLocks noGrp="1"/>
          </p:cNvSpPr>
          <p:nvPr>
            <p:ph idx="1"/>
          </p:nvPr>
        </p:nvSpPr>
        <p:spPr>
          <a:xfrm>
            <a:off x="468313" y="1286934"/>
            <a:ext cx="8229600" cy="5080530"/>
          </a:xfrm>
        </p:spPr>
        <p:txBody>
          <a:bodyPr>
            <a:normAutofit/>
          </a:bodyPr>
          <a:lstStyle/>
          <a:p>
            <a:pPr marL="338138" indent="-338138" algn="just">
              <a:spcBef>
                <a:spcPts val="600"/>
              </a:spcBef>
              <a:buClr>
                <a:schemeClr val="tx1">
                  <a:lumMod val="90000"/>
                  <a:lumOff val="10000"/>
                </a:schemeClr>
              </a:buClr>
              <a:buSzPct val="100000"/>
              <a:buFont typeface="Wingdings" panose="05000000000000000000" pitchFamily="2" charset="2"/>
              <a:buChar char="§"/>
            </a:pPr>
            <a:r>
              <a:rPr lang="en-GB" sz="2400"/>
              <a:t>Demo: </a:t>
            </a:r>
            <a:r>
              <a:rPr lang="en-GB" sz="2400">
                <a:hlinkClick r:id="rId3"/>
              </a:rPr>
              <a:t>Tower of Hanoi</a:t>
            </a:r>
            <a:endParaRPr lang="en-US" sz="2400"/>
          </a:p>
          <a:p>
            <a:pPr marL="338138" indent="-338138" algn="just">
              <a:spcBef>
                <a:spcPts val="600"/>
              </a:spcBef>
              <a:buClr>
                <a:schemeClr val="tx1">
                  <a:lumMod val="90000"/>
                  <a:lumOff val="10000"/>
                </a:schemeClr>
              </a:buClr>
              <a:buSzPct val="100000"/>
              <a:buFont typeface="Wingdings" panose="05000000000000000000" pitchFamily="2" charset="2"/>
              <a:buChar char="§"/>
            </a:pPr>
            <a:r>
              <a:rPr lang="en-US" sz="2400"/>
              <a:t>We attempt to write a program to produce instructions on how to move the disks from peg A to peg C to complete the puzzle.</a:t>
            </a:r>
          </a:p>
          <a:p>
            <a:pPr marL="338138" indent="-338138" algn="just">
              <a:spcBef>
                <a:spcPts val="600"/>
              </a:spcBef>
              <a:buClr>
                <a:schemeClr val="tx1">
                  <a:lumMod val="90000"/>
                  <a:lumOff val="10000"/>
                </a:schemeClr>
              </a:buClr>
              <a:buSzPct val="100000"/>
              <a:buFont typeface="Wingdings" panose="05000000000000000000" pitchFamily="2" charset="2"/>
              <a:buChar char="§"/>
            </a:pPr>
            <a:r>
              <a:rPr lang="en-US" sz="2400"/>
              <a:t>Example: A tower with 3 disks.</a:t>
            </a:r>
          </a:p>
          <a:p>
            <a:pPr marL="338138" indent="-338138" algn="just">
              <a:spcBef>
                <a:spcPts val="600"/>
              </a:spcBef>
              <a:spcAft>
                <a:spcPts val="600"/>
              </a:spcAft>
              <a:buClr>
                <a:schemeClr val="tx1">
                  <a:lumMod val="90000"/>
                  <a:lumOff val="10000"/>
                </a:schemeClr>
              </a:buClr>
              <a:buSzPct val="100000"/>
              <a:buFont typeface="Wingdings" panose="05000000000000000000" pitchFamily="2" charset="2"/>
              <a:buChar char="§"/>
            </a:pPr>
            <a:r>
              <a:rPr lang="en-US" sz="2400"/>
              <a:t>Output produced by program:</a:t>
            </a:r>
          </a:p>
          <a:p>
            <a:pPr lvl="1" algn="just">
              <a:spcBef>
                <a:spcPct val="10000"/>
              </a:spcBef>
              <a:buFont typeface="Wingdings" pitchFamily="2" charset="2"/>
              <a:buNone/>
            </a:pPr>
            <a:r>
              <a:rPr lang="en-US" sz="2000"/>
              <a:t>	Move disk from A to C</a:t>
            </a:r>
          </a:p>
          <a:p>
            <a:pPr lvl="1" algn="just">
              <a:spcBef>
                <a:spcPct val="10000"/>
              </a:spcBef>
              <a:buFont typeface="Wingdings" pitchFamily="2" charset="2"/>
              <a:buNone/>
            </a:pPr>
            <a:r>
              <a:rPr lang="en-US" sz="2000"/>
              <a:t>	Move disk from A to B</a:t>
            </a:r>
          </a:p>
          <a:p>
            <a:pPr lvl="1" algn="just">
              <a:spcBef>
                <a:spcPct val="10000"/>
              </a:spcBef>
              <a:buFont typeface="Wingdings" pitchFamily="2" charset="2"/>
              <a:buNone/>
            </a:pPr>
            <a:r>
              <a:rPr lang="en-US" sz="2000"/>
              <a:t>	Move disk from C to B</a:t>
            </a:r>
          </a:p>
          <a:p>
            <a:pPr lvl="1" algn="just">
              <a:spcBef>
                <a:spcPct val="10000"/>
              </a:spcBef>
              <a:buFont typeface="Wingdings" pitchFamily="2" charset="2"/>
              <a:buNone/>
            </a:pPr>
            <a:r>
              <a:rPr lang="en-US" sz="2000"/>
              <a:t>	Move disk from A to C</a:t>
            </a:r>
          </a:p>
          <a:p>
            <a:pPr lvl="1" algn="just">
              <a:spcBef>
                <a:spcPct val="10000"/>
              </a:spcBef>
              <a:buFont typeface="Wingdings" pitchFamily="2" charset="2"/>
              <a:buNone/>
            </a:pPr>
            <a:r>
              <a:rPr lang="en-US" sz="2000"/>
              <a:t>	Move disk from B to A</a:t>
            </a:r>
          </a:p>
          <a:p>
            <a:pPr lvl="1" algn="just">
              <a:spcBef>
                <a:spcPct val="10000"/>
              </a:spcBef>
              <a:buFont typeface="Wingdings" pitchFamily="2" charset="2"/>
              <a:buNone/>
            </a:pPr>
            <a:r>
              <a:rPr lang="en-US" sz="2000"/>
              <a:t>	Move disk from B to C</a:t>
            </a:r>
          </a:p>
          <a:p>
            <a:pPr lvl="1" algn="just">
              <a:spcBef>
                <a:spcPct val="10000"/>
              </a:spcBef>
              <a:buFont typeface="Wingdings" pitchFamily="2" charset="2"/>
              <a:buNone/>
            </a:pPr>
            <a:r>
              <a:rPr lang="en-US" sz="2000"/>
              <a:t>	Move disk from A to C</a:t>
            </a:r>
          </a:p>
        </p:txBody>
      </p:sp>
      <p:sp>
        <p:nvSpPr>
          <p:cNvPr id="2" name="Footer Placeholder 1">
            <a:extLst>
              <a:ext uri="{FF2B5EF4-FFF2-40B4-BE49-F238E27FC236}">
                <a16:creationId xmlns:a16="http://schemas.microsoft.com/office/drawing/2014/main" id="{D774DFFA-D356-D379-BB7A-C9DE2D144A1D}"/>
              </a:ext>
            </a:extLst>
          </p:cNvPr>
          <p:cNvSpPr>
            <a:spLocks noGrp="1"/>
          </p:cNvSpPr>
          <p:nvPr>
            <p:ph type="ftr" sz="quarter" idx="11"/>
          </p:nvPr>
        </p:nvSpPr>
        <p:spPr/>
        <p:txBody>
          <a:bodyPr/>
          <a:lstStyle/>
          <a:p>
            <a:pPr algn="l">
              <a:defRPr/>
            </a:pPr>
            <a:r>
              <a:rPr lang="en-US"/>
              <a:t>CS1010 (AY2023/24 Semester 2)</a:t>
            </a:r>
          </a:p>
        </p:txBody>
      </p:sp>
    </p:spTree>
    <p:extLst>
      <p:ext uri="{BB962C8B-B14F-4D97-AF65-F5344CB8AC3E}">
        <p14:creationId xmlns:p14="http://schemas.microsoft.com/office/powerpoint/2010/main" val="259601176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Tower Of Hanoi</a:t>
            </a:r>
          </a:p>
        </p:txBody>
      </p:sp>
      <p:sp>
        <p:nvSpPr>
          <p:cNvPr id="7" name="Slide Number Placeholder 6"/>
          <p:cNvSpPr>
            <a:spLocks noGrp="1"/>
          </p:cNvSpPr>
          <p:nvPr>
            <p:ph type="sldNum" sz="quarter" idx="12"/>
          </p:nvPr>
        </p:nvSpPr>
        <p:spPr/>
        <p:txBody>
          <a:bodyPr>
            <a:normAutofit/>
          </a:bodyPr>
          <a:lstStyle/>
          <a:p>
            <a:pPr>
              <a:defRPr/>
            </a:pPr>
            <a:r>
              <a:rPr lang="en-US" sz="1200"/>
              <a:t>Unit25</a:t>
            </a:r>
            <a:r>
              <a:rPr sz="1200"/>
              <a:t> </a:t>
            </a:r>
            <a:r>
              <a:rPr lang="en-US" sz="1200"/>
              <a:t>-</a:t>
            </a:r>
            <a:r>
              <a:rPr sz="1200"/>
              <a:t> </a:t>
            </a:r>
            <a:fld id="{F7EC234A-9094-4BB8-9EA4-75ECDA8A365B}" type="slidenum">
              <a:rPr sz="1200" smtClean="0"/>
              <a:pPr>
                <a:defRPr/>
              </a:pPr>
              <a:t>15</a:t>
            </a:fld>
            <a:endParaRPr sz="1200"/>
          </a:p>
        </p:txBody>
      </p:sp>
      <p:sp>
        <p:nvSpPr>
          <p:cNvPr id="12" name="[Date Placeholder 3]"/>
          <p:cNvSpPr>
            <a:spLocks noGrp="1"/>
          </p:cNvSpPr>
          <p:nvPr>
            <p:ph type="dt" sz="half" idx="10"/>
          </p:nvPr>
        </p:nvSpPr>
        <p:spPr>
          <a:xfrm>
            <a:off x="457200" y="18288"/>
            <a:ext cx="2895600" cy="329184"/>
          </a:xfrm>
        </p:spPr>
        <p:txBody>
          <a:bodyPr/>
          <a:lstStyle/>
          <a:p>
            <a:pPr>
              <a:defRPr/>
            </a:pPr>
            <a:r>
              <a:rPr lang="en-US"/>
              <a:t>© NUS</a:t>
            </a:r>
          </a:p>
        </p:txBody>
      </p:sp>
      <p:sp>
        <p:nvSpPr>
          <p:cNvPr id="6" name="Rectangle 3"/>
          <p:cNvSpPr>
            <a:spLocks noChangeArrowheads="1"/>
          </p:cNvSpPr>
          <p:nvPr/>
        </p:nvSpPr>
        <p:spPr bwMode="auto">
          <a:xfrm>
            <a:off x="762000" y="1295400"/>
            <a:ext cx="8001000" cy="5029200"/>
          </a:xfrm>
          <a:prstGeom prst="rect">
            <a:avLst/>
          </a:prstGeom>
          <a:noFill/>
          <a:ln w="9525">
            <a:noFill/>
            <a:miter lim="800000"/>
            <a:headEnd/>
            <a:tailEnd/>
          </a:ln>
        </p:spPr>
        <p:txBody>
          <a:bodyPr/>
          <a:lstStyle/>
          <a:p>
            <a:pPr marL="342900" indent="-342900" algn="just">
              <a:spcBef>
                <a:spcPct val="20000"/>
              </a:spcBef>
              <a:spcAft>
                <a:spcPct val="10000"/>
              </a:spcAft>
              <a:buClr>
                <a:schemeClr val="tx1">
                  <a:lumMod val="90000"/>
                  <a:lumOff val="10000"/>
                </a:schemeClr>
              </a:buClr>
              <a:buSzPct val="100000"/>
              <a:buFont typeface="Wingdings" panose="05000000000000000000" pitchFamily="2" charset="2"/>
              <a:buChar char="§"/>
            </a:pPr>
            <a:r>
              <a:rPr lang="en-US" sz="2400">
                <a:solidFill>
                  <a:srgbClr val="0000FF"/>
                </a:solidFill>
              </a:rPr>
              <a:t>Example: A tower with 3 disks.</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a:t>	Move disk from A to B</a:t>
            </a:r>
          </a:p>
          <a:p>
            <a:pPr marL="742950" lvl="1" indent="-285750" algn="just">
              <a:spcBef>
                <a:spcPct val="10000"/>
              </a:spcBef>
              <a:buClr>
                <a:schemeClr val="accent2"/>
              </a:buClr>
              <a:buSzPct val="80000"/>
              <a:buFont typeface="Wingdings" pitchFamily="2" charset="2"/>
              <a:buNone/>
            </a:pPr>
            <a:r>
              <a:rPr lang="en-US" sz="2000"/>
              <a:t>	Move disk from C to B</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a:t>	Move disk from B to A</a:t>
            </a:r>
          </a:p>
          <a:p>
            <a:pPr marL="742950" lvl="1" indent="-285750" algn="just">
              <a:spcBef>
                <a:spcPct val="10000"/>
              </a:spcBef>
              <a:buClr>
                <a:schemeClr val="accent2"/>
              </a:buClr>
              <a:buSzPct val="80000"/>
              <a:buFont typeface="Wingdings" pitchFamily="2" charset="2"/>
              <a:buNone/>
            </a:pPr>
            <a:r>
              <a:rPr lang="en-US" sz="2000"/>
              <a:t>	Move disk from B to C</a:t>
            </a:r>
          </a:p>
          <a:p>
            <a:pPr marL="742950" lvl="1" indent="-285750" algn="just">
              <a:spcBef>
                <a:spcPct val="10000"/>
              </a:spcBef>
              <a:buClr>
                <a:schemeClr val="accent2"/>
              </a:buClr>
              <a:buSzPct val="80000"/>
              <a:buFont typeface="Wingdings" pitchFamily="2" charset="2"/>
              <a:buNone/>
            </a:pPr>
            <a:r>
              <a:rPr lang="en-US" sz="2000"/>
              <a:t>	Move disk from A to C</a:t>
            </a:r>
          </a:p>
        </p:txBody>
      </p:sp>
      <p:grpSp>
        <p:nvGrpSpPr>
          <p:cNvPr id="8" name="Group 4"/>
          <p:cNvGrpSpPr>
            <a:grpSpLocks/>
          </p:cNvGrpSpPr>
          <p:nvPr/>
        </p:nvGrpSpPr>
        <p:grpSpPr bwMode="auto">
          <a:xfrm>
            <a:off x="2906815" y="4509120"/>
            <a:ext cx="4876800" cy="1981200"/>
            <a:chOff x="1728" y="2736"/>
            <a:chExt cx="3072" cy="1248"/>
          </a:xfrm>
        </p:grpSpPr>
        <p:grpSp>
          <p:nvGrpSpPr>
            <p:cNvPr id="9" name="Group 5"/>
            <p:cNvGrpSpPr>
              <a:grpSpLocks/>
            </p:cNvGrpSpPr>
            <p:nvPr/>
          </p:nvGrpSpPr>
          <p:grpSpPr bwMode="auto">
            <a:xfrm>
              <a:off x="1728" y="2736"/>
              <a:ext cx="864" cy="960"/>
              <a:chOff x="1728" y="2736"/>
              <a:chExt cx="864" cy="960"/>
            </a:xfrm>
          </p:grpSpPr>
          <p:sp>
            <p:nvSpPr>
              <p:cNvPr id="23" name="Rectangle 6"/>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24" name="Rectangle 7"/>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10" name="Text Box 8"/>
            <p:cNvSpPr txBox="1">
              <a:spLocks noChangeArrowheads="1"/>
            </p:cNvSpPr>
            <p:nvPr/>
          </p:nvSpPr>
          <p:spPr bwMode="auto">
            <a:xfrm>
              <a:off x="2016" y="3696"/>
              <a:ext cx="288" cy="288"/>
            </a:xfrm>
            <a:prstGeom prst="rect">
              <a:avLst/>
            </a:prstGeom>
            <a:noFill/>
            <a:ln w="12700" cap="sq">
              <a:noFill/>
              <a:miter lim="800000"/>
              <a:headEnd type="none" w="sm" len="sm"/>
              <a:tailEnd type="none" w="sm" len="sm"/>
            </a:ln>
          </p:spPr>
          <p:txBody>
            <a:bodyPr>
              <a:spAutoFit/>
            </a:bodyPr>
            <a:lstStyle/>
            <a:p>
              <a:pPr algn="ctr">
                <a:spcBef>
                  <a:spcPct val="50000"/>
                </a:spcBef>
              </a:pPr>
              <a:r>
                <a:rPr lang="en-US" sz="2400" b="1"/>
                <a:t>A</a:t>
              </a:r>
            </a:p>
          </p:txBody>
        </p:sp>
        <p:sp>
          <p:nvSpPr>
            <p:cNvPr id="11" name="Rectangle 9"/>
            <p:cNvSpPr>
              <a:spLocks noChangeArrowheads="1"/>
            </p:cNvSpPr>
            <p:nvPr/>
          </p:nvSpPr>
          <p:spPr bwMode="auto">
            <a:xfrm>
              <a:off x="3216" y="3696"/>
              <a:ext cx="255" cy="288"/>
            </a:xfrm>
            <a:prstGeom prst="rect">
              <a:avLst/>
            </a:prstGeom>
            <a:noFill/>
            <a:ln w="12700" cap="sq">
              <a:noFill/>
              <a:miter lim="800000"/>
              <a:headEnd type="none" w="sm" len="sm"/>
              <a:tailEnd type="none" w="sm" len="sm"/>
            </a:ln>
          </p:spPr>
          <p:txBody>
            <a:bodyPr wrap="none">
              <a:spAutoFit/>
            </a:bodyPr>
            <a:lstStyle/>
            <a:p>
              <a:pPr>
                <a:spcBef>
                  <a:spcPct val="50000"/>
                </a:spcBef>
              </a:pPr>
              <a:r>
                <a:rPr lang="en-US" sz="2400" b="1"/>
                <a:t>B</a:t>
              </a:r>
            </a:p>
          </p:txBody>
        </p:sp>
        <p:sp>
          <p:nvSpPr>
            <p:cNvPr id="13" name="Rectangle 10"/>
            <p:cNvSpPr>
              <a:spLocks noChangeArrowheads="1"/>
            </p:cNvSpPr>
            <p:nvPr/>
          </p:nvSpPr>
          <p:spPr bwMode="auto">
            <a:xfrm>
              <a:off x="4272" y="3696"/>
              <a:ext cx="240" cy="288"/>
            </a:xfrm>
            <a:prstGeom prst="rect">
              <a:avLst/>
            </a:prstGeom>
            <a:noFill/>
            <a:ln w="12700" cap="sq">
              <a:noFill/>
              <a:miter lim="800000"/>
              <a:headEnd type="none" w="sm" len="sm"/>
              <a:tailEnd type="none" w="sm" len="sm"/>
            </a:ln>
          </p:spPr>
          <p:txBody>
            <a:bodyPr>
              <a:spAutoFit/>
            </a:bodyPr>
            <a:lstStyle/>
            <a:p>
              <a:pPr>
                <a:spcBef>
                  <a:spcPct val="50000"/>
                </a:spcBef>
              </a:pPr>
              <a:r>
                <a:rPr lang="en-US" sz="2400" b="1"/>
                <a:t>C</a:t>
              </a:r>
            </a:p>
          </p:txBody>
        </p:sp>
        <p:sp>
          <p:nvSpPr>
            <p:cNvPr id="14" name="AutoShape 11"/>
            <p:cNvSpPr>
              <a:spLocks noChangeArrowheads="1"/>
            </p:cNvSpPr>
            <p:nvPr/>
          </p:nvSpPr>
          <p:spPr bwMode="auto">
            <a:xfrm>
              <a:off x="1824" y="3456"/>
              <a:ext cx="672" cy="144"/>
            </a:xfrm>
            <a:prstGeom prst="roundRect">
              <a:avLst>
                <a:gd name="adj" fmla="val 16667"/>
              </a:avLst>
            </a:prstGeom>
            <a:solidFill>
              <a:srgbClr val="FFCC99"/>
            </a:solidFill>
            <a:ln w="12700" cap="sq">
              <a:solidFill>
                <a:schemeClr val="tx1"/>
              </a:solidFill>
              <a:round/>
              <a:headEnd type="none" w="sm" len="sm"/>
              <a:tailEnd type="none" w="sm" len="sm"/>
            </a:ln>
          </p:spPr>
          <p:txBody>
            <a:bodyPr wrap="none" anchor="ctr"/>
            <a:lstStyle/>
            <a:p>
              <a:endParaRPr lang="en-SG"/>
            </a:p>
          </p:txBody>
        </p:sp>
        <p:grpSp>
          <p:nvGrpSpPr>
            <p:cNvPr id="15" name="Group 12"/>
            <p:cNvGrpSpPr>
              <a:grpSpLocks/>
            </p:cNvGrpSpPr>
            <p:nvPr/>
          </p:nvGrpSpPr>
          <p:grpSpPr bwMode="auto">
            <a:xfrm>
              <a:off x="2880" y="2736"/>
              <a:ext cx="864" cy="960"/>
              <a:chOff x="1728" y="2736"/>
              <a:chExt cx="864" cy="960"/>
            </a:xfrm>
          </p:grpSpPr>
          <p:sp>
            <p:nvSpPr>
              <p:cNvPr id="21" name="Rectangle 13"/>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22" name="Rectangle 14"/>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grpSp>
          <p:nvGrpSpPr>
            <p:cNvPr id="16" name="Group 15"/>
            <p:cNvGrpSpPr>
              <a:grpSpLocks/>
            </p:cNvGrpSpPr>
            <p:nvPr/>
          </p:nvGrpSpPr>
          <p:grpSpPr bwMode="auto">
            <a:xfrm>
              <a:off x="3936" y="2736"/>
              <a:ext cx="864" cy="960"/>
              <a:chOff x="1728" y="2736"/>
              <a:chExt cx="864" cy="960"/>
            </a:xfrm>
          </p:grpSpPr>
          <p:sp>
            <p:nvSpPr>
              <p:cNvPr id="19" name="Rectangle 16"/>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20" name="Rectangle 17"/>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17" name="AutoShape 18"/>
            <p:cNvSpPr>
              <a:spLocks noChangeArrowheads="1"/>
            </p:cNvSpPr>
            <p:nvPr/>
          </p:nvSpPr>
          <p:spPr bwMode="auto">
            <a:xfrm>
              <a:off x="1920" y="3312"/>
              <a:ext cx="480" cy="144"/>
            </a:xfrm>
            <a:prstGeom prst="roundRect">
              <a:avLst>
                <a:gd name="adj" fmla="val 16667"/>
              </a:avLst>
            </a:prstGeom>
            <a:solidFill>
              <a:srgbClr val="CCFFCC"/>
            </a:solidFill>
            <a:ln w="12700" cap="sq">
              <a:solidFill>
                <a:schemeClr val="tx1"/>
              </a:solidFill>
              <a:round/>
              <a:headEnd type="none" w="sm" len="sm"/>
              <a:tailEnd type="none" w="sm" len="sm"/>
            </a:ln>
          </p:spPr>
          <p:txBody>
            <a:bodyPr wrap="none" anchor="ctr"/>
            <a:lstStyle/>
            <a:p>
              <a:endParaRPr lang="en-SG"/>
            </a:p>
          </p:txBody>
        </p:sp>
        <p:sp>
          <p:nvSpPr>
            <p:cNvPr id="18" name="AutoShape 19"/>
            <p:cNvSpPr>
              <a:spLocks noChangeArrowheads="1"/>
            </p:cNvSpPr>
            <p:nvPr/>
          </p:nvSpPr>
          <p:spPr bwMode="auto">
            <a:xfrm>
              <a:off x="2016" y="3168"/>
              <a:ext cx="288" cy="144"/>
            </a:xfrm>
            <a:prstGeom prst="roundRect">
              <a:avLst>
                <a:gd name="adj" fmla="val 16667"/>
              </a:avLst>
            </a:prstGeom>
            <a:solidFill>
              <a:srgbClr val="CC99FF"/>
            </a:solidFill>
            <a:ln w="12700" cap="sq">
              <a:solidFill>
                <a:schemeClr val="tx1"/>
              </a:solidFill>
              <a:round/>
              <a:headEnd type="none" w="sm" len="sm"/>
              <a:tailEnd type="none" w="sm" len="sm"/>
            </a:ln>
          </p:spPr>
          <p:txBody>
            <a:bodyPr wrap="none" anchor="ctr"/>
            <a:lstStyle/>
            <a:p>
              <a:endParaRPr lang="en-SG"/>
            </a:p>
          </p:txBody>
        </p:sp>
      </p:grpSp>
      <p:sp>
        <p:nvSpPr>
          <p:cNvPr id="2" name="Footer Placeholder 1">
            <a:extLst>
              <a:ext uri="{FF2B5EF4-FFF2-40B4-BE49-F238E27FC236}">
                <a16:creationId xmlns:a16="http://schemas.microsoft.com/office/drawing/2014/main" id="{A78F2D46-8DB2-D9F9-E214-44AE17A6BA92}"/>
              </a:ext>
            </a:extLst>
          </p:cNvPr>
          <p:cNvSpPr>
            <a:spLocks noGrp="1"/>
          </p:cNvSpPr>
          <p:nvPr>
            <p:ph type="ftr" sz="quarter" idx="11"/>
          </p:nvPr>
        </p:nvSpPr>
        <p:spPr/>
        <p:txBody>
          <a:bodyPr/>
          <a:lstStyle/>
          <a:p>
            <a:pPr algn="l">
              <a:defRPr/>
            </a:pPr>
            <a:r>
              <a:rPr lang="en-US"/>
              <a:t>CS1010 (AY2023/24 Semester 2)</a:t>
            </a:r>
          </a:p>
        </p:txBody>
      </p:sp>
    </p:spTree>
    <p:extLst>
      <p:ext uri="{BB962C8B-B14F-4D97-AF65-F5344CB8AC3E}">
        <p14:creationId xmlns:p14="http://schemas.microsoft.com/office/powerpoint/2010/main" val="49877529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Tower Of Hanoi</a:t>
            </a:r>
          </a:p>
        </p:txBody>
      </p:sp>
      <p:sp>
        <p:nvSpPr>
          <p:cNvPr id="7" name="Slide Number Placeholder 6"/>
          <p:cNvSpPr>
            <a:spLocks noGrp="1"/>
          </p:cNvSpPr>
          <p:nvPr>
            <p:ph type="sldNum" sz="quarter" idx="12"/>
          </p:nvPr>
        </p:nvSpPr>
        <p:spPr/>
        <p:txBody>
          <a:bodyPr>
            <a:normAutofit/>
          </a:bodyPr>
          <a:lstStyle/>
          <a:p>
            <a:pPr>
              <a:defRPr/>
            </a:pPr>
            <a:r>
              <a:rPr lang="en-US" sz="1200"/>
              <a:t>Unit25</a:t>
            </a:r>
            <a:r>
              <a:rPr sz="1200"/>
              <a:t> </a:t>
            </a:r>
            <a:r>
              <a:rPr lang="en-US" sz="1200"/>
              <a:t>-</a:t>
            </a:r>
            <a:r>
              <a:rPr sz="1200"/>
              <a:t> </a:t>
            </a:r>
            <a:fld id="{F7EC234A-9094-4BB8-9EA4-75ECDA8A365B}" type="slidenum">
              <a:rPr sz="1200" smtClean="0"/>
              <a:pPr>
                <a:defRPr/>
              </a:pPr>
              <a:t>16</a:t>
            </a:fld>
            <a:endParaRPr sz="1200"/>
          </a:p>
        </p:txBody>
      </p:sp>
      <p:sp>
        <p:nvSpPr>
          <p:cNvPr id="12" name="[Date Placeholder 3]"/>
          <p:cNvSpPr>
            <a:spLocks noGrp="1"/>
          </p:cNvSpPr>
          <p:nvPr>
            <p:ph type="dt" sz="half" idx="10"/>
          </p:nvPr>
        </p:nvSpPr>
        <p:spPr>
          <a:xfrm>
            <a:off x="457200" y="18288"/>
            <a:ext cx="2895600" cy="329184"/>
          </a:xfrm>
        </p:spPr>
        <p:txBody>
          <a:bodyPr/>
          <a:lstStyle/>
          <a:p>
            <a:pPr>
              <a:defRPr/>
            </a:pPr>
            <a:r>
              <a:rPr lang="en-US"/>
              <a:t>© NUS</a:t>
            </a:r>
          </a:p>
        </p:txBody>
      </p:sp>
      <p:sp>
        <p:nvSpPr>
          <p:cNvPr id="6" name="Rectangle 3"/>
          <p:cNvSpPr>
            <a:spLocks noChangeArrowheads="1"/>
          </p:cNvSpPr>
          <p:nvPr/>
        </p:nvSpPr>
        <p:spPr bwMode="auto">
          <a:xfrm>
            <a:off x="762000" y="1295400"/>
            <a:ext cx="8001000" cy="5029200"/>
          </a:xfrm>
          <a:prstGeom prst="rect">
            <a:avLst/>
          </a:prstGeom>
          <a:noFill/>
          <a:ln w="9525">
            <a:noFill/>
            <a:miter lim="800000"/>
            <a:headEnd/>
            <a:tailEnd/>
          </a:ln>
        </p:spPr>
        <p:txBody>
          <a:bodyPr/>
          <a:lstStyle/>
          <a:p>
            <a:pPr marL="342900" indent="-342900" algn="just">
              <a:spcBef>
                <a:spcPct val="20000"/>
              </a:spcBef>
              <a:spcAft>
                <a:spcPct val="10000"/>
              </a:spcAft>
              <a:buClr>
                <a:schemeClr val="tx1">
                  <a:lumMod val="90000"/>
                  <a:lumOff val="10000"/>
                </a:schemeClr>
              </a:buClr>
              <a:buSzPct val="100000"/>
              <a:buFont typeface="Wingdings" panose="05000000000000000000" pitchFamily="2" charset="2"/>
              <a:buChar char="§"/>
            </a:pPr>
            <a:r>
              <a:rPr lang="en-US" sz="2400">
                <a:solidFill>
                  <a:srgbClr val="0000FF"/>
                </a:solidFill>
              </a:rPr>
              <a:t>Example: A tower with 3 disks.</a:t>
            </a:r>
          </a:p>
          <a:p>
            <a:pPr marL="742950" lvl="1" indent="-285750" algn="just">
              <a:spcBef>
                <a:spcPct val="10000"/>
              </a:spcBef>
              <a:buClr>
                <a:schemeClr val="accent2"/>
              </a:buClr>
              <a:buSzPct val="80000"/>
              <a:buFont typeface="Wingdings" pitchFamily="2" charset="2"/>
              <a:buNone/>
            </a:pPr>
            <a:r>
              <a:rPr lang="en-US" sz="2000"/>
              <a:t>	</a:t>
            </a:r>
            <a:r>
              <a:rPr lang="en-US" sz="2000" b="1">
                <a:solidFill>
                  <a:srgbClr val="800000"/>
                </a:solidFill>
              </a:rPr>
              <a:t>Move disk from A to C</a:t>
            </a:r>
          </a:p>
          <a:p>
            <a:pPr marL="742950" lvl="1" indent="-285750" algn="just">
              <a:spcBef>
                <a:spcPct val="10000"/>
              </a:spcBef>
              <a:buClr>
                <a:schemeClr val="accent2"/>
              </a:buClr>
              <a:buSzPct val="80000"/>
              <a:buFont typeface="Wingdings" pitchFamily="2" charset="2"/>
              <a:buNone/>
            </a:pPr>
            <a:r>
              <a:rPr lang="en-US" sz="2000"/>
              <a:t>	Move disk from A to B</a:t>
            </a:r>
          </a:p>
          <a:p>
            <a:pPr marL="742950" lvl="1" indent="-285750" algn="just">
              <a:spcBef>
                <a:spcPct val="10000"/>
              </a:spcBef>
              <a:buClr>
                <a:schemeClr val="accent2"/>
              </a:buClr>
              <a:buSzPct val="80000"/>
              <a:buFont typeface="Wingdings" pitchFamily="2" charset="2"/>
              <a:buNone/>
            </a:pPr>
            <a:r>
              <a:rPr lang="en-US" sz="2000"/>
              <a:t>	Move disk from C to B</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a:t>	Move disk from B to A</a:t>
            </a:r>
          </a:p>
          <a:p>
            <a:pPr marL="742950" lvl="1" indent="-285750" algn="just">
              <a:spcBef>
                <a:spcPct val="10000"/>
              </a:spcBef>
              <a:buClr>
                <a:schemeClr val="accent2"/>
              </a:buClr>
              <a:buSzPct val="80000"/>
              <a:buFont typeface="Wingdings" pitchFamily="2" charset="2"/>
              <a:buNone/>
            </a:pPr>
            <a:r>
              <a:rPr lang="en-US" sz="2000"/>
              <a:t>	Move disk from B to C</a:t>
            </a:r>
          </a:p>
          <a:p>
            <a:pPr marL="742950" lvl="1" indent="-285750" algn="just">
              <a:spcBef>
                <a:spcPct val="10000"/>
              </a:spcBef>
              <a:buClr>
                <a:schemeClr val="accent2"/>
              </a:buClr>
              <a:buSzPct val="80000"/>
              <a:buFont typeface="Wingdings" pitchFamily="2" charset="2"/>
              <a:buNone/>
            </a:pPr>
            <a:r>
              <a:rPr lang="en-US" sz="2000"/>
              <a:t>	Move disk from A to C</a:t>
            </a:r>
          </a:p>
        </p:txBody>
      </p:sp>
      <p:grpSp>
        <p:nvGrpSpPr>
          <p:cNvPr id="18" name="Group 4"/>
          <p:cNvGrpSpPr>
            <a:grpSpLocks/>
          </p:cNvGrpSpPr>
          <p:nvPr/>
        </p:nvGrpSpPr>
        <p:grpSpPr bwMode="auto">
          <a:xfrm>
            <a:off x="2895600" y="4495800"/>
            <a:ext cx="1371600" cy="1524000"/>
            <a:chOff x="1728" y="2736"/>
            <a:chExt cx="864" cy="960"/>
          </a:xfrm>
        </p:grpSpPr>
        <p:sp>
          <p:nvSpPr>
            <p:cNvPr id="19" name="Rectangle 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20" name="Rectangle 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21" name="Text Box 7"/>
          <p:cNvSpPr txBox="1">
            <a:spLocks noChangeArrowheads="1"/>
          </p:cNvSpPr>
          <p:nvPr/>
        </p:nvSpPr>
        <p:spPr bwMode="auto">
          <a:xfrm>
            <a:off x="3352800" y="6019800"/>
            <a:ext cx="457200" cy="457200"/>
          </a:xfrm>
          <a:prstGeom prst="rect">
            <a:avLst/>
          </a:prstGeom>
          <a:noFill/>
          <a:ln w="12700" cap="sq">
            <a:noFill/>
            <a:miter lim="800000"/>
            <a:headEnd type="none" w="sm" len="sm"/>
            <a:tailEnd type="none" w="sm" len="sm"/>
          </a:ln>
        </p:spPr>
        <p:txBody>
          <a:bodyPr>
            <a:spAutoFit/>
          </a:bodyPr>
          <a:lstStyle/>
          <a:p>
            <a:pPr algn="ctr">
              <a:spcBef>
                <a:spcPct val="50000"/>
              </a:spcBef>
            </a:pPr>
            <a:r>
              <a:rPr lang="en-US" sz="2400" b="1"/>
              <a:t>A</a:t>
            </a:r>
          </a:p>
        </p:txBody>
      </p:sp>
      <p:sp>
        <p:nvSpPr>
          <p:cNvPr id="22" name="Rectangle 8"/>
          <p:cNvSpPr>
            <a:spLocks noChangeArrowheads="1"/>
          </p:cNvSpPr>
          <p:nvPr/>
        </p:nvSpPr>
        <p:spPr bwMode="auto">
          <a:xfrm>
            <a:off x="5257800" y="6019800"/>
            <a:ext cx="404813" cy="457200"/>
          </a:xfrm>
          <a:prstGeom prst="rect">
            <a:avLst/>
          </a:prstGeom>
          <a:noFill/>
          <a:ln w="12700" cap="sq">
            <a:noFill/>
            <a:miter lim="800000"/>
            <a:headEnd type="none" w="sm" len="sm"/>
            <a:tailEnd type="none" w="sm" len="sm"/>
          </a:ln>
        </p:spPr>
        <p:txBody>
          <a:bodyPr wrap="none">
            <a:spAutoFit/>
          </a:bodyPr>
          <a:lstStyle/>
          <a:p>
            <a:pPr>
              <a:spcBef>
                <a:spcPct val="50000"/>
              </a:spcBef>
            </a:pPr>
            <a:r>
              <a:rPr lang="en-US" sz="2400" b="1"/>
              <a:t>B</a:t>
            </a:r>
          </a:p>
        </p:txBody>
      </p:sp>
      <p:sp>
        <p:nvSpPr>
          <p:cNvPr id="23" name="Rectangle 9"/>
          <p:cNvSpPr>
            <a:spLocks noChangeArrowheads="1"/>
          </p:cNvSpPr>
          <p:nvPr/>
        </p:nvSpPr>
        <p:spPr bwMode="auto">
          <a:xfrm>
            <a:off x="6934200" y="6019800"/>
            <a:ext cx="381000" cy="457200"/>
          </a:xfrm>
          <a:prstGeom prst="rect">
            <a:avLst/>
          </a:prstGeom>
          <a:noFill/>
          <a:ln w="12700" cap="sq">
            <a:noFill/>
            <a:miter lim="800000"/>
            <a:headEnd type="none" w="sm" len="sm"/>
            <a:tailEnd type="none" w="sm" len="sm"/>
          </a:ln>
        </p:spPr>
        <p:txBody>
          <a:bodyPr>
            <a:spAutoFit/>
          </a:bodyPr>
          <a:lstStyle/>
          <a:p>
            <a:pPr>
              <a:spcBef>
                <a:spcPct val="50000"/>
              </a:spcBef>
            </a:pPr>
            <a:r>
              <a:rPr lang="en-US" sz="2400" b="1"/>
              <a:t>C</a:t>
            </a:r>
          </a:p>
        </p:txBody>
      </p:sp>
      <p:sp>
        <p:nvSpPr>
          <p:cNvPr id="24" name="AutoShape 10"/>
          <p:cNvSpPr>
            <a:spLocks noChangeArrowheads="1"/>
          </p:cNvSpPr>
          <p:nvPr/>
        </p:nvSpPr>
        <p:spPr bwMode="auto">
          <a:xfrm>
            <a:off x="3048000" y="5638800"/>
            <a:ext cx="1066800" cy="228600"/>
          </a:xfrm>
          <a:prstGeom prst="roundRect">
            <a:avLst>
              <a:gd name="adj" fmla="val 16667"/>
            </a:avLst>
          </a:prstGeom>
          <a:solidFill>
            <a:srgbClr val="FFCC99"/>
          </a:solidFill>
          <a:ln w="12700" cap="sq">
            <a:solidFill>
              <a:schemeClr val="tx1"/>
            </a:solidFill>
            <a:round/>
            <a:headEnd type="none" w="sm" len="sm"/>
            <a:tailEnd type="none" w="sm" len="sm"/>
          </a:ln>
        </p:spPr>
        <p:txBody>
          <a:bodyPr wrap="none" anchor="ctr"/>
          <a:lstStyle/>
          <a:p>
            <a:endParaRPr lang="en-SG"/>
          </a:p>
        </p:txBody>
      </p:sp>
      <p:grpSp>
        <p:nvGrpSpPr>
          <p:cNvPr id="25" name="Group 11"/>
          <p:cNvGrpSpPr>
            <a:grpSpLocks/>
          </p:cNvGrpSpPr>
          <p:nvPr/>
        </p:nvGrpSpPr>
        <p:grpSpPr bwMode="auto">
          <a:xfrm>
            <a:off x="4724400" y="4495800"/>
            <a:ext cx="1371600" cy="1524000"/>
            <a:chOff x="1728" y="2736"/>
            <a:chExt cx="864" cy="960"/>
          </a:xfrm>
        </p:grpSpPr>
        <p:sp>
          <p:nvSpPr>
            <p:cNvPr id="26" name="Rectangle 12"/>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27" name="Rectangle 13"/>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grpSp>
        <p:nvGrpSpPr>
          <p:cNvPr id="28" name="Group 14"/>
          <p:cNvGrpSpPr>
            <a:grpSpLocks/>
          </p:cNvGrpSpPr>
          <p:nvPr/>
        </p:nvGrpSpPr>
        <p:grpSpPr bwMode="auto">
          <a:xfrm>
            <a:off x="6400800" y="4495800"/>
            <a:ext cx="1371600" cy="1524000"/>
            <a:chOff x="1728" y="2736"/>
            <a:chExt cx="864" cy="960"/>
          </a:xfrm>
        </p:grpSpPr>
        <p:sp>
          <p:nvSpPr>
            <p:cNvPr id="29" name="Rectangle 1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30" name="Rectangle 1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31" name="AutoShape 17"/>
          <p:cNvSpPr>
            <a:spLocks noChangeArrowheads="1"/>
          </p:cNvSpPr>
          <p:nvPr/>
        </p:nvSpPr>
        <p:spPr bwMode="auto">
          <a:xfrm>
            <a:off x="3200400" y="5410200"/>
            <a:ext cx="762000" cy="228600"/>
          </a:xfrm>
          <a:prstGeom prst="roundRect">
            <a:avLst>
              <a:gd name="adj" fmla="val 16667"/>
            </a:avLst>
          </a:prstGeom>
          <a:solidFill>
            <a:srgbClr val="CCFFCC"/>
          </a:solidFill>
          <a:ln w="12700" cap="sq">
            <a:solidFill>
              <a:schemeClr val="tx1"/>
            </a:solidFill>
            <a:round/>
            <a:headEnd type="none" w="sm" len="sm"/>
            <a:tailEnd type="none" w="sm" len="sm"/>
          </a:ln>
        </p:spPr>
        <p:txBody>
          <a:bodyPr wrap="none" anchor="ctr"/>
          <a:lstStyle/>
          <a:p>
            <a:endParaRPr lang="en-SG"/>
          </a:p>
        </p:txBody>
      </p:sp>
      <p:sp>
        <p:nvSpPr>
          <p:cNvPr id="32" name="AutoShape 18"/>
          <p:cNvSpPr>
            <a:spLocks noChangeArrowheads="1"/>
          </p:cNvSpPr>
          <p:nvPr/>
        </p:nvSpPr>
        <p:spPr bwMode="auto">
          <a:xfrm>
            <a:off x="3352800" y="5181600"/>
            <a:ext cx="457200" cy="228600"/>
          </a:xfrm>
          <a:prstGeom prst="roundRect">
            <a:avLst>
              <a:gd name="adj" fmla="val 16667"/>
            </a:avLst>
          </a:prstGeom>
          <a:solidFill>
            <a:srgbClr val="CC99FF"/>
          </a:solidFill>
          <a:ln w="12700" cap="sq">
            <a:solidFill>
              <a:schemeClr val="tx1"/>
            </a:solidFill>
            <a:round/>
            <a:headEnd type="none" w="sm" len="sm"/>
            <a:tailEnd type="none" w="sm" len="sm"/>
          </a:ln>
        </p:spPr>
        <p:txBody>
          <a:bodyPr wrap="none" anchor="ctr"/>
          <a:lstStyle/>
          <a:p>
            <a:endParaRPr lang="en-SG"/>
          </a:p>
        </p:txBody>
      </p:sp>
      <p:sp>
        <p:nvSpPr>
          <p:cNvPr id="2" name="Footer Placeholder 1">
            <a:extLst>
              <a:ext uri="{FF2B5EF4-FFF2-40B4-BE49-F238E27FC236}">
                <a16:creationId xmlns:a16="http://schemas.microsoft.com/office/drawing/2014/main" id="{062A0CF2-5A6A-990C-F908-B90140F5FA7B}"/>
              </a:ext>
            </a:extLst>
          </p:cNvPr>
          <p:cNvSpPr>
            <a:spLocks noGrp="1"/>
          </p:cNvSpPr>
          <p:nvPr>
            <p:ph type="ftr" sz="quarter" idx="11"/>
          </p:nvPr>
        </p:nvSpPr>
        <p:spPr/>
        <p:txBody>
          <a:bodyPr/>
          <a:lstStyle/>
          <a:p>
            <a:pPr algn="l">
              <a:defRPr/>
            </a:pPr>
            <a:r>
              <a:rPr lang="en-US"/>
              <a:t>CS1010 (AY2023/24 Semester 2)</a:t>
            </a:r>
          </a:p>
        </p:txBody>
      </p:sp>
    </p:spTree>
    <p:extLst>
      <p:ext uri="{BB962C8B-B14F-4D97-AF65-F5344CB8AC3E}">
        <p14:creationId xmlns:p14="http://schemas.microsoft.com/office/powerpoint/2010/main" val="13987997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33333E-6 2.13691E-6 L 3.33333E-6 -0.15403 L 0.38264 -0.15403 L 0.38402 0.06822 " pathEditMode="relative" rAng="0" ptsTypes="AAAA">
                                      <p:cBhvr>
                                        <p:cTn id="6" dur="1000" fill="hold"/>
                                        <p:tgtEl>
                                          <p:spTgt spid="32"/>
                                        </p:tgtEl>
                                        <p:attrNameLst>
                                          <p:attrName>ppt_x</p:attrName>
                                          <p:attrName>ppt_y</p:attrName>
                                        </p:attrNameLst>
                                      </p:cBhvr>
                                      <p:rCtr x="19200" y="-43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Tower Of Hanoi</a:t>
            </a:r>
          </a:p>
        </p:txBody>
      </p:sp>
      <p:sp>
        <p:nvSpPr>
          <p:cNvPr id="7" name="Slide Number Placeholder 6"/>
          <p:cNvSpPr>
            <a:spLocks noGrp="1"/>
          </p:cNvSpPr>
          <p:nvPr>
            <p:ph type="sldNum" sz="quarter" idx="12"/>
          </p:nvPr>
        </p:nvSpPr>
        <p:spPr/>
        <p:txBody>
          <a:bodyPr>
            <a:normAutofit/>
          </a:bodyPr>
          <a:lstStyle/>
          <a:p>
            <a:pPr>
              <a:defRPr/>
            </a:pPr>
            <a:r>
              <a:rPr lang="en-US" sz="1200"/>
              <a:t>Unit25</a:t>
            </a:r>
            <a:r>
              <a:rPr sz="1200"/>
              <a:t> </a:t>
            </a:r>
            <a:r>
              <a:rPr lang="en-US" sz="1200"/>
              <a:t>-</a:t>
            </a:r>
            <a:r>
              <a:rPr sz="1200"/>
              <a:t> </a:t>
            </a:r>
            <a:fld id="{F7EC234A-9094-4BB8-9EA4-75ECDA8A365B}" type="slidenum">
              <a:rPr sz="1200" smtClean="0"/>
              <a:pPr>
                <a:defRPr/>
              </a:pPr>
              <a:t>17</a:t>
            </a:fld>
            <a:endParaRPr sz="1200"/>
          </a:p>
        </p:txBody>
      </p:sp>
      <p:sp>
        <p:nvSpPr>
          <p:cNvPr id="12" name="[Date Placeholder 3]"/>
          <p:cNvSpPr>
            <a:spLocks noGrp="1"/>
          </p:cNvSpPr>
          <p:nvPr>
            <p:ph type="dt" sz="half" idx="10"/>
          </p:nvPr>
        </p:nvSpPr>
        <p:spPr>
          <a:xfrm>
            <a:off x="457200" y="18288"/>
            <a:ext cx="2895600" cy="329184"/>
          </a:xfrm>
        </p:spPr>
        <p:txBody>
          <a:bodyPr/>
          <a:lstStyle/>
          <a:p>
            <a:pPr>
              <a:defRPr/>
            </a:pPr>
            <a:r>
              <a:rPr lang="en-US"/>
              <a:t>© NUS</a:t>
            </a:r>
          </a:p>
        </p:txBody>
      </p:sp>
      <p:sp>
        <p:nvSpPr>
          <p:cNvPr id="6" name="Rectangle 3"/>
          <p:cNvSpPr>
            <a:spLocks noChangeArrowheads="1"/>
          </p:cNvSpPr>
          <p:nvPr/>
        </p:nvSpPr>
        <p:spPr bwMode="auto">
          <a:xfrm>
            <a:off x="762000" y="1295400"/>
            <a:ext cx="8001000" cy="5029200"/>
          </a:xfrm>
          <a:prstGeom prst="rect">
            <a:avLst/>
          </a:prstGeom>
          <a:noFill/>
          <a:ln w="9525">
            <a:noFill/>
            <a:miter lim="800000"/>
            <a:headEnd/>
            <a:tailEnd/>
          </a:ln>
        </p:spPr>
        <p:txBody>
          <a:bodyPr/>
          <a:lstStyle/>
          <a:p>
            <a:pPr marL="342900" indent="-342900" algn="just">
              <a:spcBef>
                <a:spcPct val="20000"/>
              </a:spcBef>
              <a:spcAft>
                <a:spcPct val="10000"/>
              </a:spcAft>
              <a:buClr>
                <a:schemeClr val="tx1">
                  <a:lumMod val="90000"/>
                  <a:lumOff val="10000"/>
                </a:schemeClr>
              </a:buClr>
              <a:buSzPct val="100000"/>
              <a:buFont typeface="Wingdings" panose="05000000000000000000" pitchFamily="2" charset="2"/>
              <a:buChar char="§"/>
            </a:pPr>
            <a:r>
              <a:rPr lang="en-US" sz="2400">
                <a:solidFill>
                  <a:srgbClr val="0000FF"/>
                </a:solidFill>
              </a:rPr>
              <a:t>Example: A tower with 3 disks.</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b="1">
                <a:solidFill>
                  <a:srgbClr val="990033"/>
                </a:solidFill>
              </a:rPr>
              <a:t>	Move disk from A to B</a:t>
            </a:r>
          </a:p>
          <a:p>
            <a:pPr marL="742950" lvl="1" indent="-285750" algn="just">
              <a:spcBef>
                <a:spcPct val="10000"/>
              </a:spcBef>
              <a:buClr>
                <a:schemeClr val="accent2"/>
              </a:buClr>
              <a:buSzPct val="80000"/>
              <a:buFont typeface="Wingdings" pitchFamily="2" charset="2"/>
              <a:buNone/>
            </a:pPr>
            <a:r>
              <a:rPr lang="en-US" sz="2000"/>
              <a:t>	Move disk from C to B</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a:t>	Move disk from B to A</a:t>
            </a:r>
          </a:p>
          <a:p>
            <a:pPr marL="742950" lvl="1" indent="-285750" algn="just">
              <a:spcBef>
                <a:spcPct val="10000"/>
              </a:spcBef>
              <a:buClr>
                <a:schemeClr val="accent2"/>
              </a:buClr>
              <a:buSzPct val="80000"/>
              <a:buFont typeface="Wingdings" pitchFamily="2" charset="2"/>
              <a:buNone/>
            </a:pPr>
            <a:r>
              <a:rPr lang="en-US" sz="2000"/>
              <a:t>	Move disk from B to C</a:t>
            </a:r>
          </a:p>
          <a:p>
            <a:pPr marL="742950" lvl="1" indent="-285750" algn="just">
              <a:spcBef>
                <a:spcPct val="10000"/>
              </a:spcBef>
              <a:buClr>
                <a:schemeClr val="accent2"/>
              </a:buClr>
              <a:buSzPct val="80000"/>
              <a:buFont typeface="Wingdings" pitchFamily="2" charset="2"/>
              <a:buNone/>
            </a:pPr>
            <a:r>
              <a:rPr lang="en-US" sz="2000"/>
              <a:t>	Move disk from A to C</a:t>
            </a:r>
          </a:p>
        </p:txBody>
      </p:sp>
      <p:grpSp>
        <p:nvGrpSpPr>
          <p:cNvPr id="8" name="Group 4"/>
          <p:cNvGrpSpPr>
            <a:grpSpLocks/>
          </p:cNvGrpSpPr>
          <p:nvPr/>
        </p:nvGrpSpPr>
        <p:grpSpPr bwMode="auto">
          <a:xfrm>
            <a:off x="2895600" y="4495800"/>
            <a:ext cx="1371600" cy="1524000"/>
            <a:chOff x="1728" y="2736"/>
            <a:chExt cx="864" cy="960"/>
          </a:xfrm>
        </p:grpSpPr>
        <p:sp>
          <p:nvSpPr>
            <p:cNvPr id="9" name="Rectangle 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0" name="Rectangle 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11" name="Text Box 7"/>
          <p:cNvSpPr txBox="1">
            <a:spLocks noChangeArrowheads="1"/>
          </p:cNvSpPr>
          <p:nvPr/>
        </p:nvSpPr>
        <p:spPr bwMode="auto">
          <a:xfrm>
            <a:off x="3352800" y="6019800"/>
            <a:ext cx="457200" cy="457200"/>
          </a:xfrm>
          <a:prstGeom prst="rect">
            <a:avLst/>
          </a:prstGeom>
          <a:noFill/>
          <a:ln w="12700" cap="sq">
            <a:noFill/>
            <a:miter lim="800000"/>
            <a:headEnd type="none" w="sm" len="sm"/>
            <a:tailEnd type="none" w="sm" len="sm"/>
          </a:ln>
        </p:spPr>
        <p:txBody>
          <a:bodyPr>
            <a:spAutoFit/>
          </a:bodyPr>
          <a:lstStyle/>
          <a:p>
            <a:pPr algn="ctr">
              <a:spcBef>
                <a:spcPct val="50000"/>
              </a:spcBef>
            </a:pPr>
            <a:r>
              <a:rPr lang="en-US" sz="2400" b="1"/>
              <a:t>A</a:t>
            </a:r>
          </a:p>
        </p:txBody>
      </p:sp>
      <p:sp>
        <p:nvSpPr>
          <p:cNvPr id="13" name="Rectangle 8"/>
          <p:cNvSpPr>
            <a:spLocks noChangeArrowheads="1"/>
          </p:cNvSpPr>
          <p:nvPr/>
        </p:nvSpPr>
        <p:spPr bwMode="auto">
          <a:xfrm>
            <a:off x="5257800" y="6019800"/>
            <a:ext cx="404813" cy="457200"/>
          </a:xfrm>
          <a:prstGeom prst="rect">
            <a:avLst/>
          </a:prstGeom>
          <a:noFill/>
          <a:ln w="12700" cap="sq">
            <a:noFill/>
            <a:miter lim="800000"/>
            <a:headEnd type="none" w="sm" len="sm"/>
            <a:tailEnd type="none" w="sm" len="sm"/>
          </a:ln>
        </p:spPr>
        <p:txBody>
          <a:bodyPr wrap="none">
            <a:spAutoFit/>
          </a:bodyPr>
          <a:lstStyle/>
          <a:p>
            <a:pPr>
              <a:spcBef>
                <a:spcPct val="50000"/>
              </a:spcBef>
            </a:pPr>
            <a:r>
              <a:rPr lang="en-US" sz="2400" b="1"/>
              <a:t>B</a:t>
            </a:r>
          </a:p>
        </p:txBody>
      </p:sp>
      <p:sp>
        <p:nvSpPr>
          <p:cNvPr id="14" name="Rectangle 9"/>
          <p:cNvSpPr>
            <a:spLocks noChangeArrowheads="1"/>
          </p:cNvSpPr>
          <p:nvPr/>
        </p:nvSpPr>
        <p:spPr bwMode="auto">
          <a:xfrm>
            <a:off x="6934200" y="6019800"/>
            <a:ext cx="381000" cy="457200"/>
          </a:xfrm>
          <a:prstGeom prst="rect">
            <a:avLst/>
          </a:prstGeom>
          <a:noFill/>
          <a:ln w="12700" cap="sq">
            <a:noFill/>
            <a:miter lim="800000"/>
            <a:headEnd type="none" w="sm" len="sm"/>
            <a:tailEnd type="none" w="sm" len="sm"/>
          </a:ln>
        </p:spPr>
        <p:txBody>
          <a:bodyPr>
            <a:spAutoFit/>
          </a:bodyPr>
          <a:lstStyle/>
          <a:p>
            <a:pPr>
              <a:spcBef>
                <a:spcPct val="50000"/>
              </a:spcBef>
            </a:pPr>
            <a:r>
              <a:rPr lang="en-US" sz="2400" b="1"/>
              <a:t>C</a:t>
            </a:r>
          </a:p>
        </p:txBody>
      </p:sp>
      <p:sp>
        <p:nvSpPr>
          <p:cNvPr id="15" name="AutoShape 10"/>
          <p:cNvSpPr>
            <a:spLocks noChangeArrowheads="1"/>
          </p:cNvSpPr>
          <p:nvPr/>
        </p:nvSpPr>
        <p:spPr bwMode="auto">
          <a:xfrm>
            <a:off x="3048000" y="5638800"/>
            <a:ext cx="1066800" cy="228600"/>
          </a:xfrm>
          <a:prstGeom prst="roundRect">
            <a:avLst>
              <a:gd name="adj" fmla="val 16667"/>
            </a:avLst>
          </a:prstGeom>
          <a:solidFill>
            <a:srgbClr val="FFCC99"/>
          </a:solidFill>
          <a:ln w="12700" cap="sq">
            <a:solidFill>
              <a:schemeClr val="tx1"/>
            </a:solidFill>
            <a:round/>
            <a:headEnd type="none" w="sm" len="sm"/>
            <a:tailEnd type="none" w="sm" len="sm"/>
          </a:ln>
        </p:spPr>
        <p:txBody>
          <a:bodyPr wrap="none" anchor="ctr"/>
          <a:lstStyle/>
          <a:p>
            <a:endParaRPr lang="en-SG"/>
          </a:p>
        </p:txBody>
      </p:sp>
      <p:grpSp>
        <p:nvGrpSpPr>
          <p:cNvPr id="16" name="Group 11"/>
          <p:cNvGrpSpPr>
            <a:grpSpLocks/>
          </p:cNvGrpSpPr>
          <p:nvPr/>
        </p:nvGrpSpPr>
        <p:grpSpPr bwMode="auto">
          <a:xfrm>
            <a:off x="4724400" y="4495800"/>
            <a:ext cx="1371600" cy="1524000"/>
            <a:chOff x="1728" y="2736"/>
            <a:chExt cx="864" cy="960"/>
          </a:xfrm>
        </p:grpSpPr>
        <p:sp>
          <p:nvSpPr>
            <p:cNvPr id="17" name="Rectangle 12"/>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8" name="Rectangle 13"/>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grpSp>
        <p:nvGrpSpPr>
          <p:cNvPr id="19" name="Group 14"/>
          <p:cNvGrpSpPr>
            <a:grpSpLocks/>
          </p:cNvGrpSpPr>
          <p:nvPr/>
        </p:nvGrpSpPr>
        <p:grpSpPr bwMode="auto">
          <a:xfrm>
            <a:off x="6400800" y="4495800"/>
            <a:ext cx="1371600" cy="1524000"/>
            <a:chOff x="1728" y="2736"/>
            <a:chExt cx="864" cy="960"/>
          </a:xfrm>
        </p:grpSpPr>
        <p:sp>
          <p:nvSpPr>
            <p:cNvPr id="20" name="Rectangle 1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21" name="Rectangle 1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22" name="AutoShape 17"/>
          <p:cNvSpPr>
            <a:spLocks noChangeArrowheads="1"/>
          </p:cNvSpPr>
          <p:nvPr/>
        </p:nvSpPr>
        <p:spPr bwMode="auto">
          <a:xfrm>
            <a:off x="3200400" y="5410200"/>
            <a:ext cx="762000" cy="228600"/>
          </a:xfrm>
          <a:prstGeom prst="roundRect">
            <a:avLst>
              <a:gd name="adj" fmla="val 16667"/>
            </a:avLst>
          </a:prstGeom>
          <a:solidFill>
            <a:srgbClr val="CCFFCC"/>
          </a:solidFill>
          <a:ln w="12700" cap="sq">
            <a:solidFill>
              <a:schemeClr val="tx1"/>
            </a:solidFill>
            <a:round/>
            <a:headEnd type="none" w="sm" len="sm"/>
            <a:tailEnd type="none" w="sm" len="sm"/>
          </a:ln>
        </p:spPr>
        <p:txBody>
          <a:bodyPr wrap="none" anchor="ctr"/>
          <a:lstStyle/>
          <a:p>
            <a:endParaRPr lang="en-SG"/>
          </a:p>
        </p:txBody>
      </p:sp>
      <p:sp>
        <p:nvSpPr>
          <p:cNvPr id="23" name="AutoShape 18"/>
          <p:cNvSpPr>
            <a:spLocks noChangeArrowheads="1"/>
          </p:cNvSpPr>
          <p:nvPr/>
        </p:nvSpPr>
        <p:spPr bwMode="auto">
          <a:xfrm>
            <a:off x="6858000" y="5638800"/>
            <a:ext cx="457200" cy="228600"/>
          </a:xfrm>
          <a:prstGeom prst="roundRect">
            <a:avLst>
              <a:gd name="adj" fmla="val 16667"/>
            </a:avLst>
          </a:prstGeom>
          <a:solidFill>
            <a:srgbClr val="CC99FF"/>
          </a:solidFill>
          <a:ln w="12700" cap="sq">
            <a:solidFill>
              <a:schemeClr val="tx1"/>
            </a:solidFill>
            <a:round/>
            <a:headEnd type="none" w="sm" len="sm"/>
            <a:tailEnd type="none" w="sm" len="sm"/>
          </a:ln>
        </p:spPr>
        <p:txBody>
          <a:bodyPr wrap="none" anchor="ctr"/>
          <a:lstStyle/>
          <a:p>
            <a:endParaRPr lang="en-SG"/>
          </a:p>
        </p:txBody>
      </p:sp>
      <p:sp>
        <p:nvSpPr>
          <p:cNvPr id="2" name="Footer Placeholder 1">
            <a:extLst>
              <a:ext uri="{FF2B5EF4-FFF2-40B4-BE49-F238E27FC236}">
                <a16:creationId xmlns:a16="http://schemas.microsoft.com/office/drawing/2014/main" id="{E5B00CDA-E215-33DB-A328-2881C9164C49}"/>
              </a:ext>
            </a:extLst>
          </p:cNvPr>
          <p:cNvSpPr>
            <a:spLocks noGrp="1"/>
          </p:cNvSpPr>
          <p:nvPr>
            <p:ph type="ftr" sz="quarter" idx="11"/>
          </p:nvPr>
        </p:nvSpPr>
        <p:spPr/>
        <p:txBody>
          <a:bodyPr/>
          <a:lstStyle/>
          <a:p>
            <a:pPr algn="l">
              <a:defRPr/>
            </a:pPr>
            <a:r>
              <a:rPr lang="en-US"/>
              <a:t>CS1010 (AY2023/24 Semester 2)</a:t>
            </a:r>
          </a:p>
        </p:txBody>
      </p:sp>
    </p:spTree>
    <p:extLst>
      <p:ext uri="{BB962C8B-B14F-4D97-AF65-F5344CB8AC3E}">
        <p14:creationId xmlns:p14="http://schemas.microsoft.com/office/powerpoint/2010/main" val="11999212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18247 L 0.2 -0.18247 L 0.2 0.03284 " pathEditMode="relative" ptsTypes="AAAA">
                                      <p:cBhvr>
                                        <p:cTn id="6" dur="1000" fill="hold"/>
                                        <p:tgtEl>
                                          <p:spTgt spid="2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Tower Of Hanoi</a:t>
            </a:r>
          </a:p>
        </p:txBody>
      </p:sp>
      <p:sp>
        <p:nvSpPr>
          <p:cNvPr id="7" name="Slide Number Placeholder 6"/>
          <p:cNvSpPr>
            <a:spLocks noGrp="1"/>
          </p:cNvSpPr>
          <p:nvPr>
            <p:ph type="sldNum" sz="quarter" idx="12"/>
          </p:nvPr>
        </p:nvSpPr>
        <p:spPr/>
        <p:txBody>
          <a:bodyPr>
            <a:normAutofit/>
          </a:bodyPr>
          <a:lstStyle/>
          <a:p>
            <a:pPr>
              <a:defRPr/>
            </a:pPr>
            <a:r>
              <a:rPr lang="en-US" sz="1200"/>
              <a:t>Unit25</a:t>
            </a:r>
            <a:r>
              <a:rPr sz="1200"/>
              <a:t> </a:t>
            </a:r>
            <a:r>
              <a:rPr lang="en-US" sz="1200"/>
              <a:t>-</a:t>
            </a:r>
            <a:r>
              <a:rPr sz="1200"/>
              <a:t> </a:t>
            </a:r>
            <a:fld id="{F7EC234A-9094-4BB8-9EA4-75ECDA8A365B}" type="slidenum">
              <a:rPr sz="1200" smtClean="0"/>
              <a:pPr>
                <a:defRPr/>
              </a:pPr>
              <a:t>18</a:t>
            </a:fld>
            <a:endParaRPr sz="1200"/>
          </a:p>
        </p:txBody>
      </p:sp>
      <p:sp>
        <p:nvSpPr>
          <p:cNvPr id="12" name="[Date Placeholder 3]"/>
          <p:cNvSpPr>
            <a:spLocks noGrp="1"/>
          </p:cNvSpPr>
          <p:nvPr>
            <p:ph type="dt" sz="half" idx="10"/>
          </p:nvPr>
        </p:nvSpPr>
        <p:spPr>
          <a:xfrm>
            <a:off x="457200" y="18288"/>
            <a:ext cx="2895600" cy="329184"/>
          </a:xfrm>
        </p:spPr>
        <p:txBody>
          <a:bodyPr/>
          <a:lstStyle/>
          <a:p>
            <a:pPr>
              <a:defRPr/>
            </a:pPr>
            <a:r>
              <a:rPr lang="en-US"/>
              <a:t>© NUS</a:t>
            </a:r>
          </a:p>
        </p:txBody>
      </p:sp>
      <p:sp>
        <p:nvSpPr>
          <p:cNvPr id="6" name="Rectangle 3"/>
          <p:cNvSpPr>
            <a:spLocks noChangeArrowheads="1"/>
          </p:cNvSpPr>
          <p:nvPr/>
        </p:nvSpPr>
        <p:spPr bwMode="auto">
          <a:xfrm>
            <a:off x="762000" y="1295400"/>
            <a:ext cx="8001000" cy="5029200"/>
          </a:xfrm>
          <a:prstGeom prst="rect">
            <a:avLst/>
          </a:prstGeom>
          <a:noFill/>
          <a:ln w="9525">
            <a:noFill/>
            <a:miter lim="800000"/>
            <a:headEnd/>
            <a:tailEnd/>
          </a:ln>
        </p:spPr>
        <p:txBody>
          <a:bodyPr/>
          <a:lstStyle/>
          <a:p>
            <a:pPr marL="342900" indent="-342900" algn="just">
              <a:spcBef>
                <a:spcPct val="20000"/>
              </a:spcBef>
              <a:spcAft>
                <a:spcPct val="10000"/>
              </a:spcAft>
              <a:buClr>
                <a:schemeClr val="tx1">
                  <a:lumMod val="90000"/>
                  <a:lumOff val="10000"/>
                </a:schemeClr>
              </a:buClr>
              <a:buSzPct val="100000"/>
              <a:buFont typeface="Wingdings" panose="05000000000000000000" pitchFamily="2" charset="2"/>
              <a:buChar char="§"/>
            </a:pPr>
            <a:r>
              <a:rPr lang="en-US" sz="2400">
                <a:solidFill>
                  <a:srgbClr val="0000FF"/>
                </a:solidFill>
              </a:rPr>
              <a:t>Example: A tower with 3 disks.</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b="1">
                <a:solidFill>
                  <a:srgbClr val="990033"/>
                </a:solidFill>
              </a:rPr>
              <a:t>	</a:t>
            </a:r>
            <a:r>
              <a:rPr lang="en-US" sz="2000"/>
              <a:t>Move disk from A to B</a:t>
            </a:r>
          </a:p>
          <a:p>
            <a:pPr marL="742950" lvl="1" indent="-285750" algn="just">
              <a:spcBef>
                <a:spcPct val="10000"/>
              </a:spcBef>
              <a:buClr>
                <a:schemeClr val="accent2"/>
              </a:buClr>
              <a:buSzPct val="80000"/>
              <a:buFont typeface="Wingdings" pitchFamily="2" charset="2"/>
              <a:buNone/>
            </a:pPr>
            <a:r>
              <a:rPr lang="en-US" sz="2000"/>
              <a:t>	</a:t>
            </a:r>
            <a:r>
              <a:rPr lang="en-US" sz="2000" b="1">
                <a:solidFill>
                  <a:srgbClr val="990033"/>
                </a:solidFill>
              </a:rPr>
              <a:t>Move disk from C to B</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a:t>	Move disk from B to A</a:t>
            </a:r>
          </a:p>
          <a:p>
            <a:pPr marL="742950" lvl="1" indent="-285750" algn="just">
              <a:spcBef>
                <a:spcPct val="10000"/>
              </a:spcBef>
              <a:buClr>
                <a:schemeClr val="accent2"/>
              </a:buClr>
              <a:buSzPct val="80000"/>
              <a:buFont typeface="Wingdings" pitchFamily="2" charset="2"/>
              <a:buNone/>
            </a:pPr>
            <a:r>
              <a:rPr lang="en-US" sz="2000"/>
              <a:t>	Move disk from B to C</a:t>
            </a:r>
          </a:p>
          <a:p>
            <a:pPr marL="742950" lvl="1" indent="-285750" algn="just">
              <a:spcBef>
                <a:spcPct val="10000"/>
              </a:spcBef>
              <a:buClr>
                <a:schemeClr val="accent2"/>
              </a:buClr>
              <a:buSzPct val="80000"/>
              <a:buFont typeface="Wingdings" pitchFamily="2" charset="2"/>
              <a:buNone/>
            </a:pPr>
            <a:r>
              <a:rPr lang="en-US" sz="2000"/>
              <a:t>	Move disk from A to C</a:t>
            </a:r>
          </a:p>
        </p:txBody>
      </p:sp>
      <p:grpSp>
        <p:nvGrpSpPr>
          <p:cNvPr id="8" name="Group 4"/>
          <p:cNvGrpSpPr>
            <a:grpSpLocks/>
          </p:cNvGrpSpPr>
          <p:nvPr/>
        </p:nvGrpSpPr>
        <p:grpSpPr bwMode="auto">
          <a:xfrm>
            <a:off x="2895600" y="4495800"/>
            <a:ext cx="1371600" cy="1524000"/>
            <a:chOff x="1728" y="2736"/>
            <a:chExt cx="864" cy="960"/>
          </a:xfrm>
        </p:grpSpPr>
        <p:sp>
          <p:nvSpPr>
            <p:cNvPr id="9" name="Rectangle 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0" name="Rectangle 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11" name="Text Box 7"/>
          <p:cNvSpPr txBox="1">
            <a:spLocks noChangeArrowheads="1"/>
          </p:cNvSpPr>
          <p:nvPr/>
        </p:nvSpPr>
        <p:spPr bwMode="auto">
          <a:xfrm>
            <a:off x="3352800" y="6019800"/>
            <a:ext cx="457200" cy="457200"/>
          </a:xfrm>
          <a:prstGeom prst="rect">
            <a:avLst/>
          </a:prstGeom>
          <a:noFill/>
          <a:ln w="12700" cap="sq">
            <a:noFill/>
            <a:miter lim="800000"/>
            <a:headEnd type="none" w="sm" len="sm"/>
            <a:tailEnd type="none" w="sm" len="sm"/>
          </a:ln>
        </p:spPr>
        <p:txBody>
          <a:bodyPr>
            <a:spAutoFit/>
          </a:bodyPr>
          <a:lstStyle/>
          <a:p>
            <a:pPr algn="ctr">
              <a:spcBef>
                <a:spcPct val="50000"/>
              </a:spcBef>
            </a:pPr>
            <a:r>
              <a:rPr lang="en-US" sz="2400" b="1"/>
              <a:t>A</a:t>
            </a:r>
          </a:p>
        </p:txBody>
      </p:sp>
      <p:sp>
        <p:nvSpPr>
          <p:cNvPr id="13" name="Rectangle 8"/>
          <p:cNvSpPr>
            <a:spLocks noChangeArrowheads="1"/>
          </p:cNvSpPr>
          <p:nvPr/>
        </p:nvSpPr>
        <p:spPr bwMode="auto">
          <a:xfrm>
            <a:off x="5257800" y="6019800"/>
            <a:ext cx="404813" cy="457200"/>
          </a:xfrm>
          <a:prstGeom prst="rect">
            <a:avLst/>
          </a:prstGeom>
          <a:noFill/>
          <a:ln w="12700" cap="sq">
            <a:noFill/>
            <a:miter lim="800000"/>
            <a:headEnd type="none" w="sm" len="sm"/>
            <a:tailEnd type="none" w="sm" len="sm"/>
          </a:ln>
        </p:spPr>
        <p:txBody>
          <a:bodyPr wrap="none">
            <a:spAutoFit/>
          </a:bodyPr>
          <a:lstStyle/>
          <a:p>
            <a:pPr>
              <a:spcBef>
                <a:spcPct val="50000"/>
              </a:spcBef>
            </a:pPr>
            <a:r>
              <a:rPr lang="en-US" sz="2400" b="1"/>
              <a:t>B</a:t>
            </a:r>
          </a:p>
        </p:txBody>
      </p:sp>
      <p:sp>
        <p:nvSpPr>
          <p:cNvPr id="14" name="Rectangle 9"/>
          <p:cNvSpPr>
            <a:spLocks noChangeArrowheads="1"/>
          </p:cNvSpPr>
          <p:nvPr/>
        </p:nvSpPr>
        <p:spPr bwMode="auto">
          <a:xfrm>
            <a:off x="6934200" y="6019800"/>
            <a:ext cx="381000" cy="457200"/>
          </a:xfrm>
          <a:prstGeom prst="rect">
            <a:avLst/>
          </a:prstGeom>
          <a:noFill/>
          <a:ln w="12700" cap="sq">
            <a:noFill/>
            <a:miter lim="800000"/>
            <a:headEnd type="none" w="sm" len="sm"/>
            <a:tailEnd type="none" w="sm" len="sm"/>
          </a:ln>
        </p:spPr>
        <p:txBody>
          <a:bodyPr>
            <a:spAutoFit/>
          </a:bodyPr>
          <a:lstStyle/>
          <a:p>
            <a:pPr>
              <a:spcBef>
                <a:spcPct val="50000"/>
              </a:spcBef>
            </a:pPr>
            <a:r>
              <a:rPr lang="en-US" sz="2400" b="1"/>
              <a:t>C</a:t>
            </a:r>
          </a:p>
        </p:txBody>
      </p:sp>
      <p:sp>
        <p:nvSpPr>
          <p:cNvPr id="15" name="AutoShape 10"/>
          <p:cNvSpPr>
            <a:spLocks noChangeArrowheads="1"/>
          </p:cNvSpPr>
          <p:nvPr/>
        </p:nvSpPr>
        <p:spPr bwMode="auto">
          <a:xfrm>
            <a:off x="3048000" y="5638800"/>
            <a:ext cx="1066800" cy="228600"/>
          </a:xfrm>
          <a:prstGeom prst="roundRect">
            <a:avLst>
              <a:gd name="adj" fmla="val 16667"/>
            </a:avLst>
          </a:prstGeom>
          <a:solidFill>
            <a:srgbClr val="FFCC99"/>
          </a:solidFill>
          <a:ln w="12700" cap="sq">
            <a:solidFill>
              <a:schemeClr val="tx1"/>
            </a:solidFill>
            <a:round/>
            <a:headEnd type="none" w="sm" len="sm"/>
            <a:tailEnd type="none" w="sm" len="sm"/>
          </a:ln>
        </p:spPr>
        <p:txBody>
          <a:bodyPr wrap="none" anchor="ctr"/>
          <a:lstStyle/>
          <a:p>
            <a:endParaRPr lang="en-SG"/>
          </a:p>
        </p:txBody>
      </p:sp>
      <p:grpSp>
        <p:nvGrpSpPr>
          <p:cNvPr id="16" name="Group 11"/>
          <p:cNvGrpSpPr>
            <a:grpSpLocks/>
          </p:cNvGrpSpPr>
          <p:nvPr/>
        </p:nvGrpSpPr>
        <p:grpSpPr bwMode="auto">
          <a:xfrm>
            <a:off x="4724400" y="4495800"/>
            <a:ext cx="1371600" cy="1524000"/>
            <a:chOff x="1728" y="2736"/>
            <a:chExt cx="864" cy="960"/>
          </a:xfrm>
        </p:grpSpPr>
        <p:sp>
          <p:nvSpPr>
            <p:cNvPr id="17" name="Rectangle 12"/>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8" name="Rectangle 13"/>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grpSp>
        <p:nvGrpSpPr>
          <p:cNvPr id="19" name="Group 14"/>
          <p:cNvGrpSpPr>
            <a:grpSpLocks/>
          </p:cNvGrpSpPr>
          <p:nvPr/>
        </p:nvGrpSpPr>
        <p:grpSpPr bwMode="auto">
          <a:xfrm>
            <a:off x="6400800" y="4495800"/>
            <a:ext cx="1371600" cy="1524000"/>
            <a:chOff x="1728" y="2736"/>
            <a:chExt cx="864" cy="960"/>
          </a:xfrm>
        </p:grpSpPr>
        <p:sp>
          <p:nvSpPr>
            <p:cNvPr id="20" name="Rectangle 1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21" name="Rectangle 1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22" name="AutoShape 17"/>
          <p:cNvSpPr>
            <a:spLocks noChangeArrowheads="1"/>
          </p:cNvSpPr>
          <p:nvPr/>
        </p:nvSpPr>
        <p:spPr bwMode="auto">
          <a:xfrm>
            <a:off x="5029200" y="5638800"/>
            <a:ext cx="762000" cy="228600"/>
          </a:xfrm>
          <a:prstGeom prst="roundRect">
            <a:avLst>
              <a:gd name="adj" fmla="val 16667"/>
            </a:avLst>
          </a:prstGeom>
          <a:solidFill>
            <a:srgbClr val="CCFFCC"/>
          </a:solidFill>
          <a:ln w="12700" cap="sq">
            <a:solidFill>
              <a:schemeClr val="tx1"/>
            </a:solidFill>
            <a:round/>
            <a:headEnd type="none" w="sm" len="sm"/>
            <a:tailEnd type="none" w="sm" len="sm"/>
          </a:ln>
        </p:spPr>
        <p:txBody>
          <a:bodyPr wrap="none" anchor="ctr"/>
          <a:lstStyle/>
          <a:p>
            <a:endParaRPr lang="en-SG"/>
          </a:p>
        </p:txBody>
      </p:sp>
      <p:sp>
        <p:nvSpPr>
          <p:cNvPr id="23" name="AutoShape 18"/>
          <p:cNvSpPr>
            <a:spLocks noChangeArrowheads="1"/>
          </p:cNvSpPr>
          <p:nvPr/>
        </p:nvSpPr>
        <p:spPr bwMode="auto">
          <a:xfrm>
            <a:off x="6858000" y="5638800"/>
            <a:ext cx="457200" cy="228600"/>
          </a:xfrm>
          <a:prstGeom prst="roundRect">
            <a:avLst>
              <a:gd name="adj" fmla="val 16667"/>
            </a:avLst>
          </a:prstGeom>
          <a:solidFill>
            <a:srgbClr val="CC99FF"/>
          </a:solidFill>
          <a:ln w="12700" cap="sq">
            <a:solidFill>
              <a:schemeClr val="tx1"/>
            </a:solidFill>
            <a:round/>
            <a:headEnd type="none" w="sm" len="sm"/>
            <a:tailEnd type="none" w="sm" len="sm"/>
          </a:ln>
        </p:spPr>
        <p:txBody>
          <a:bodyPr wrap="none" anchor="ctr"/>
          <a:lstStyle/>
          <a:p>
            <a:endParaRPr lang="en-SG"/>
          </a:p>
        </p:txBody>
      </p:sp>
      <p:sp>
        <p:nvSpPr>
          <p:cNvPr id="2" name="Footer Placeholder 1">
            <a:extLst>
              <a:ext uri="{FF2B5EF4-FFF2-40B4-BE49-F238E27FC236}">
                <a16:creationId xmlns:a16="http://schemas.microsoft.com/office/drawing/2014/main" id="{76EA6942-7EA7-6D10-8FDE-3023FFF31262}"/>
              </a:ext>
            </a:extLst>
          </p:cNvPr>
          <p:cNvSpPr>
            <a:spLocks noGrp="1"/>
          </p:cNvSpPr>
          <p:nvPr>
            <p:ph type="ftr" sz="quarter" idx="11"/>
          </p:nvPr>
        </p:nvSpPr>
        <p:spPr/>
        <p:txBody>
          <a:bodyPr/>
          <a:lstStyle/>
          <a:p>
            <a:pPr algn="l">
              <a:defRPr/>
            </a:pPr>
            <a:r>
              <a:rPr lang="en-US"/>
              <a:t>CS1010 (AY2023/24 Semester 2)</a:t>
            </a:r>
          </a:p>
        </p:txBody>
      </p:sp>
    </p:spTree>
    <p:extLst>
      <p:ext uri="{BB962C8B-B14F-4D97-AF65-F5344CB8AC3E}">
        <p14:creationId xmlns:p14="http://schemas.microsoft.com/office/powerpoint/2010/main" val="26501104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139 0.00324 L -0.00139 -0.23196 L -0.18281 -0.23196 L -0.18281 -0.03515 " pathEditMode="relative" rAng="0" ptsTypes="AAAA">
                                      <p:cBhvr>
                                        <p:cTn id="6" dur="1000" fill="hold"/>
                                        <p:tgtEl>
                                          <p:spTgt spid="23"/>
                                        </p:tgtEl>
                                        <p:attrNameLst>
                                          <p:attrName>ppt_x</p:attrName>
                                          <p:attrName>ppt_y</p:attrName>
                                        </p:attrNameLst>
                                      </p:cBhvr>
                                      <p:rCtr x="-9100" y="-118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Tower Of Hanoi</a:t>
            </a:r>
          </a:p>
        </p:txBody>
      </p:sp>
      <p:sp>
        <p:nvSpPr>
          <p:cNvPr id="7" name="Slide Number Placeholder 6"/>
          <p:cNvSpPr>
            <a:spLocks noGrp="1"/>
          </p:cNvSpPr>
          <p:nvPr>
            <p:ph type="sldNum" sz="quarter" idx="12"/>
          </p:nvPr>
        </p:nvSpPr>
        <p:spPr/>
        <p:txBody>
          <a:bodyPr>
            <a:normAutofit/>
          </a:bodyPr>
          <a:lstStyle/>
          <a:p>
            <a:pPr>
              <a:defRPr/>
            </a:pPr>
            <a:r>
              <a:rPr lang="en-US" sz="1200"/>
              <a:t>Unit25</a:t>
            </a:r>
            <a:r>
              <a:rPr sz="1200"/>
              <a:t> </a:t>
            </a:r>
            <a:r>
              <a:rPr lang="en-US" sz="1200"/>
              <a:t>-</a:t>
            </a:r>
            <a:r>
              <a:rPr sz="1200"/>
              <a:t> </a:t>
            </a:r>
            <a:fld id="{F7EC234A-9094-4BB8-9EA4-75ECDA8A365B}" type="slidenum">
              <a:rPr sz="1200" smtClean="0"/>
              <a:pPr>
                <a:defRPr/>
              </a:pPr>
              <a:t>19</a:t>
            </a:fld>
            <a:endParaRPr sz="1200"/>
          </a:p>
        </p:txBody>
      </p:sp>
      <p:sp>
        <p:nvSpPr>
          <p:cNvPr id="12" name="[Date Placeholder 3]"/>
          <p:cNvSpPr>
            <a:spLocks noGrp="1"/>
          </p:cNvSpPr>
          <p:nvPr>
            <p:ph type="dt" sz="half" idx="10"/>
          </p:nvPr>
        </p:nvSpPr>
        <p:spPr>
          <a:xfrm>
            <a:off x="457200" y="18288"/>
            <a:ext cx="2895600" cy="329184"/>
          </a:xfrm>
        </p:spPr>
        <p:txBody>
          <a:bodyPr/>
          <a:lstStyle/>
          <a:p>
            <a:pPr>
              <a:defRPr/>
            </a:pPr>
            <a:r>
              <a:rPr lang="en-US"/>
              <a:t>© NUS</a:t>
            </a:r>
          </a:p>
        </p:txBody>
      </p:sp>
      <p:sp>
        <p:nvSpPr>
          <p:cNvPr id="6" name="Rectangle 3"/>
          <p:cNvSpPr>
            <a:spLocks noChangeArrowheads="1"/>
          </p:cNvSpPr>
          <p:nvPr/>
        </p:nvSpPr>
        <p:spPr bwMode="auto">
          <a:xfrm>
            <a:off x="762000" y="1295400"/>
            <a:ext cx="8001000" cy="5029200"/>
          </a:xfrm>
          <a:prstGeom prst="rect">
            <a:avLst/>
          </a:prstGeom>
          <a:noFill/>
          <a:ln w="9525">
            <a:noFill/>
            <a:miter lim="800000"/>
            <a:headEnd/>
            <a:tailEnd/>
          </a:ln>
        </p:spPr>
        <p:txBody>
          <a:bodyPr/>
          <a:lstStyle/>
          <a:p>
            <a:pPr marL="342900" indent="-342900" algn="just">
              <a:spcBef>
                <a:spcPct val="20000"/>
              </a:spcBef>
              <a:spcAft>
                <a:spcPct val="10000"/>
              </a:spcAft>
              <a:buClr>
                <a:schemeClr val="tx1">
                  <a:lumMod val="90000"/>
                  <a:lumOff val="10000"/>
                </a:schemeClr>
              </a:buClr>
              <a:buSzPct val="100000"/>
              <a:buFont typeface="Wingdings" panose="05000000000000000000" pitchFamily="2" charset="2"/>
              <a:buChar char="§"/>
            </a:pPr>
            <a:r>
              <a:rPr lang="en-US" sz="2400">
                <a:solidFill>
                  <a:srgbClr val="0000FF"/>
                </a:solidFill>
              </a:rPr>
              <a:t>Example: A tower with 3 disks.</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b="1">
                <a:solidFill>
                  <a:srgbClr val="990033"/>
                </a:solidFill>
              </a:rPr>
              <a:t>	</a:t>
            </a:r>
            <a:r>
              <a:rPr lang="en-US" sz="2000"/>
              <a:t>Move disk from A to B</a:t>
            </a:r>
          </a:p>
          <a:p>
            <a:pPr marL="742950" lvl="1" indent="-285750" algn="just">
              <a:spcBef>
                <a:spcPct val="10000"/>
              </a:spcBef>
              <a:buClr>
                <a:schemeClr val="accent2"/>
              </a:buClr>
              <a:buSzPct val="80000"/>
              <a:buFont typeface="Wingdings" pitchFamily="2" charset="2"/>
              <a:buNone/>
            </a:pPr>
            <a:r>
              <a:rPr lang="en-US" sz="2000" b="1"/>
              <a:t>	</a:t>
            </a:r>
            <a:r>
              <a:rPr lang="en-US" sz="2000"/>
              <a:t>Move disk from C to B</a:t>
            </a:r>
          </a:p>
          <a:p>
            <a:pPr marL="742950" lvl="1" indent="-285750" algn="just">
              <a:spcBef>
                <a:spcPct val="10000"/>
              </a:spcBef>
              <a:buClr>
                <a:schemeClr val="accent2"/>
              </a:buClr>
              <a:buSzPct val="80000"/>
              <a:buFont typeface="Wingdings" pitchFamily="2" charset="2"/>
              <a:buNone/>
            </a:pPr>
            <a:r>
              <a:rPr lang="en-US" sz="2000"/>
              <a:t>	</a:t>
            </a:r>
            <a:r>
              <a:rPr lang="en-US" sz="2000" b="1">
                <a:solidFill>
                  <a:srgbClr val="990033"/>
                </a:solidFill>
              </a:rPr>
              <a:t>Move disk from A to C</a:t>
            </a:r>
          </a:p>
          <a:p>
            <a:pPr marL="742950" lvl="1" indent="-285750" algn="just">
              <a:spcBef>
                <a:spcPct val="10000"/>
              </a:spcBef>
              <a:buClr>
                <a:schemeClr val="accent2"/>
              </a:buClr>
              <a:buSzPct val="80000"/>
              <a:buFont typeface="Wingdings" pitchFamily="2" charset="2"/>
              <a:buNone/>
            </a:pPr>
            <a:r>
              <a:rPr lang="en-US" sz="2000"/>
              <a:t>	Move disk from B to A</a:t>
            </a:r>
          </a:p>
          <a:p>
            <a:pPr marL="742950" lvl="1" indent="-285750" algn="just">
              <a:spcBef>
                <a:spcPct val="10000"/>
              </a:spcBef>
              <a:buClr>
                <a:schemeClr val="accent2"/>
              </a:buClr>
              <a:buSzPct val="80000"/>
              <a:buFont typeface="Wingdings" pitchFamily="2" charset="2"/>
              <a:buNone/>
            </a:pPr>
            <a:r>
              <a:rPr lang="en-US" sz="2000"/>
              <a:t>	Move disk from B to C</a:t>
            </a:r>
          </a:p>
          <a:p>
            <a:pPr marL="742950" lvl="1" indent="-285750" algn="just">
              <a:spcBef>
                <a:spcPct val="10000"/>
              </a:spcBef>
              <a:buClr>
                <a:schemeClr val="accent2"/>
              </a:buClr>
              <a:buSzPct val="80000"/>
              <a:buFont typeface="Wingdings" pitchFamily="2" charset="2"/>
              <a:buNone/>
            </a:pPr>
            <a:r>
              <a:rPr lang="en-US" sz="2000"/>
              <a:t>	Move disk from A to C</a:t>
            </a:r>
          </a:p>
        </p:txBody>
      </p:sp>
      <p:grpSp>
        <p:nvGrpSpPr>
          <p:cNvPr id="8" name="Group 4"/>
          <p:cNvGrpSpPr>
            <a:grpSpLocks/>
          </p:cNvGrpSpPr>
          <p:nvPr/>
        </p:nvGrpSpPr>
        <p:grpSpPr bwMode="auto">
          <a:xfrm>
            <a:off x="2895600" y="4495800"/>
            <a:ext cx="1371600" cy="1524000"/>
            <a:chOff x="1728" y="2736"/>
            <a:chExt cx="864" cy="960"/>
          </a:xfrm>
        </p:grpSpPr>
        <p:sp>
          <p:nvSpPr>
            <p:cNvPr id="9" name="Rectangle 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0" name="Rectangle 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11" name="Text Box 7"/>
          <p:cNvSpPr txBox="1">
            <a:spLocks noChangeArrowheads="1"/>
          </p:cNvSpPr>
          <p:nvPr/>
        </p:nvSpPr>
        <p:spPr bwMode="auto">
          <a:xfrm>
            <a:off x="3352800" y="6019800"/>
            <a:ext cx="457200" cy="457200"/>
          </a:xfrm>
          <a:prstGeom prst="rect">
            <a:avLst/>
          </a:prstGeom>
          <a:noFill/>
          <a:ln w="12700" cap="sq">
            <a:noFill/>
            <a:miter lim="800000"/>
            <a:headEnd type="none" w="sm" len="sm"/>
            <a:tailEnd type="none" w="sm" len="sm"/>
          </a:ln>
        </p:spPr>
        <p:txBody>
          <a:bodyPr>
            <a:spAutoFit/>
          </a:bodyPr>
          <a:lstStyle/>
          <a:p>
            <a:pPr algn="ctr">
              <a:spcBef>
                <a:spcPct val="50000"/>
              </a:spcBef>
            </a:pPr>
            <a:r>
              <a:rPr lang="en-US" sz="2400" b="1"/>
              <a:t>A</a:t>
            </a:r>
          </a:p>
        </p:txBody>
      </p:sp>
      <p:sp>
        <p:nvSpPr>
          <p:cNvPr id="13" name="Rectangle 8"/>
          <p:cNvSpPr>
            <a:spLocks noChangeArrowheads="1"/>
          </p:cNvSpPr>
          <p:nvPr/>
        </p:nvSpPr>
        <p:spPr bwMode="auto">
          <a:xfrm>
            <a:off x="5257800" y="6019800"/>
            <a:ext cx="404813" cy="457200"/>
          </a:xfrm>
          <a:prstGeom prst="rect">
            <a:avLst/>
          </a:prstGeom>
          <a:noFill/>
          <a:ln w="12700" cap="sq">
            <a:noFill/>
            <a:miter lim="800000"/>
            <a:headEnd type="none" w="sm" len="sm"/>
            <a:tailEnd type="none" w="sm" len="sm"/>
          </a:ln>
        </p:spPr>
        <p:txBody>
          <a:bodyPr wrap="none">
            <a:spAutoFit/>
          </a:bodyPr>
          <a:lstStyle/>
          <a:p>
            <a:pPr>
              <a:spcBef>
                <a:spcPct val="50000"/>
              </a:spcBef>
            </a:pPr>
            <a:r>
              <a:rPr lang="en-US" sz="2400" b="1"/>
              <a:t>B</a:t>
            </a:r>
          </a:p>
        </p:txBody>
      </p:sp>
      <p:sp>
        <p:nvSpPr>
          <p:cNvPr id="14" name="Rectangle 9"/>
          <p:cNvSpPr>
            <a:spLocks noChangeArrowheads="1"/>
          </p:cNvSpPr>
          <p:nvPr/>
        </p:nvSpPr>
        <p:spPr bwMode="auto">
          <a:xfrm>
            <a:off x="6934200" y="6019800"/>
            <a:ext cx="381000" cy="457200"/>
          </a:xfrm>
          <a:prstGeom prst="rect">
            <a:avLst/>
          </a:prstGeom>
          <a:noFill/>
          <a:ln w="12700" cap="sq">
            <a:noFill/>
            <a:miter lim="800000"/>
            <a:headEnd type="none" w="sm" len="sm"/>
            <a:tailEnd type="none" w="sm" len="sm"/>
          </a:ln>
        </p:spPr>
        <p:txBody>
          <a:bodyPr>
            <a:spAutoFit/>
          </a:bodyPr>
          <a:lstStyle/>
          <a:p>
            <a:pPr>
              <a:spcBef>
                <a:spcPct val="50000"/>
              </a:spcBef>
            </a:pPr>
            <a:r>
              <a:rPr lang="en-US" sz="2400" b="1"/>
              <a:t>C</a:t>
            </a:r>
          </a:p>
        </p:txBody>
      </p:sp>
      <p:grpSp>
        <p:nvGrpSpPr>
          <p:cNvPr id="15" name="Group 10"/>
          <p:cNvGrpSpPr>
            <a:grpSpLocks/>
          </p:cNvGrpSpPr>
          <p:nvPr/>
        </p:nvGrpSpPr>
        <p:grpSpPr bwMode="auto">
          <a:xfrm>
            <a:off x="4724400" y="4495800"/>
            <a:ext cx="1371600" cy="1524000"/>
            <a:chOff x="1728" y="2736"/>
            <a:chExt cx="864" cy="960"/>
          </a:xfrm>
        </p:grpSpPr>
        <p:sp>
          <p:nvSpPr>
            <p:cNvPr id="16" name="Rectangle 11"/>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7" name="Rectangle 12"/>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grpSp>
        <p:nvGrpSpPr>
          <p:cNvPr id="18" name="Group 13"/>
          <p:cNvGrpSpPr>
            <a:grpSpLocks/>
          </p:cNvGrpSpPr>
          <p:nvPr/>
        </p:nvGrpSpPr>
        <p:grpSpPr bwMode="auto">
          <a:xfrm>
            <a:off x="6400800" y="4495800"/>
            <a:ext cx="1371600" cy="1524000"/>
            <a:chOff x="1728" y="2736"/>
            <a:chExt cx="864" cy="960"/>
          </a:xfrm>
        </p:grpSpPr>
        <p:sp>
          <p:nvSpPr>
            <p:cNvPr id="19" name="Rectangle 14"/>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20" name="Rectangle 15"/>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21" name="AutoShape 16"/>
          <p:cNvSpPr>
            <a:spLocks noChangeArrowheads="1"/>
          </p:cNvSpPr>
          <p:nvPr/>
        </p:nvSpPr>
        <p:spPr bwMode="auto">
          <a:xfrm>
            <a:off x="5029200" y="5638800"/>
            <a:ext cx="762000" cy="228600"/>
          </a:xfrm>
          <a:prstGeom prst="roundRect">
            <a:avLst>
              <a:gd name="adj" fmla="val 16667"/>
            </a:avLst>
          </a:prstGeom>
          <a:solidFill>
            <a:srgbClr val="CCFFCC"/>
          </a:solidFill>
          <a:ln w="12700" cap="sq">
            <a:solidFill>
              <a:schemeClr val="tx1"/>
            </a:solidFill>
            <a:round/>
            <a:headEnd type="none" w="sm" len="sm"/>
            <a:tailEnd type="none" w="sm" len="sm"/>
          </a:ln>
        </p:spPr>
        <p:txBody>
          <a:bodyPr wrap="none" anchor="ctr"/>
          <a:lstStyle/>
          <a:p>
            <a:endParaRPr lang="en-SG"/>
          </a:p>
        </p:txBody>
      </p:sp>
      <p:sp>
        <p:nvSpPr>
          <p:cNvPr id="22" name="AutoShape 17"/>
          <p:cNvSpPr>
            <a:spLocks noChangeArrowheads="1"/>
          </p:cNvSpPr>
          <p:nvPr/>
        </p:nvSpPr>
        <p:spPr bwMode="auto">
          <a:xfrm>
            <a:off x="5181600" y="5410200"/>
            <a:ext cx="457200" cy="228600"/>
          </a:xfrm>
          <a:prstGeom prst="roundRect">
            <a:avLst>
              <a:gd name="adj" fmla="val 16667"/>
            </a:avLst>
          </a:prstGeom>
          <a:solidFill>
            <a:srgbClr val="CC99FF"/>
          </a:solidFill>
          <a:ln w="12700" cap="sq">
            <a:solidFill>
              <a:schemeClr val="tx1"/>
            </a:solidFill>
            <a:round/>
            <a:headEnd type="none" w="sm" len="sm"/>
            <a:tailEnd type="none" w="sm" len="sm"/>
          </a:ln>
        </p:spPr>
        <p:txBody>
          <a:bodyPr wrap="none" anchor="ctr"/>
          <a:lstStyle/>
          <a:p>
            <a:endParaRPr lang="en-SG"/>
          </a:p>
        </p:txBody>
      </p:sp>
      <p:sp>
        <p:nvSpPr>
          <p:cNvPr id="23" name="AutoShape 18"/>
          <p:cNvSpPr>
            <a:spLocks noChangeArrowheads="1"/>
          </p:cNvSpPr>
          <p:nvPr/>
        </p:nvSpPr>
        <p:spPr bwMode="auto">
          <a:xfrm>
            <a:off x="3048000" y="5638800"/>
            <a:ext cx="1066800" cy="228600"/>
          </a:xfrm>
          <a:prstGeom prst="roundRect">
            <a:avLst>
              <a:gd name="adj" fmla="val 16667"/>
            </a:avLst>
          </a:prstGeom>
          <a:solidFill>
            <a:srgbClr val="FFCC99"/>
          </a:solidFill>
          <a:ln w="12700" cap="sq">
            <a:solidFill>
              <a:schemeClr val="tx1"/>
            </a:solidFill>
            <a:round/>
            <a:headEnd type="none" w="sm" len="sm"/>
            <a:tailEnd type="none" w="sm" len="sm"/>
          </a:ln>
        </p:spPr>
        <p:txBody>
          <a:bodyPr wrap="none" anchor="ctr"/>
          <a:lstStyle/>
          <a:p>
            <a:endParaRPr lang="en-SG"/>
          </a:p>
        </p:txBody>
      </p:sp>
      <p:sp>
        <p:nvSpPr>
          <p:cNvPr id="2" name="Footer Placeholder 1">
            <a:extLst>
              <a:ext uri="{FF2B5EF4-FFF2-40B4-BE49-F238E27FC236}">
                <a16:creationId xmlns:a16="http://schemas.microsoft.com/office/drawing/2014/main" id="{C2DADA44-5331-83D2-6EBD-4A704724A049}"/>
              </a:ext>
            </a:extLst>
          </p:cNvPr>
          <p:cNvSpPr>
            <a:spLocks noGrp="1"/>
          </p:cNvSpPr>
          <p:nvPr>
            <p:ph type="ftr" sz="quarter" idx="11"/>
          </p:nvPr>
        </p:nvSpPr>
        <p:spPr/>
        <p:txBody>
          <a:bodyPr/>
          <a:lstStyle/>
          <a:p>
            <a:pPr algn="l">
              <a:defRPr/>
            </a:pPr>
            <a:r>
              <a:rPr lang="en-US"/>
              <a:t>CS1010 (AY2023/24 Semester 2)</a:t>
            </a:r>
          </a:p>
        </p:txBody>
      </p:sp>
    </p:spTree>
    <p:extLst>
      <p:ext uri="{BB962C8B-B14F-4D97-AF65-F5344CB8AC3E}">
        <p14:creationId xmlns:p14="http://schemas.microsoft.com/office/powerpoint/2010/main" val="36588912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035 -0.00092 L -0.00035 -0.21646 L 0.38368 -0.21646 L 0.38368 -0.00092 " pathEditMode="relative" ptsTypes="AAAA">
                                      <p:cBhvr>
                                        <p:cTn id="6" dur="1000" fill="hold"/>
                                        <p:tgtEl>
                                          <p:spTgt spid="2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name="PPTLabsHighlightBulletsSlide201407080929400618">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Unit 25: Tower of Hanoi</a:t>
            </a:r>
          </a:p>
        </p:txBody>
      </p:sp>
      <p:sp>
        <p:nvSpPr>
          <p:cNvPr id="14339" name="HighlightTextShape201406201824391195"/>
          <p:cNvSpPr>
            <a:spLocks noGrp="1" noChangeArrowheads="1"/>
          </p:cNvSpPr>
          <p:nvPr>
            <p:ph idx="1"/>
          </p:nvPr>
        </p:nvSpPr>
        <p:spPr>
          <a:xfrm>
            <a:off x="418641" y="1371600"/>
            <a:ext cx="8420559" cy="4495800"/>
          </a:xfrm>
        </p:spPr>
        <p:txBody>
          <a:bodyPr/>
          <a:lstStyle/>
          <a:p>
            <a:pPr marL="514350" indent="-514350" eaLnBrk="1" hangingPunct="1">
              <a:buClrTx/>
              <a:buSzPct val="100000"/>
              <a:buFont typeface="+mj-lt"/>
              <a:buAutoNum type="arabicPeriod"/>
            </a:pPr>
            <a:r>
              <a:rPr lang="en-GB" sz="2800">
                <a:latin typeface="+mj-lt"/>
              </a:rPr>
              <a:t>Gist of Recursion</a:t>
            </a:r>
          </a:p>
          <a:p>
            <a:pPr marL="514350" indent="-514350" eaLnBrk="1" hangingPunct="1">
              <a:buClrTx/>
              <a:buSzPct val="100000"/>
              <a:buFont typeface="+mj-lt"/>
              <a:buAutoNum type="arabicPeriod"/>
            </a:pPr>
            <a:r>
              <a:rPr lang="en-GB" sz="2800">
                <a:latin typeface="+mj-lt"/>
              </a:rPr>
              <a:t>Recursive Thinking</a:t>
            </a:r>
          </a:p>
          <a:p>
            <a:pPr marL="514350" indent="-514350" eaLnBrk="1" hangingPunct="1">
              <a:buClrTx/>
              <a:buSzPct val="100000"/>
              <a:buFont typeface="+mj-lt"/>
              <a:buAutoNum type="arabicPeriod"/>
            </a:pPr>
            <a:r>
              <a:rPr lang="en-GB" sz="2800">
                <a:latin typeface="+mj-lt"/>
              </a:rPr>
              <a:t>Tower of Hanoi</a:t>
            </a:r>
          </a:p>
          <a:p>
            <a:pPr marL="514350" indent="-514350" eaLnBrk="1" hangingPunct="1">
              <a:buClrTx/>
              <a:buSzPct val="100000"/>
              <a:buFont typeface="+mj-lt"/>
              <a:buAutoNum type="arabicPeriod"/>
            </a:pPr>
            <a:endParaRPr lang="en-GB" sz="2800">
              <a:latin typeface="+mj-lt"/>
            </a:endParaRPr>
          </a:p>
          <a:p>
            <a:pPr marL="514350" indent="-514350" eaLnBrk="1" hangingPunct="1">
              <a:buClrTx/>
              <a:buSzPct val="100000"/>
              <a:buFont typeface="+mj-lt"/>
              <a:buAutoNum type="arabicPeriod"/>
            </a:pPr>
            <a:endParaRPr lang="en-GB" sz="2800">
              <a:latin typeface="+mj-lt"/>
            </a:endParaRPr>
          </a:p>
        </p:txBody>
      </p:sp>
      <p:sp>
        <p:nvSpPr>
          <p:cNvPr id="7" name="Slide Number Placeholder 6"/>
          <p:cNvSpPr>
            <a:spLocks noGrp="1"/>
          </p:cNvSpPr>
          <p:nvPr>
            <p:ph type="sldNum" sz="quarter" idx="12"/>
          </p:nvPr>
        </p:nvSpPr>
        <p:spPr/>
        <p:txBody>
          <a:bodyPr>
            <a:normAutofit/>
          </a:bodyPr>
          <a:lstStyle/>
          <a:p>
            <a:pPr>
              <a:defRPr/>
            </a:pPr>
            <a:r>
              <a:rPr lang="en-US" sz="1200"/>
              <a:t>Unit25</a:t>
            </a:r>
            <a:r>
              <a:rPr sz="1200"/>
              <a:t> - </a:t>
            </a:r>
            <a:fld id="{F7EC234A-9094-4BB8-9EA4-75ECDA8A365B}" type="slidenum">
              <a:rPr sz="1200" smtClean="0"/>
              <a:pPr>
                <a:defRPr/>
              </a:pPr>
              <a:t>2</a:t>
            </a:fld>
            <a:endParaRPr sz="1200"/>
          </a:p>
        </p:txBody>
      </p:sp>
      <p:sp>
        <p:nvSpPr>
          <p:cNvPr id="12" name="[Date Placeholder 3]"/>
          <p:cNvSpPr>
            <a:spLocks noGrp="1"/>
          </p:cNvSpPr>
          <p:nvPr>
            <p:ph type="dt" sz="half" idx="10"/>
          </p:nvPr>
        </p:nvSpPr>
        <p:spPr>
          <a:xfrm>
            <a:off x="457200" y="18288"/>
            <a:ext cx="2895600" cy="329184"/>
          </a:xfrm>
        </p:spPr>
        <p:txBody>
          <a:bodyPr/>
          <a:lstStyle/>
          <a:p>
            <a:pPr>
              <a:defRPr/>
            </a:pPr>
            <a:r>
              <a:rPr lang="en-US"/>
              <a:t>© NUS</a:t>
            </a:r>
          </a:p>
        </p:txBody>
      </p:sp>
      <p:sp>
        <p:nvSpPr>
          <p:cNvPr id="2" name="Footer Placeholder 1">
            <a:extLst>
              <a:ext uri="{FF2B5EF4-FFF2-40B4-BE49-F238E27FC236}">
                <a16:creationId xmlns:a16="http://schemas.microsoft.com/office/drawing/2014/main" id="{83BE02CB-C7D6-83F4-96AB-60F623248863}"/>
              </a:ext>
            </a:extLst>
          </p:cNvPr>
          <p:cNvSpPr>
            <a:spLocks noGrp="1"/>
          </p:cNvSpPr>
          <p:nvPr>
            <p:ph type="ftr" sz="quarter" idx="11"/>
          </p:nvPr>
        </p:nvSpPr>
        <p:spPr/>
        <p:txBody>
          <a:bodyPr/>
          <a:lstStyle/>
          <a:p>
            <a:pPr algn="l">
              <a:defRPr/>
            </a:pPr>
            <a:r>
              <a:rPr lang="en-US"/>
              <a:t>CS1010 (AY2023/24 Semester 2)</a:t>
            </a:r>
          </a:p>
        </p:txBody>
      </p:sp>
    </p:spTree>
    <p:extLst>
      <p:ext uri="{BB962C8B-B14F-4D97-AF65-F5344CB8AC3E}">
        <p14:creationId xmlns:p14="http://schemas.microsoft.com/office/powerpoint/2010/main" val="243860769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Tower Of Hanoi</a:t>
            </a:r>
          </a:p>
        </p:txBody>
      </p:sp>
      <p:sp>
        <p:nvSpPr>
          <p:cNvPr id="7" name="Slide Number Placeholder 6"/>
          <p:cNvSpPr>
            <a:spLocks noGrp="1"/>
          </p:cNvSpPr>
          <p:nvPr>
            <p:ph type="sldNum" sz="quarter" idx="12"/>
          </p:nvPr>
        </p:nvSpPr>
        <p:spPr/>
        <p:txBody>
          <a:bodyPr>
            <a:normAutofit/>
          </a:bodyPr>
          <a:lstStyle/>
          <a:p>
            <a:pPr>
              <a:defRPr/>
            </a:pPr>
            <a:r>
              <a:rPr lang="en-US" sz="1200"/>
              <a:t>Unit25</a:t>
            </a:r>
            <a:r>
              <a:rPr sz="1200"/>
              <a:t> </a:t>
            </a:r>
            <a:r>
              <a:rPr lang="en-US" sz="1200"/>
              <a:t>-</a:t>
            </a:r>
            <a:r>
              <a:rPr sz="1200"/>
              <a:t> </a:t>
            </a:r>
            <a:fld id="{F7EC234A-9094-4BB8-9EA4-75ECDA8A365B}" type="slidenum">
              <a:rPr sz="1200" smtClean="0"/>
              <a:pPr>
                <a:defRPr/>
              </a:pPr>
              <a:t>20</a:t>
            </a:fld>
            <a:endParaRPr sz="1200"/>
          </a:p>
        </p:txBody>
      </p:sp>
      <p:sp>
        <p:nvSpPr>
          <p:cNvPr id="12" name="[Date Placeholder 3]"/>
          <p:cNvSpPr>
            <a:spLocks noGrp="1"/>
          </p:cNvSpPr>
          <p:nvPr>
            <p:ph type="dt" sz="half" idx="10"/>
          </p:nvPr>
        </p:nvSpPr>
        <p:spPr>
          <a:xfrm>
            <a:off x="457200" y="18288"/>
            <a:ext cx="2895600" cy="329184"/>
          </a:xfrm>
        </p:spPr>
        <p:txBody>
          <a:bodyPr/>
          <a:lstStyle/>
          <a:p>
            <a:pPr>
              <a:defRPr/>
            </a:pPr>
            <a:r>
              <a:rPr lang="en-US"/>
              <a:t>© NUS</a:t>
            </a:r>
          </a:p>
        </p:txBody>
      </p:sp>
      <p:sp>
        <p:nvSpPr>
          <p:cNvPr id="6" name="Rectangle 3"/>
          <p:cNvSpPr>
            <a:spLocks noChangeArrowheads="1"/>
          </p:cNvSpPr>
          <p:nvPr/>
        </p:nvSpPr>
        <p:spPr bwMode="auto">
          <a:xfrm>
            <a:off x="762000" y="1295400"/>
            <a:ext cx="8001000" cy="5029200"/>
          </a:xfrm>
          <a:prstGeom prst="rect">
            <a:avLst/>
          </a:prstGeom>
          <a:noFill/>
          <a:ln w="9525">
            <a:noFill/>
            <a:miter lim="800000"/>
            <a:headEnd/>
            <a:tailEnd/>
          </a:ln>
        </p:spPr>
        <p:txBody>
          <a:bodyPr/>
          <a:lstStyle/>
          <a:p>
            <a:pPr marL="342900" indent="-342900" algn="just">
              <a:spcBef>
                <a:spcPct val="20000"/>
              </a:spcBef>
              <a:spcAft>
                <a:spcPct val="10000"/>
              </a:spcAft>
              <a:buClr>
                <a:schemeClr val="tx1">
                  <a:lumMod val="90000"/>
                  <a:lumOff val="10000"/>
                </a:schemeClr>
              </a:buClr>
              <a:buSzPct val="100000"/>
              <a:buFont typeface="Wingdings" panose="05000000000000000000" pitchFamily="2" charset="2"/>
              <a:buChar char="§"/>
            </a:pPr>
            <a:r>
              <a:rPr lang="en-US" sz="2400">
                <a:solidFill>
                  <a:srgbClr val="0000FF"/>
                </a:solidFill>
              </a:rPr>
              <a:t>Example: A tower with 3 disks.</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b="1">
                <a:solidFill>
                  <a:srgbClr val="990033"/>
                </a:solidFill>
              </a:rPr>
              <a:t>	</a:t>
            </a:r>
            <a:r>
              <a:rPr lang="en-US" sz="2000"/>
              <a:t>Move disk from A to B</a:t>
            </a:r>
          </a:p>
          <a:p>
            <a:pPr marL="742950" lvl="1" indent="-285750" algn="just">
              <a:spcBef>
                <a:spcPct val="10000"/>
              </a:spcBef>
              <a:buClr>
                <a:schemeClr val="accent2"/>
              </a:buClr>
              <a:buSzPct val="80000"/>
              <a:buFont typeface="Wingdings" pitchFamily="2" charset="2"/>
              <a:buNone/>
            </a:pPr>
            <a:r>
              <a:rPr lang="en-US" sz="2000" b="1"/>
              <a:t>	</a:t>
            </a:r>
            <a:r>
              <a:rPr lang="en-US" sz="2000"/>
              <a:t>Move disk from C to B</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b="1">
                <a:solidFill>
                  <a:srgbClr val="990033"/>
                </a:solidFill>
              </a:rPr>
              <a:t>	Move disk from B to A</a:t>
            </a:r>
          </a:p>
          <a:p>
            <a:pPr marL="742950" lvl="1" indent="-285750" algn="just">
              <a:spcBef>
                <a:spcPct val="10000"/>
              </a:spcBef>
              <a:buClr>
                <a:schemeClr val="accent2"/>
              </a:buClr>
              <a:buSzPct val="80000"/>
              <a:buFont typeface="Wingdings" pitchFamily="2" charset="2"/>
              <a:buNone/>
            </a:pPr>
            <a:r>
              <a:rPr lang="en-US" sz="2000"/>
              <a:t>	Move disk from B to C</a:t>
            </a:r>
          </a:p>
          <a:p>
            <a:pPr marL="742950" lvl="1" indent="-285750" algn="just">
              <a:spcBef>
                <a:spcPct val="10000"/>
              </a:spcBef>
              <a:buClr>
                <a:schemeClr val="accent2"/>
              </a:buClr>
              <a:buSzPct val="80000"/>
              <a:buFont typeface="Wingdings" pitchFamily="2" charset="2"/>
              <a:buNone/>
            </a:pPr>
            <a:r>
              <a:rPr lang="en-US" sz="2000"/>
              <a:t>	Move disk from A to C</a:t>
            </a:r>
          </a:p>
        </p:txBody>
      </p:sp>
      <p:grpSp>
        <p:nvGrpSpPr>
          <p:cNvPr id="8" name="Group 4"/>
          <p:cNvGrpSpPr>
            <a:grpSpLocks/>
          </p:cNvGrpSpPr>
          <p:nvPr/>
        </p:nvGrpSpPr>
        <p:grpSpPr bwMode="auto">
          <a:xfrm>
            <a:off x="2895600" y="4495800"/>
            <a:ext cx="1371600" cy="1524000"/>
            <a:chOff x="1728" y="2736"/>
            <a:chExt cx="864" cy="960"/>
          </a:xfrm>
        </p:grpSpPr>
        <p:sp>
          <p:nvSpPr>
            <p:cNvPr id="9" name="Rectangle 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0" name="Rectangle 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11" name="Text Box 7"/>
          <p:cNvSpPr txBox="1">
            <a:spLocks noChangeArrowheads="1"/>
          </p:cNvSpPr>
          <p:nvPr/>
        </p:nvSpPr>
        <p:spPr bwMode="auto">
          <a:xfrm>
            <a:off x="3352800" y="6019800"/>
            <a:ext cx="457200" cy="457200"/>
          </a:xfrm>
          <a:prstGeom prst="rect">
            <a:avLst/>
          </a:prstGeom>
          <a:noFill/>
          <a:ln w="12700" cap="sq">
            <a:noFill/>
            <a:miter lim="800000"/>
            <a:headEnd type="none" w="sm" len="sm"/>
            <a:tailEnd type="none" w="sm" len="sm"/>
          </a:ln>
        </p:spPr>
        <p:txBody>
          <a:bodyPr>
            <a:spAutoFit/>
          </a:bodyPr>
          <a:lstStyle/>
          <a:p>
            <a:pPr algn="ctr">
              <a:spcBef>
                <a:spcPct val="50000"/>
              </a:spcBef>
            </a:pPr>
            <a:r>
              <a:rPr lang="en-US" sz="2400" b="1"/>
              <a:t>A</a:t>
            </a:r>
          </a:p>
        </p:txBody>
      </p:sp>
      <p:sp>
        <p:nvSpPr>
          <p:cNvPr id="13" name="Rectangle 8"/>
          <p:cNvSpPr>
            <a:spLocks noChangeArrowheads="1"/>
          </p:cNvSpPr>
          <p:nvPr/>
        </p:nvSpPr>
        <p:spPr bwMode="auto">
          <a:xfrm>
            <a:off x="5257800" y="6019800"/>
            <a:ext cx="404813" cy="457200"/>
          </a:xfrm>
          <a:prstGeom prst="rect">
            <a:avLst/>
          </a:prstGeom>
          <a:noFill/>
          <a:ln w="12700" cap="sq">
            <a:noFill/>
            <a:miter lim="800000"/>
            <a:headEnd type="none" w="sm" len="sm"/>
            <a:tailEnd type="none" w="sm" len="sm"/>
          </a:ln>
        </p:spPr>
        <p:txBody>
          <a:bodyPr wrap="none">
            <a:spAutoFit/>
          </a:bodyPr>
          <a:lstStyle/>
          <a:p>
            <a:pPr>
              <a:spcBef>
                <a:spcPct val="50000"/>
              </a:spcBef>
            </a:pPr>
            <a:r>
              <a:rPr lang="en-US" sz="2400" b="1"/>
              <a:t>B</a:t>
            </a:r>
          </a:p>
        </p:txBody>
      </p:sp>
      <p:sp>
        <p:nvSpPr>
          <p:cNvPr id="14" name="Rectangle 9"/>
          <p:cNvSpPr>
            <a:spLocks noChangeArrowheads="1"/>
          </p:cNvSpPr>
          <p:nvPr/>
        </p:nvSpPr>
        <p:spPr bwMode="auto">
          <a:xfrm>
            <a:off x="6934200" y="6019800"/>
            <a:ext cx="381000" cy="457200"/>
          </a:xfrm>
          <a:prstGeom prst="rect">
            <a:avLst/>
          </a:prstGeom>
          <a:noFill/>
          <a:ln w="12700" cap="sq">
            <a:noFill/>
            <a:miter lim="800000"/>
            <a:headEnd type="none" w="sm" len="sm"/>
            <a:tailEnd type="none" w="sm" len="sm"/>
          </a:ln>
        </p:spPr>
        <p:txBody>
          <a:bodyPr>
            <a:spAutoFit/>
          </a:bodyPr>
          <a:lstStyle/>
          <a:p>
            <a:pPr>
              <a:spcBef>
                <a:spcPct val="50000"/>
              </a:spcBef>
            </a:pPr>
            <a:r>
              <a:rPr lang="en-US" sz="2400" b="1"/>
              <a:t>C</a:t>
            </a:r>
          </a:p>
        </p:txBody>
      </p:sp>
      <p:grpSp>
        <p:nvGrpSpPr>
          <p:cNvPr id="15" name="Group 10"/>
          <p:cNvGrpSpPr>
            <a:grpSpLocks/>
          </p:cNvGrpSpPr>
          <p:nvPr/>
        </p:nvGrpSpPr>
        <p:grpSpPr bwMode="auto">
          <a:xfrm>
            <a:off x="4724400" y="4495800"/>
            <a:ext cx="1371600" cy="1524000"/>
            <a:chOff x="1728" y="2736"/>
            <a:chExt cx="864" cy="960"/>
          </a:xfrm>
        </p:grpSpPr>
        <p:sp>
          <p:nvSpPr>
            <p:cNvPr id="16" name="Rectangle 11"/>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7" name="Rectangle 12"/>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grpSp>
        <p:nvGrpSpPr>
          <p:cNvPr id="18" name="Group 13"/>
          <p:cNvGrpSpPr>
            <a:grpSpLocks/>
          </p:cNvGrpSpPr>
          <p:nvPr/>
        </p:nvGrpSpPr>
        <p:grpSpPr bwMode="auto">
          <a:xfrm>
            <a:off x="6400800" y="4495800"/>
            <a:ext cx="1371600" cy="1524000"/>
            <a:chOff x="1728" y="2736"/>
            <a:chExt cx="864" cy="960"/>
          </a:xfrm>
        </p:grpSpPr>
        <p:sp>
          <p:nvSpPr>
            <p:cNvPr id="19" name="Rectangle 14"/>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20" name="Rectangle 15"/>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21" name="AutoShape 16"/>
          <p:cNvSpPr>
            <a:spLocks noChangeArrowheads="1"/>
          </p:cNvSpPr>
          <p:nvPr/>
        </p:nvSpPr>
        <p:spPr bwMode="auto">
          <a:xfrm>
            <a:off x="5029200" y="5638800"/>
            <a:ext cx="762000" cy="228600"/>
          </a:xfrm>
          <a:prstGeom prst="roundRect">
            <a:avLst>
              <a:gd name="adj" fmla="val 16667"/>
            </a:avLst>
          </a:prstGeom>
          <a:solidFill>
            <a:srgbClr val="CCFFCC"/>
          </a:solidFill>
          <a:ln w="12700" cap="sq">
            <a:solidFill>
              <a:schemeClr val="tx1"/>
            </a:solidFill>
            <a:round/>
            <a:headEnd type="none" w="sm" len="sm"/>
            <a:tailEnd type="none" w="sm" len="sm"/>
          </a:ln>
        </p:spPr>
        <p:txBody>
          <a:bodyPr wrap="none" anchor="ctr"/>
          <a:lstStyle/>
          <a:p>
            <a:endParaRPr lang="en-SG"/>
          </a:p>
        </p:txBody>
      </p:sp>
      <p:sp>
        <p:nvSpPr>
          <p:cNvPr id="22" name="AutoShape 17"/>
          <p:cNvSpPr>
            <a:spLocks noChangeArrowheads="1"/>
          </p:cNvSpPr>
          <p:nvPr/>
        </p:nvSpPr>
        <p:spPr bwMode="auto">
          <a:xfrm>
            <a:off x="5181600" y="5410200"/>
            <a:ext cx="457200" cy="228600"/>
          </a:xfrm>
          <a:prstGeom prst="roundRect">
            <a:avLst>
              <a:gd name="adj" fmla="val 16667"/>
            </a:avLst>
          </a:prstGeom>
          <a:solidFill>
            <a:srgbClr val="CC99FF"/>
          </a:solidFill>
          <a:ln w="12700" cap="sq">
            <a:solidFill>
              <a:schemeClr val="tx1"/>
            </a:solidFill>
            <a:round/>
            <a:headEnd type="none" w="sm" len="sm"/>
            <a:tailEnd type="none" w="sm" len="sm"/>
          </a:ln>
        </p:spPr>
        <p:txBody>
          <a:bodyPr wrap="none" anchor="ctr"/>
          <a:lstStyle/>
          <a:p>
            <a:endParaRPr lang="en-SG"/>
          </a:p>
        </p:txBody>
      </p:sp>
      <p:sp>
        <p:nvSpPr>
          <p:cNvPr id="23" name="AutoShape 18"/>
          <p:cNvSpPr>
            <a:spLocks noChangeArrowheads="1"/>
          </p:cNvSpPr>
          <p:nvPr/>
        </p:nvSpPr>
        <p:spPr bwMode="auto">
          <a:xfrm>
            <a:off x="6553200" y="5638800"/>
            <a:ext cx="1066800" cy="228600"/>
          </a:xfrm>
          <a:prstGeom prst="roundRect">
            <a:avLst>
              <a:gd name="adj" fmla="val 16667"/>
            </a:avLst>
          </a:prstGeom>
          <a:solidFill>
            <a:srgbClr val="FFCC99"/>
          </a:solidFill>
          <a:ln w="12700" cap="sq">
            <a:solidFill>
              <a:schemeClr val="tx1"/>
            </a:solidFill>
            <a:round/>
            <a:headEnd type="none" w="sm" len="sm"/>
            <a:tailEnd type="none" w="sm" len="sm"/>
          </a:ln>
        </p:spPr>
        <p:txBody>
          <a:bodyPr wrap="none" anchor="ctr"/>
          <a:lstStyle/>
          <a:p>
            <a:endParaRPr lang="en-SG"/>
          </a:p>
        </p:txBody>
      </p:sp>
      <p:sp>
        <p:nvSpPr>
          <p:cNvPr id="2" name="Footer Placeholder 1">
            <a:extLst>
              <a:ext uri="{FF2B5EF4-FFF2-40B4-BE49-F238E27FC236}">
                <a16:creationId xmlns:a16="http://schemas.microsoft.com/office/drawing/2014/main" id="{0BB34BF7-A28B-8BC5-C4EA-71F0A2A4B954}"/>
              </a:ext>
            </a:extLst>
          </p:cNvPr>
          <p:cNvSpPr>
            <a:spLocks noGrp="1"/>
          </p:cNvSpPr>
          <p:nvPr>
            <p:ph type="ftr" sz="quarter" idx="11"/>
          </p:nvPr>
        </p:nvSpPr>
        <p:spPr/>
        <p:txBody>
          <a:bodyPr/>
          <a:lstStyle/>
          <a:p>
            <a:pPr algn="l">
              <a:defRPr/>
            </a:pPr>
            <a:r>
              <a:rPr lang="en-US"/>
              <a:t>CS1010 (AY2023/24 Semester 2)</a:t>
            </a:r>
          </a:p>
        </p:txBody>
      </p:sp>
    </p:spTree>
    <p:extLst>
      <p:ext uri="{BB962C8B-B14F-4D97-AF65-F5344CB8AC3E}">
        <p14:creationId xmlns:p14="http://schemas.microsoft.com/office/powerpoint/2010/main" val="33084623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035 -0.00069 L -0.00035 -0.18154 L -0.19914 -0.18154 L -0.19914 0.03238 " pathEditMode="relative" ptsTypes="AAAA">
                                      <p:cBhvr>
                                        <p:cTn id="6" dur="1000" fill="hold"/>
                                        <p:tgtEl>
                                          <p:spTgt spid="2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Tower Of Hanoi</a:t>
            </a:r>
          </a:p>
        </p:txBody>
      </p:sp>
      <p:sp>
        <p:nvSpPr>
          <p:cNvPr id="7" name="Slide Number Placeholder 6"/>
          <p:cNvSpPr>
            <a:spLocks noGrp="1"/>
          </p:cNvSpPr>
          <p:nvPr>
            <p:ph type="sldNum" sz="quarter" idx="12"/>
          </p:nvPr>
        </p:nvSpPr>
        <p:spPr/>
        <p:txBody>
          <a:bodyPr>
            <a:normAutofit/>
          </a:bodyPr>
          <a:lstStyle/>
          <a:p>
            <a:pPr>
              <a:defRPr/>
            </a:pPr>
            <a:r>
              <a:rPr lang="en-US" sz="1200"/>
              <a:t>Unit25</a:t>
            </a:r>
            <a:r>
              <a:rPr sz="1200"/>
              <a:t> </a:t>
            </a:r>
            <a:r>
              <a:rPr lang="en-US" sz="1200"/>
              <a:t>-</a:t>
            </a:r>
            <a:r>
              <a:rPr sz="1200"/>
              <a:t> </a:t>
            </a:r>
            <a:fld id="{F7EC234A-9094-4BB8-9EA4-75ECDA8A365B}" type="slidenum">
              <a:rPr sz="1200" smtClean="0"/>
              <a:pPr>
                <a:defRPr/>
              </a:pPr>
              <a:t>21</a:t>
            </a:fld>
            <a:endParaRPr sz="1200"/>
          </a:p>
        </p:txBody>
      </p:sp>
      <p:sp>
        <p:nvSpPr>
          <p:cNvPr id="12" name="[Date Placeholder 3]"/>
          <p:cNvSpPr>
            <a:spLocks noGrp="1"/>
          </p:cNvSpPr>
          <p:nvPr>
            <p:ph type="dt" sz="half" idx="10"/>
          </p:nvPr>
        </p:nvSpPr>
        <p:spPr>
          <a:xfrm>
            <a:off x="457200" y="18288"/>
            <a:ext cx="2895600" cy="329184"/>
          </a:xfrm>
        </p:spPr>
        <p:txBody>
          <a:bodyPr/>
          <a:lstStyle/>
          <a:p>
            <a:pPr>
              <a:defRPr/>
            </a:pPr>
            <a:r>
              <a:rPr lang="en-US"/>
              <a:t>© NUS</a:t>
            </a:r>
          </a:p>
        </p:txBody>
      </p:sp>
      <p:sp>
        <p:nvSpPr>
          <p:cNvPr id="6" name="Rectangle 3"/>
          <p:cNvSpPr>
            <a:spLocks noChangeArrowheads="1"/>
          </p:cNvSpPr>
          <p:nvPr/>
        </p:nvSpPr>
        <p:spPr bwMode="auto">
          <a:xfrm>
            <a:off x="762000" y="1295400"/>
            <a:ext cx="8001000" cy="5029200"/>
          </a:xfrm>
          <a:prstGeom prst="rect">
            <a:avLst/>
          </a:prstGeom>
          <a:noFill/>
          <a:ln w="9525">
            <a:noFill/>
            <a:miter lim="800000"/>
            <a:headEnd/>
            <a:tailEnd/>
          </a:ln>
        </p:spPr>
        <p:txBody>
          <a:bodyPr/>
          <a:lstStyle/>
          <a:p>
            <a:pPr marL="342900" indent="-342900" algn="just">
              <a:spcBef>
                <a:spcPct val="20000"/>
              </a:spcBef>
              <a:spcAft>
                <a:spcPct val="10000"/>
              </a:spcAft>
              <a:buClr>
                <a:schemeClr val="tx1">
                  <a:lumMod val="90000"/>
                  <a:lumOff val="10000"/>
                </a:schemeClr>
              </a:buClr>
              <a:buSzPct val="100000"/>
              <a:buFont typeface="Wingdings" panose="05000000000000000000" pitchFamily="2" charset="2"/>
              <a:buChar char="§"/>
            </a:pPr>
            <a:r>
              <a:rPr lang="en-US" sz="2400">
                <a:solidFill>
                  <a:srgbClr val="0000FF"/>
                </a:solidFill>
              </a:rPr>
              <a:t>Example: A tower with 3 disks.</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b="1">
                <a:solidFill>
                  <a:srgbClr val="990033"/>
                </a:solidFill>
              </a:rPr>
              <a:t>	</a:t>
            </a:r>
            <a:r>
              <a:rPr lang="en-US" sz="2000"/>
              <a:t>Move disk from A to B</a:t>
            </a:r>
          </a:p>
          <a:p>
            <a:pPr marL="742950" lvl="1" indent="-285750" algn="just">
              <a:spcBef>
                <a:spcPct val="10000"/>
              </a:spcBef>
              <a:buClr>
                <a:schemeClr val="accent2"/>
              </a:buClr>
              <a:buSzPct val="80000"/>
              <a:buFont typeface="Wingdings" pitchFamily="2" charset="2"/>
              <a:buNone/>
            </a:pPr>
            <a:r>
              <a:rPr lang="en-US" sz="2000" b="1"/>
              <a:t>	</a:t>
            </a:r>
            <a:r>
              <a:rPr lang="en-US" sz="2000"/>
              <a:t>Move disk from C to B</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b="1">
                <a:solidFill>
                  <a:srgbClr val="990033"/>
                </a:solidFill>
              </a:rPr>
              <a:t>	</a:t>
            </a:r>
            <a:r>
              <a:rPr lang="en-US" sz="2000"/>
              <a:t>Move disk from B to A</a:t>
            </a:r>
          </a:p>
          <a:p>
            <a:pPr marL="742950" lvl="1" indent="-285750" algn="just">
              <a:spcBef>
                <a:spcPct val="10000"/>
              </a:spcBef>
              <a:buClr>
                <a:schemeClr val="accent2"/>
              </a:buClr>
              <a:buSzPct val="80000"/>
              <a:buFont typeface="Wingdings" pitchFamily="2" charset="2"/>
              <a:buNone/>
            </a:pPr>
            <a:r>
              <a:rPr lang="en-US" sz="2000" b="1">
                <a:solidFill>
                  <a:srgbClr val="990033"/>
                </a:solidFill>
              </a:rPr>
              <a:t>	Move disk from B to C</a:t>
            </a:r>
          </a:p>
          <a:p>
            <a:pPr marL="742950" lvl="1" indent="-285750" algn="just">
              <a:spcBef>
                <a:spcPct val="10000"/>
              </a:spcBef>
              <a:buClr>
                <a:schemeClr val="accent2"/>
              </a:buClr>
              <a:buSzPct val="80000"/>
              <a:buFont typeface="Wingdings" pitchFamily="2" charset="2"/>
              <a:buNone/>
            </a:pPr>
            <a:r>
              <a:rPr lang="en-US" sz="2000"/>
              <a:t>	Move disk from A to C</a:t>
            </a:r>
          </a:p>
        </p:txBody>
      </p:sp>
      <p:grpSp>
        <p:nvGrpSpPr>
          <p:cNvPr id="8" name="Group 4"/>
          <p:cNvGrpSpPr>
            <a:grpSpLocks/>
          </p:cNvGrpSpPr>
          <p:nvPr/>
        </p:nvGrpSpPr>
        <p:grpSpPr bwMode="auto">
          <a:xfrm>
            <a:off x="2895600" y="4495800"/>
            <a:ext cx="1371600" cy="1524000"/>
            <a:chOff x="1728" y="2736"/>
            <a:chExt cx="864" cy="960"/>
          </a:xfrm>
        </p:grpSpPr>
        <p:sp>
          <p:nvSpPr>
            <p:cNvPr id="9" name="Rectangle 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0" name="Rectangle 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11" name="Text Box 7"/>
          <p:cNvSpPr txBox="1">
            <a:spLocks noChangeArrowheads="1"/>
          </p:cNvSpPr>
          <p:nvPr/>
        </p:nvSpPr>
        <p:spPr bwMode="auto">
          <a:xfrm>
            <a:off x="3352800" y="6019800"/>
            <a:ext cx="457200" cy="457200"/>
          </a:xfrm>
          <a:prstGeom prst="rect">
            <a:avLst/>
          </a:prstGeom>
          <a:noFill/>
          <a:ln w="12700" cap="sq">
            <a:noFill/>
            <a:miter lim="800000"/>
            <a:headEnd type="none" w="sm" len="sm"/>
            <a:tailEnd type="none" w="sm" len="sm"/>
          </a:ln>
        </p:spPr>
        <p:txBody>
          <a:bodyPr>
            <a:spAutoFit/>
          </a:bodyPr>
          <a:lstStyle/>
          <a:p>
            <a:pPr algn="ctr">
              <a:spcBef>
                <a:spcPct val="50000"/>
              </a:spcBef>
            </a:pPr>
            <a:r>
              <a:rPr lang="en-US" sz="2400" b="1"/>
              <a:t>A</a:t>
            </a:r>
          </a:p>
        </p:txBody>
      </p:sp>
      <p:sp>
        <p:nvSpPr>
          <p:cNvPr id="13" name="Rectangle 8"/>
          <p:cNvSpPr>
            <a:spLocks noChangeArrowheads="1"/>
          </p:cNvSpPr>
          <p:nvPr/>
        </p:nvSpPr>
        <p:spPr bwMode="auto">
          <a:xfrm>
            <a:off x="5257800" y="6019800"/>
            <a:ext cx="404813" cy="457200"/>
          </a:xfrm>
          <a:prstGeom prst="rect">
            <a:avLst/>
          </a:prstGeom>
          <a:noFill/>
          <a:ln w="12700" cap="sq">
            <a:noFill/>
            <a:miter lim="800000"/>
            <a:headEnd type="none" w="sm" len="sm"/>
            <a:tailEnd type="none" w="sm" len="sm"/>
          </a:ln>
        </p:spPr>
        <p:txBody>
          <a:bodyPr wrap="none">
            <a:spAutoFit/>
          </a:bodyPr>
          <a:lstStyle/>
          <a:p>
            <a:pPr>
              <a:spcBef>
                <a:spcPct val="50000"/>
              </a:spcBef>
            </a:pPr>
            <a:r>
              <a:rPr lang="en-US" sz="2400" b="1"/>
              <a:t>B</a:t>
            </a:r>
          </a:p>
        </p:txBody>
      </p:sp>
      <p:sp>
        <p:nvSpPr>
          <p:cNvPr id="14" name="Rectangle 9"/>
          <p:cNvSpPr>
            <a:spLocks noChangeArrowheads="1"/>
          </p:cNvSpPr>
          <p:nvPr/>
        </p:nvSpPr>
        <p:spPr bwMode="auto">
          <a:xfrm>
            <a:off x="6934200" y="6019800"/>
            <a:ext cx="381000" cy="457200"/>
          </a:xfrm>
          <a:prstGeom prst="rect">
            <a:avLst/>
          </a:prstGeom>
          <a:noFill/>
          <a:ln w="12700" cap="sq">
            <a:noFill/>
            <a:miter lim="800000"/>
            <a:headEnd type="none" w="sm" len="sm"/>
            <a:tailEnd type="none" w="sm" len="sm"/>
          </a:ln>
        </p:spPr>
        <p:txBody>
          <a:bodyPr>
            <a:spAutoFit/>
          </a:bodyPr>
          <a:lstStyle/>
          <a:p>
            <a:pPr>
              <a:spcBef>
                <a:spcPct val="50000"/>
              </a:spcBef>
            </a:pPr>
            <a:r>
              <a:rPr lang="en-US" sz="2400" b="1"/>
              <a:t>C</a:t>
            </a:r>
          </a:p>
        </p:txBody>
      </p:sp>
      <p:grpSp>
        <p:nvGrpSpPr>
          <p:cNvPr id="15" name="Group 10"/>
          <p:cNvGrpSpPr>
            <a:grpSpLocks/>
          </p:cNvGrpSpPr>
          <p:nvPr/>
        </p:nvGrpSpPr>
        <p:grpSpPr bwMode="auto">
          <a:xfrm>
            <a:off x="4724400" y="4495800"/>
            <a:ext cx="1371600" cy="1524000"/>
            <a:chOff x="1728" y="2736"/>
            <a:chExt cx="864" cy="960"/>
          </a:xfrm>
        </p:grpSpPr>
        <p:sp>
          <p:nvSpPr>
            <p:cNvPr id="16" name="Rectangle 11"/>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7" name="Rectangle 12"/>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grpSp>
        <p:nvGrpSpPr>
          <p:cNvPr id="18" name="Group 13"/>
          <p:cNvGrpSpPr>
            <a:grpSpLocks/>
          </p:cNvGrpSpPr>
          <p:nvPr/>
        </p:nvGrpSpPr>
        <p:grpSpPr bwMode="auto">
          <a:xfrm>
            <a:off x="6400800" y="4495800"/>
            <a:ext cx="1371600" cy="1524000"/>
            <a:chOff x="1728" y="2736"/>
            <a:chExt cx="864" cy="960"/>
          </a:xfrm>
        </p:grpSpPr>
        <p:sp>
          <p:nvSpPr>
            <p:cNvPr id="19" name="Rectangle 14"/>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20" name="Rectangle 15"/>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21" name="AutoShape 16"/>
          <p:cNvSpPr>
            <a:spLocks noChangeArrowheads="1"/>
          </p:cNvSpPr>
          <p:nvPr/>
        </p:nvSpPr>
        <p:spPr bwMode="auto">
          <a:xfrm>
            <a:off x="5029200" y="5638800"/>
            <a:ext cx="762000" cy="228600"/>
          </a:xfrm>
          <a:prstGeom prst="roundRect">
            <a:avLst>
              <a:gd name="adj" fmla="val 16667"/>
            </a:avLst>
          </a:prstGeom>
          <a:solidFill>
            <a:srgbClr val="CCFFCC"/>
          </a:solidFill>
          <a:ln w="12700" cap="sq">
            <a:solidFill>
              <a:schemeClr val="tx1"/>
            </a:solidFill>
            <a:round/>
            <a:headEnd type="none" w="sm" len="sm"/>
            <a:tailEnd type="none" w="sm" len="sm"/>
          </a:ln>
        </p:spPr>
        <p:txBody>
          <a:bodyPr wrap="none" anchor="ctr"/>
          <a:lstStyle/>
          <a:p>
            <a:endParaRPr lang="en-SG"/>
          </a:p>
        </p:txBody>
      </p:sp>
      <p:sp>
        <p:nvSpPr>
          <p:cNvPr id="22" name="AutoShape 17"/>
          <p:cNvSpPr>
            <a:spLocks noChangeArrowheads="1"/>
          </p:cNvSpPr>
          <p:nvPr/>
        </p:nvSpPr>
        <p:spPr bwMode="auto">
          <a:xfrm>
            <a:off x="3352800" y="5638800"/>
            <a:ext cx="457200" cy="228600"/>
          </a:xfrm>
          <a:prstGeom prst="roundRect">
            <a:avLst>
              <a:gd name="adj" fmla="val 16667"/>
            </a:avLst>
          </a:prstGeom>
          <a:solidFill>
            <a:srgbClr val="CC99FF"/>
          </a:solidFill>
          <a:ln w="12700" cap="sq">
            <a:solidFill>
              <a:schemeClr val="tx1"/>
            </a:solidFill>
            <a:round/>
            <a:headEnd type="none" w="sm" len="sm"/>
            <a:tailEnd type="none" w="sm" len="sm"/>
          </a:ln>
        </p:spPr>
        <p:txBody>
          <a:bodyPr wrap="none" anchor="ctr"/>
          <a:lstStyle/>
          <a:p>
            <a:endParaRPr lang="en-SG"/>
          </a:p>
        </p:txBody>
      </p:sp>
      <p:sp>
        <p:nvSpPr>
          <p:cNvPr id="23" name="AutoShape 18"/>
          <p:cNvSpPr>
            <a:spLocks noChangeArrowheads="1"/>
          </p:cNvSpPr>
          <p:nvPr/>
        </p:nvSpPr>
        <p:spPr bwMode="auto">
          <a:xfrm>
            <a:off x="6553200" y="5638800"/>
            <a:ext cx="1066800" cy="228600"/>
          </a:xfrm>
          <a:prstGeom prst="roundRect">
            <a:avLst>
              <a:gd name="adj" fmla="val 16667"/>
            </a:avLst>
          </a:prstGeom>
          <a:solidFill>
            <a:srgbClr val="FFCC99"/>
          </a:solidFill>
          <a:ln w="12700" cap="sq">
            <a:solidFill>
              <a:schemeClr val="tx1"/>
            </a:solidFill>
            <a:round/>
            <a:headEnd type="none" w="sm" len="sm"/>
            <a:tailEnd type="none" w="sm" len="sm"/>
          </a:ln>
        </p:spPr>
        <p:txBody>
          <a:bodyPr wrap="none" anchor="ctr"/>
          <a:lstStyle/>
          <a:p>
            <a:endParaRPr lang="en-SG"/>
          </a:p>
        </p:txBody>
      </p:sp>
      <p:sp>
        <p:nvSpPr>
          <p:cNvPr id="2" name="Footer Placeholder 1">
            <a:extLst>
              <a:ext uri="{FF2B5EF4-FFF2-40B4-BE49-F238E27FC236}">
                <a16:creationId xmlns:a16="http://schemas.microsoft.com/office/drawing/2014/main" id="{4B0EB987-F2AB-A9EA-1604-443E38B5673B}"/>
              </a:ext>
            </a:extLst>
          </p:cNvPr>
          <p:cNvSpPr>
            <a:spLocks noGrp="1"/>
          </p:cNvSpPr>
          <p:nvPr>
            <p:ph type="ftr" sz="quarter" idx="11"/>
          </p:nvPr>
        </p:nvSpPr>
        <p:spPr/>
        <p:txBody>
          <a:bodyPr/>
          <a:lstStyle/>
          <a:p>
            <a:pPr algn="l">
              <a:defRPr/>
            </a:pPr>
            <a:r>
              <a:rPr lang="en-US"/>
              <a:t>CS1010 (AY2023/24 Semester 2)</a:t>
            </a:r>
          </a:p>
        </p:txBody>
      </p:sp>
    </p:spTree>
    <p:extLst>
      <p:ext uri="{BB962C8B-B14F-4D97-AF65-F5344CB8AC3E}">
        <p14:creationId xmlns:p14="http://schemas.microsoft.com/office/powerpoint/2010/main" val="7625634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33333E-6 -0.00162 L 3.33333E-6 -0.21207 L 0.1842 -0.21207 L 0.1842 -0.03261 " pathEditMode="relative" rAng="0" ptsTypes="AAAA">
                                      <p:cBhvr>
                                        <p:cTn id="6" dur="1000" fill="hold"/>
                                        <p:tgtEl>
                                          <p:spTgt spid="21"/>
                                        </p:tgtEl>
                                        <p:attrNameLst>
                                          <p:attrName>ppt_x</p:attrName>
                                          <p:attrName>ppt_y</p:attrName>
                                        </p:attrNameLst>
                                      </p:cBhvr>
                                      <p:rCtr x="9200" y="-10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Tower Of Hanoi</a:t>
            </a:r>
          </a:p>
        </p:txBody>
      </p:sp>
      <p:sp>
        <p:nvSpPr>
          <p:cNvPr id="7" name="Slide Number Placeholder 6"/>
          <p:cNvSpPr>
            <a:spLocks noGrp="1"/>
          </p:cNvSpPr>
          <p:nvPr>
            <p:ph type="sldNum" sz="quarter" idx="12"/>
          </p:nvPr>
        </p:nvSpPr>
        <p:spPr/>
        <p:txBody>
          <a:bodyPr>
            <a:normAutofit/>
          </a:bodyPr>
          <a:lstStyle/>
          <a:p>
            <a:pPr>
              <a:defRPr/>
            </a:pPr>
            <a:r>
              <a:rPr lang="en-US" sz="1200"/>
              <a:t>Unit25</a:t>
            </a:r>
            <a:r>
              <a:rPr sz="1200"/>
              <a:t> </a:t>
            </a:r>
            <a:r>
              <a:rPr lang="en-US" sz="1200"/>
              <a:t>-</a:t>
            </a:r>
            <a:r>
              <a:rPr sz="1200"/>
              <a:t> </a:t>
            </a:r>
            <a:fld id="{F7EC234A-9094-4BB8-9EA4-75ECDA8A365B}" type="slidenum">
              <a:rPr sz="1200" smtClean="0"/>
              <a:pPr>
                <a:defRPr/>
              </a:pPr>
              <a:t>22</a:t>
            </a:fld>
            <a:endParaRPr sz="1200"/>
          </a:p>
        </p:txBody>
      </p:sp>
      <p:sp>
        <p:nvSpPr>
          <p:cNvPr id="12" name="[Date Placeholder 3]"/>
          <p:cNvSpPr>
            <a:spLocks noGrp="1"/>
          </p:cNvSpPr>
          <p:nvPr>
            <p:ph type="dt" sz="half" idx="10"/>
          </p:nvPr>
        </p:nvSpPr>
        <p:spPr>
          <a:xfrm>
            <a:off x="457200" y="18288"/>
            <a:ext cx="2895600" cy="329184"/>
          </a:xfrm>
        </p:spPr>
        <p:txBody>
          <a:bodyPr/>
          <a:lstStyle/>
          <a:p>
            <a:pPr>
              <a:defRPr/>
            </a:pPr>
            <a:r>
              <a:rPr lang="en-US"/>
              <a:t>© NUS</a:t>
            </a:r>
          </a:p>
        </p:txBody>
      </p:sp>
      <p:sp>
        <p:nvSpPr>
          <p:cNvPr id="6" name="Rectangle 3"/>
          <p:cNvSpPr>
            <a:spLocks noChangeArrowheads="1"/>
          </p:cNvSpPr>
          <p:nvPr/>
        </p:nvSpPr>
        <p:spPr bwMode="auto">
          <a:xfrm>
            <a:off x="762000" y="1295400"/>
            <a:ext cx="8001000" cy="5029200"/>
          </a:xfrm>
          <a:prstGeom prst="rect">
            <a:avLst/>
          </a:prstGeom>
          <a:noFill/>
          <a:ln w="9525">
            <a:noFill/>
            <a:miter lim="800000"/>
            <a:headEnd/>
            <a:tailEnd/>
          </a:ln>
        </p:spPr>
        <p:txBody>
          <a:bodyPr/>
          <a:lstStyle/>
          <a:p>
            <a:pPr marL="342900" indent="-342900" algn="just">
              <a:spcBef>
                <a:spcPct val="20000"/>
              </a:spcBef>
              <a:spcAft>
                <a:spcPct val="10000"/>
              </a:spcAft>
              <a:buClr>
                <a:schemeClr val="tx1">
                  <a:lumMod val="90000"/>
                  <a:lumOff val="10000"/>
                </a:schemeClr>
              </a:buClr>
              <a:buSzPct val="100000"/>
              <a:buFont typeface="Wingdings" panose="05000000000000000000" pitchFamily="2" charset="2"/>
              <a:buChar char="§"/>
            </a:pPr>
            <a:r>
              <a:rPr lang="en-US" sz="2400">
                <a:solidFill>
                  <a:srgbClr val="0000FF"/>
                </a:solidFill>
              </a:rPr>
              <a:t>Example: A tower with 3 disks.</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b="1">
                <a:solidFill>
                  <a:srgbClr val="990033"/>
                </a:solidFill>
              </a:rPr>
              <a:t>	</a:t>
            </a:r>
            <a:r>
              <a:rPr lang="en-US" sz="2000"/>
              <a:t>Move disk from A to B</a:t>
            </a:r>
          </a:p>
          <a:p>
            <a:pPr marL="742950" lvl="1" indent="-285750" algn="just">
              <a:spcBef>
                <a:spcPct val="10000"/>
              </a:spcBef>
              <a:buClr>
                <a:schemeClr val="accent2"/>
              </a:buClr>
              <a:buSzPct val="80000"/>
              <a:buFont typeface="Wingdings" pitchFamily="2" charset="2"/>
              <a:buNone/>
            </a:pPr>
            <a:r>
              <a:rPr lang="en-US" sz="2000" b="1"/>
              <a:t>	</a:t>
            </a:r>
            <a:r>
              <a:rPr lang="en-US" sz="2000"/>
              <a:t>Move disk from C to B</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b="1">
                <a:solidFill>
                  <a:srgbClr val="990033"/>
                </a:solidFill>
              </a:rPr>
              <a:t>	</a:t>
            </a:r>
            <a:r>
              <a:rPr lang="en-US" sz="2000"/>
              <a:t>Move disk from B to A</a:t>
            </a:r>
          </a:p>
          <a:p>
            <a:pPr marL="742950" lvl="1" indent="-285750" algn="just">
              <a:spcBef>
                <a:spcPct val="10000"/>
              </a:spcBef>
              <a:buClr>
                <a:schemeClr val="accent2"/>
              </a:buClr>
              <a:buSzPct val="80000"/>
              <a:buFont typeface="Wingdings" pitchFamily="2" charset="2"/>
              <a:buNone/>
            </a:pPr>
            <a:r>
              <a:rPr lang="en-US" sz="2000" b="1">
                <a:solidFill>
                  <a:srgbClr val="990033"/>
                </a:solidFill>
              </a:rPr>
              <a:t>	</a:t>
            </a:r>
            <a:r>
              <a:rPr lang="en-US" sz="2000"/>
              <a:t>Move disk from B to C</a:t>
            </a:r>
          </a:p>
          <a:p>
            <a:pPr marL="742950" lvl="1" indent="-285750" algn="just">
              <a:spcBef>
                <a:spcPct val="10000"/>
              </a:spcBef>
              <a:buClr>
                <a:schemeClr val="accent2"/>
              </a:buClr>
              <a:buSzPct val="80000"/>
              <a:buFont typeface="Wingdings" pitchFamily="2" charset="2"/>
              <a:buNone/>
            </a:pPr>
            <a:r>
              <a:rPr lang="en-US" sz="2000" b="1">
                <a:solidFill>
                  <a:srgbClr val="990033"/>
                </a:solidFill>
              </a:rPr>
              <a:t>	Move disk from A to C</a:t>
            </a:r>
          </a:p>
        </p:txBody>
      </p:sp>
      <p:grpSp>
        <p:nvGrpSpPr>
          <p:cNvPr id="9" name="Group 4"/>
          <p:cNvGrpSpPr>
            <a:grpSpLocks/>
          </p:cNvGrpSpPr>
          <p:nvPr/>
        </p:nvGrpSpPr>
        <p:grpSpPr bwMode="auto">
          <a:xfrm>
            <a:off x="2895600" y="4495800"/>
            <a:ext cx="1371600" cy="1524000"/>
            <a:chOff x="1728" y="2736"/>
            <a:chExt cx="864" cy="960"/>
          </a:xfrm>
        </p:grpSpPr>
        <p:sp>
          <p:nvSpPr>
            <p:cNvPr id="10" name="Rectangle 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1" name="Rectangle 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13" name="Text Box 7"/>
          <p:cNvSpPr txBox="1">
            <a:spLocks noChangeArrowheads="1"/>
          </p:cNvSpPr>
          <p:nvPr/>
        </p:nvSpPr>
        <p:spPr bwMode="auto">
          <a:xfrm>
            <a:off x="3352800" y="6019800"/>
            <a:ext cx="457200" cy="457200"/>
          </a:xfrm>
          <a:prstGeom prst="rect">
            <a:avLst/>
          </a:prstGeom>
          <a:noFill/>
          <a:ln w="12700" cap="sq">
            <a:noFill/>
            <a:miter lim="800000"/>
            <a:headEnd type="none" w="sm" len="sm"/>
            <a:tailEnd type="none" w="sm" len="sm"/>
          </a:ln>
        </p:spPr>
        <p:txBody>
          <a:bodyPr>
            <a:spAutoFit/>
          </a:bodyPr>
          <a:lstStyle/>
          <a:p>
            <a:pPr algn="ctr">
              <a:spcBef>
                <a:spcPct val="50000"/>
              </a:spcBef>
            </a:pPr>
            <a:r>
              <a:rPr lang="en-US" sz="2400" b="1"/>
              <a:t>A</a:t>
            </a:r>
          </a:p>
        </p:txBody>
      </p:sp>
      <p:sp>
        <p:nvSpPr>
          <p:cNvPr id="14" name="Rectangle 8"/>
          <p:cNvSpPr>
            <a:spLocks noChangeArrowheads="1"/>
          </p:cNvSpPr>
          <p:nvPr/>
        </p:nvSpPr>
        <p:spPr bwMode="auto">
          <a:xfrm>
            <a:off x="5257800" y="6019800"/>
            <a:ext cx="404813" cy="457200"/>
          </a:xfrm>
          <a:prstGeom prst="rect">
            <a:avLst/>
          </a:prstGeom>
          <a:noFill/>
          <a:ln w="12700" cap="sq">
            <a:noFill/>
            <a:miter lim="800000"/>
            <a:headEnd type="none" w="sm" len="sm"/>
            <a:tailEnd type="none" w="sm" len="sm"/>
          </a:ln>
        </p:spPr>
        <p:txBody>
          <a:bodyPr wrap="none">
            <a:spAutoFit/>
          </a:bodyPr>
          <a:lstStyle/>
          <a:p>
            <a:pPr>
              <a:spcBef>
                <a:spcPct val="50000"/>
              </a:spcBef>
            </a:pPr>
            <a:r>
              <a:rPr lang="en-US" sz="2400" b="1"/>
              <a:t>B</a:t>
            </a:r>
          </a:p>
        </p:txBody>
      </p:sp>
      <p:sp>
        <p:nvSpPr>
          <p:cNvPr id="15" name="Rectangle 9"/>
          <p:cNvSpPr>
            <a:spLocks noChangeArrowheads="1"/>
          </p:cNvSpPr>
          <p:nvPr/>
        </p:nvSpPr>
        <p:spPr bwMode="auto">
          <a:xfrm>
            <a:off x="6934200" y="6019800"/>
            <a:ext cx="381000" cy="457200"/>
          </a:xfrm>
          <a:prstGeom prst="rect">
            <a:avLst/>
          </a:prstGeom>
          <a:noFill/>
          <a:ln w="12700" cap="sq">
            <a:noFill/>
            <a:miter lim="800000"/>
            <a:headEnd type="none" w="sm" len="sm"/>
            <a:tailEnd type="none" w="sm" len="sm"/>
          </a:ln>
        </p:spPr>
        <p:txBody>
          <a:bodyPr>
            <a:spAutoFit/>
          </a:bodyPr>
          <a:lstStyle/>
          <a:p>
            <a:pPr>
              <a:spcBef>
                <a:spcPct val="50000"/>
              </a:spcBef>
            </a:pPr>
            <a:r>
              <a:rPr lang="en-US" sz="2400" b="1"/>
              <a:t>C</a:t>
            </a:r>
          </a:p>
        </p:txBody>
      </p:sp>
      <p:grpSp>
        <p:nvGrpSpPr>
          <p:cNvPr id="16" name="Group 10"/>
          <p:cNvGrpSpPr>
            <a:grpSpLocks/>
          </p:cNvGrpSpPr>
          <p:nvPr/>
        </p:nvGrpSpPr>
        <p:grpSpPr bwMode="auto">
          <a:xfrm>
            <a:off x="4724400" y="4495800"/>
            <a:ext cx="1371600" cy="1524000"/>
            <a:chOff x="1728" y="2736"/>
            <a:chExt cx="864" cy="960"/>
          </a:xfrm>
        </p:grpSpPr>
        <p:sp>
          <p:nvSpPr>
            <p:cNvPr id="17" name="Rectangle 11"/>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8" name="Rectangle 12"/>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grpSp>
        <p:nvGrpSpPr>
          <p:cNvPr id="19" name="Group 13"/>
          <p:cNvGrpSpPr>
            <a:grpSpLocks/>
          </p:cNvGrpSpPr>
          <p:nvPr/>
        </p:nvGrpSpPr>
        <p:grpSpPr bwMode="auto">
          <a:xfrm>
            <a:off x="6400800" y="4495800"/>
            <a:ext cx="1371600" cy="1524000"/>
            <a:chOff x="1728" y="2736"/>
            <a:chExt cx="864" cy="960"/>
          </a:xfrm>
        </p:grpSpPr>
        <p:sp>
          <p:nvSpPr>
            <p:cNvPr id="20" name="Rectangle 14"/>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21" name="Rectangle 15"/>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22" name="AutoShape 16"/>
          <p:cNvSpPr>
            <a:spLocks noChangeArrowheads="1"/>
          </p:cNvSpPr>
          <p:nvPr/>
        </p:nvSpPr>
        <p:spPr bwMode="auto">
          <a:xfrm>
            <a:off x="6705600" y="5410200"/>
            <a:ext cx="762000" cy="228600"/>
          </a:xfrm>
          <a:prstGeom prst="roundRect">
            <a:avLst>
              <a:gd name="adj" fmla="val 16667"/>
            </a:avLst>
          </a:prstGeom>
          <a:solidFill>
            <a:srgbClr val="CCFFCC"/>
          </a:solidFill>
          <a:ln w="12700" cap="sq">
            <a:solidFill>
              <a:schemeClr val="tx1"/>
            </a:solidFill>
            <a:round/>
            <a:headEnd type="none" w="sm" len="sm"/>
            <a:tailEnd type="none" w="sm" len="sm"/>
          </a:ln>
        </p:spPr>
        <p:txBody>
          <a:bodyPr wrap="none" anchor="ctr"/>
          <a:lstStyle/>
          <a:p>
            <a:endParaRPr lang="en-SG"/>
          </a:p>
        </p:txBody>
      </p:sp>
      <p:sp>
        <p:nvSpPr>
          <p:cNvPr id="23" name="AutoShape 17"/>
          <p:cNvSpPr>
            <a:spLocks noChangeArrowheads="1"/>
          </p:cNvSpPr>
          <p:nvPr/>
        </p:nvSpPr>
        <p:spPr bwMode="auto">
          <a:xfrm>
            <a:off x="3352800" y="5638800"/>
            <a:ext cx="457200" cy="228600"/>
          </a:xfrm>
          <a:prstGeom prst="roundRect">
            <a:avLst>
              <a:gd name="adj" fmla="val 16667"/>
            </a:avLst>
          </a:prstGeom>
          <a:solidFill>
            <a:srgbClr val="CC99FF"/>
          </a:solidFill>
          <a:ln w="12700" cap="sq">
            <a:solidFill>
              <a:schemeClr val="tx1"/>
            </a:solidFill>
            <a:round/>
            <a:headEnd type="none" w="sm" len="sm"/>
            <a:tailEnd type="none" w="sm" len="sm"/>
          </a:ln>
        </p:spPr>
        <p:txBody>
          <a:bodyPr wrap="none" anchor="ctr"/>
          <a:lstStyle/>
          <a:p>
            <a:endParaRPr lang="en-SG"/>
          </a:p>
        </p:txBody>
      </p:sp>
      <p:sp>
        <p:nvSpPr>
          <p:cNvPr id="24" name="AutoShape 18"/>
          <p:cNvSpPr>
            <a:spLocks noChangeArrowheads="1"/>
          </p:cNvSpPr>
          <p:nvPr/>
        </p:nvSpPr>
        <p:spPr bwMode="auto">
          <a:xfrm>
            <a:off x="6553200" y="5638800"/>
            <a:ext cx="1066800" cy="228600"/>
          </a:xfrm>
          <a:prstGeom prst="roundRect">
            <a:avLst>
              <a:gd name="adj" fmla="val 16667"/>
            </a:avLst>
          </a:prstGeom>
          <a:solidFill>
            <a:srgbClr val="FFCC99"/>
          </a:solidFill>
          <a:ln w="12700" cap="sq">
            <a:solidFill>
              <a:schemeClr val="tx1"/>
            </a:solidFill>
            <a:round/>
            <a:headEnd type="none" w="sm" len="sm"/>
            <a:tailEnd type="none" w="sm" len="sm"/>
          </a:ln>
        </p:spPr>
        <p:txBody>
          <a:bodyPr wrap="none" anchor="ctr"/>
          <a:lstStyle/>
          <a:p>
            <a:endParaRPr lang="en-SG"/>
          </a:p>
        </p:txBody>
      </p:sp>
      <p:sp>
        <p:nvSpPr>
          <p:cNvPr id="25" name="Text Box 19"/>
          <p:cNvSpPr txBox="1">
            <a:spLocks noChangeArrowheads="1"/>
          </p:cNvSpPr>
          <p:nvPr/>
        </p:nvSpPr>
        <p:spPr bwMode="auto">
          <a:xfrm>
            <a:off x="5327650" y="2514600"/>
            <a:ext cx="2451100" cy="1107996"/>
          </a:xfrm>
          <a:prstGeom prst="rect">
            <a:avLst/>
          </a:prstGeom>
          <a:noFill/>
          <a:ln w="12700" cap="sq">
            <a:noFill/>
            <a:miter lim="800000"/>
            <a:headEnd type="none" w="sm" len="sm"/>
            <a:tailEnd type="none" w="sm" len="sm"/>
          </a:ln>
        </p:spPr>
        <p:txBody>
          <a:bodyPr>
            <a:spAutoFit/>
          </a:bodyPr>
          <a:lstStyle/>
          <a:p>
            <a:pPr algn="ctr">
              <a:spcBef>
                <a:spcPct val="50000"/>
              </a:spcBef>
            </a:pPr>
            <a:r>
              <a:rPr lang="en-US" sz="6600" b="1">
                <a:solidFill>
                  <a:srgbClr val="800000"/>
                </a:solidFill>
                <a:latin typeface="Monotype Corsiva" panose="03010101010201010101" pitchFamily="66" charset="0"/>
              </a:rPr>
              <a:t>Voilà!</a:t>
            </a:r>
          </a:p>
        </p:txBody>
      </p:sp>
      <p:sp>
        <p:nvSpPr>
          <p:cNvPr id="2" name="Footer Placeholder 1">
            <a:extLst>
              <a:ext uri="{FF2B5EF4-FFF2-40B4-BE49-F238E27FC236}">
                <a16:creationId xmlns:a16="http://schemas.microsoft.com/office/drawing/2014/main" id="{28F8D3D8-8B24-A45B-6D71-231AB7AA3117}"/>
              </a:ext>
            </a:extLst>
          </p:cNvPr>
          <p:cNvSpPr>
            <a:spLocks noGrp="1"/>
          </p:cNvSpPr>
          <p:nvPr>
            <p:ph type="ftr" sz="quarter" idx="11"/>
          </p:nvPr>
        </p:nvSpPr>
        <p:spPr/>
        <p:txBody>
          <a:bodyPr/>
          <a:lstStyle/>
          <a:p>
            <a:pPr algn="l">
              <a:defRPr/>
            </a:pPr>
            <a:r>
              <a:rPr lang="en-US"/>
              <a:t>CS1010 (AY2023/24 Semester 2)</a:t>
            </a:r>
          </a:p>
        </p:txBody>
      </p:sp>
    </p:spTree>
    <p:extLst>
      <p:ext uri="{BB962C8B-B14F-4D97-AF65-F5344CB8AC3E}">
        <p14:creationId xmlns:p14="http://schemas.microsoft.com/office/powerpoint/2010/main" val="11647293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33333E-6 -2.85846E-6 L 3.33333E-6 -0.21554 L 0.38402 -0.21554 L 0.38402 -0.06591 " pathEditMode="relative" rAng="0" ptsTypes="AAAA">
                                      <p:cBhvr>
                                        <p:cTn id="6" dur="1000" fill="hold"/>
                                        <p:tgtEl>
                                          <p:spTgt spid="23"/>
                                        </p:tgtEl>
                                        <p:attrNameLst>
                                          <p:attrName>ppt_x</p:attrName>
                                          <p:attrName>ppt_y</p:attrName>
                                        </p:attrNameLst>
                                      </p:cBhvr>
                                      <p:rCtr x="19200" y="-10800"/>
                                    </p:animMotion>
                                  </p:childTnLst>
                                </p:cTn>
                              </p:par>
                            </p:childTnLst>
                          </p:cTn>
                        </p:par>
                        <p:par>
                          <p:cTn id="7" fill="hold">
                            <p:stCondLst>
                              <p:cond delay="1000"/>
                            </p:stCondLst>
                            <p:childTnLst>
                              <p:par>
                                <p:cTn id="8" presetID="9" presetClass="entr" presetSubtype="0" fill="hold" grpId="0" nodeType="after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dissolve">
                                      <p:cBhvr>
                                        <p:cTn id="10"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Tower Of Hanoi</a:t>
            </a:r>
          </a:p>
        </p:txBody>
      </p:sp>
      <p:sp>
        <p:nvSpPr>
          <p:cNvPr id="7" name="Slide Number Placeholder 6"/>
          <p:cNvSpPr>
            <a:spLocks noGrp="1"/>
          </p:cNvSpPr>
          <p:nvPr>
            <p:ph type="sldNum" sz="quarter" idx="12"/>
          </p:nvPr>
        </p:nvSpPr>
        <p:spPr/>
        <p:txBody>
          <a:bodyPr>
            <a:normAutofit/>
          </a:bodyPr>
          <a:lstStyle/>
          <a:p>
            <a:pPr>
              <a:defRPr/>
            </a:pPr>
            <a:r>
              <a:rPr lang="en-US" sz="1200"/>
              <a:t>Unit25</a:t>
            </a:r>
            <a:r>
              <a:rPr sz="1200"/>
              <a:t> </a:t>
            </a:r>
            <a:r>
              <a:rPr lang="en-US" sz="1200"/>
              <a:t>-</a:t>
            </a:r>
            <a:r>
              <a:rPr sz="1200"/>
              <a:t> </a:t>
            </a:r>
            <a:fld id="{F7EC234A-9094-4BB8-9EA4-75ECDA8A365B}" type="slidenum">
              <a:rPr sz="1200" smtClean="0"/>
              <a:pPr>
                <a:defRPr/>
              </a:pPr>
              <a:t>23</a:t>
            </a:fld>
            <a:endParaRPr sz="1200"/>
          </a:p>
        </p:txBody>
      </p:sp>
      <p:sp>
        <p:nvSpPr>
          <p:cNvPr id="12" name="[Date Placeholder 3]"/>
          <p:cNvSpPr>
            <a:spLocks noGrp="1"/>
          </p:cNvSpPr>
          <p:nvPr>
            <p:ph type="dt" sz="half" idx="10"/>
          </p:nvPr>
        </p:nvSpPr>
        <p:spPr>
          <a:xfrm>
            <a:off x="457200" y="18288"/>
            <a:ext cx="2895600" cy="329184"/>
          </a:xfrm>
        </p:spPr>
        <p:txBody>
          <a:bodyPr/>
          <a:lstStyle/>
          <a:p>
            <a:pPr>
              <a:defRPr/>
            </a:pPr>
            <a:r>
              <a:rPr lang="en-US"/>
              <a:t>© NUS</a:t>
            </a:r>
          </a:p>
        </p:txBody>
      </p:sp>
      <p:pic>
        <p:nvPicPr>
          <p:cNvPr id="6" name="Picture 2" descr="fig1021"/>
          <p:cNvPicPr preferRelativeResize="0">
            <a:picLocks noChangeAspect="1" noChangeArrowheads="1"/>
          </p:cNvPicPr>
          <p:nvPr/>
        </p:nvPicPr>
        <p:blipFill>
          <a:blip r:embed="rId3" cstate="print">
            <a:grayscl/>
          </a:blip>
          <a:srcRect/>
          <a:stretch>
            <a:fillRect/>
          </a:stretch>
        </p:blipFill>
        <p:spPr bwMode="auto">
          <a:xfrm>
            <a:off x="646113" y="1516063"/>
            <a:ext cx="7315200" cy="1806575"/>
          </a:xfrm>
          <a:prstGeom prst="rect">
            <a:avLst/>
          </a:prstGeom>
          <a:noFill/>
          <a:ln w="9525">
            <a:noFill/>
            <a:miter lim="800000"/>
            <a:headEnd/>
            <a:tailEnd/>
          </a:ln>
        </p:spPr>
      </p:pic>
      <p:sp>
        <p:nvSpPr>
          <p:cNvPr id="8" name="TextBox 4"/>
          <p:cNvSpPr txBox="1">
            <a:spLocks noChangeArrowheads="1"/>
          </p:cNvSpPr>
          <p:nvPr/>
        </p:nvSpPr>
        <p:spPr bwMode="auto">
          <a:xfrm>
            <a:off x="546100" y="3892550"/>
            <a:ext cx="7727950" cy="1692275"/>
          </a:xfrm>
          <a:prstGeom prst="rect">
            <a:avLst/>
          </a:prstGeom>
          <a:noFill/>
          <a:ln w="9525">
            <a:noFill/>
            <a:miter lim="800000"/>
            <a:headEnd/>
            <a:tailEnd/>
          </a:ln>
        </p:spPr>
        <p:txBody>
          <a:bodyPr>
            <a:spAutoFit/>
          </a:bodyPr>
          <a:lstStyle/>
          <a:p>
            <a:r>
              <a:rPr lang="en-US" sz="2800">
                <a:solidFill>
                  <a:srgbClr val="0000FF"/>
                </a:solidFill>
              </a:rPr>
              <a:t>Can be interpreted as:</a:t>
            </a:r>
          </a:p>
          <a:p>
            <a:r>
              <a:rPr lang="en-US" sz="2400"/>
              <a:t> 1. move four disks from peg A to peg B</a:t>
            </a:r>
          </a:p>
          <a:p>
            <a:r>
              <a:rPr lang="en-US" sz="2400"/>
              <a:t> 2. move disk 5 from peg A to peg C</a:t>
            </a:r>
          </a:p>
          <a:p>
            <a:r>
              <a:rPr lang="en-US" sz="2400"/>
              <a:t> 3. move four disks from peg B to peg C</a:t>
            </a:r>
          </a:p>
        </p:txBody>
      </p:sp>
      <p:sp>
        <p:nvSpPr>
          <p:cNvPr id="2" name="Footer Placeholder 1">
            <a:extLst>
              <a:ext uri="{FF2B5EF4-FFF2-40B4-BE49-F238E27FC236}">
                <a16:creationId xmlns:a16="http://schemas.microsoft.com/office/drawing/2014/main" id="{108B7A31-2DFA-06CB-8F40-FDFEDF56B145}"/>
              </a:ext>
            </a:extLst>
          </p:cNvPr>
          <p:cNvSpPr>
            <a:spLocks noGrp="1"/>
          </p:cNvSpPr>
          <p:nvPr>
            <p:ph type="ftr" sz="quarter" idx="11"/>
          </p:nvPr>
        </p:nvSpPr>
        <p:spPr/>
        <p:txBody>
          <a:bodyPr/>
          <a:lstStyle/>
          <a:p>
            <a:pPr algn="l">
              <a:defRPr/>
            </a:pPr>
            <a:r>
              <a:rPr lang="en-US"/>
              <a:t>CS1010 (AY2023/24 Semester 2)</a:t>
            </a:r>
          </a:p>
        </p:txBody>
      </p:sp>
    </p:spTree>
    <p:extLst>
      <p:ext uri="{BB962C8B-B14F-4D97-AF65-F5344CB8AC3E}">
        <p14:creationId xmlns:p14="http://schemas.microsoft.com/office/powerpoint/2010/main" val="10968163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Tower Of Hanoi</a:t>
            </a:r>
          </a:p>
        </p:txBody>
      </p:sp>
      <p:sp>
        <p:nvSpPr>
          <p:cNvPr id="7" name="Slide Number Placeholder 6"/>
          <p:cNvSpPr>
            <a:spLocks noGrp="1"/>
          </p:cNvSpPr>
          <p:nvPr>
            <p:ph type="sldNum" sz="quarter" idx="12"/>
          </p:nvPr>
        </p:nvSpPr>
        <p:spPr/>
        <p:txBody>
          <a:bodyPr>
            <a:normAutofit/>
          </a:bodyPr>
          <a:lstStyle/>
          <a:p>
            <a:pPr>
              <a:defRPr/>
            </a:pPr>
            <a:r>
              <a:rPr lang="en-US" sz="1200"/>
              <a:t>Unit25</a:t>
            </a:r>
            <a:r>
              <a:rPr sz="1200"/>
              <a:t> </a:t>
            </a:r>
            <a:r>
              <a:rPr lang="en-US" sz="1200"/>
              <a:t>-</a:t>
            </a:r>
            <a:r>
              <a:rPr sz="1200"/>
              <a:t> </a:t>
            </a:r>
            <a:fld id="{F7EC234A-9094-4BB8-9EA4-75ECDA8A365B}" type="slidenum">
              <a:rPr sz="1200" smtClean="0"/>
              <a:pPr>
                <a:defRPr/>
              </a:pPr>
              <a:t>24</a:t>
            </a:fld>
            <a:endParaRPr sz="1200"/>
          </a:p>
        </p:txBody>
      </p:sp>
      <p:sp>
        <p:nvSpPr>
          <p:cNvPr id="12" name="[Date Placeholder 3]"/>
          <p:cNvSpPr>
            <a:spLocks noGrp="1"/>
          </p:cNvSpPr>
          <p:nvPr>
            <p:ph type="dt" sz="half" idx="10"/>
          </p:nvPr>
        </p:nvSpPr>
        <p:spPr>
          <a:xfrm>
            <a:off x="457200" y="18288"/>
            <a:ext cx="2895600" cy="329184"/>
          </a:xfrm>
        </p:spPr>
        <p:txBody>
          <a:bodyPr/>
          <a:lstStyle/>
          <a:p>
            <a:pPr>
              <a:defRPr/>
            </a:pPr>
            <a:r>
              <a:rPr lang="en-US"/>
              <a:t>© NUS</a:t>
            </a:r>
          </a:p>
        </p:txBody>
      </p:sp>
      <p:pic>
        <p:nvPicPr>
          <p:cNvPr id="6" name="Picture 2" descr="fig1022"/>
          <p:cNvPicPr preferRelativeResize="0">
            <a:picLocks noChangeAspect="1" noChangeArrowheads="1"/>
          </p:cNvPicPr>
          <p:nvPr/>
        </p:nvPicPr>
        <p:blipFill>
          <a:blip r:embed="rId3" cstate="print">
            <a:grayscl/>
          </a:blip>
          <a:srcRect/>
          <a:stretch>
            <a:fillRect/>
          </a:stretch>
        </p:blipFill>
        <p:spPr bwMode="auto">
          <a:xfrm>
            <a:off x="1055688" y="1738313"/>
            <a:ext cx="7315200" cy="1851025"/>
          </a:xfrm>
          <a:prstGeom prst="rect">
            <a:avLst/>
          </a:prstGeom>
          <a:noFill/>
          <a:ln w="9525">
            <a:noFill/>
            <a:miter lim="800000"/>
            <a:headEnd/>
            <a:tailEnd/>
          </a:ln>
        </p:spPr>
      </p:pic>
      <p:sp>
        <p:nvSpPr>
          <p:cNvPr id="8" name="TextBox 4"/>
          <p:cNvSpPr txBox="1">
            <a:spLocks noChangeArrowheads="1"/>
          </p:cNvSpPr>
          <p:nvPr/>
        </p:nvSpPr>
        <p:spPr bwMode="auto">
          <a:xfrm>
            <a:off x="635000" y="3925888"/>
            <a:ext cx="7270750" cy="1938337"/>
          </a:xfrm>
          <a:prstGeom prst="rect">
            <a:avLst/>
          </a:prstGeom>
          <a:noFill/>
          <a:ln w="9525">
            <a:noFill/>
            <a:miter lim="800000"/>
            <a:headEnd/>
            <a:tailEnd/>
          </a:ln>
        </p:spPr>
        <p:txBody>
          <a:bodyPr>
            <a:spAutoFit/>
          </a:bodyPr>
          <a:lstStyle/>
          <a:p>
            <a:r>
              <a:rPr lang="en-US" sz="2400">
                <a:solidFill>
                  <a:srgbClr val="0000FF"/>
                </a:solidFill>
              </a:rPr>
              <a:t>But how do we execute step 1? Or step 3?</a:t>
            </a:r>
          </a:p>
          <a:p>
            <a:r>
              <a:rPr lang="en-US" sz="2400"/>
              <a:t>Step 3 can be interpreted as:</a:t>
            </a:r>
          </a:p>
          <a:p>
            <a:pPr lvl="1"/>
            <a:r>
              <a:rPr lang="en-US" sz="2400"/>
              <a:t>3.1 move three disks from peg B to peg A</a:t>
            </a:r>
          </a:p>
          <a:p>
            <a:pPr lvl="1"/>
            <a:r>
              <a:rPr lang="en-US" sz="2400"/>
              <a:t>3.2 move disk 4 from peg B to peg C</a:t>
            </a:r>
          </a:p>
          <a:p>
            <a:pPr lvl="1"/>
            <a:r>
              <a:rPr lang="en-US" sz="2400"/>
              <a:t>3.3 move three disks from peg A to peg C</a:t>
            </a:r>
          </a:p>
        </p:txBody>
      </p:sp>
      <p:sp>
        <p:nvSpPr>
          <p:cNvPr id="9" name="TextBox 4"/>
          <p:cNvSpPr txBox="1">
            <a:spLocks noChangeArrowheads="1"/>
          </p:cNvSpPr>
          <p:nvPr/>
        </p:nvSpPr>
        <p:spPr bwMode="auto">
          <a:xfrm>
            <a:off x="573088" y="1323975"/>
            <a:ext cx="7270750" cy="461963"/>
          </a:xfrm>
          <a:prstGeom prst="rect">
            <a:avLst/>
          </a:prstGeom>
          <a:noFill/>
          <a:ln w="9525">
            <a:noFill/>
            <a:miter lim="800000"/>
            <a:headEnd/>
            <a:tailEnd/>
          </a:ln>
        </p:spPr>
        <p:txBody>
          <a:bodyPr>
            <a:spAutoFit/>
          </a:bodyPr>
          <a:lstStyle/>
          <a:p>
            <a:r>
              <a:rPr lang="en-US" sz="2400">
                <a:solidFill>
                  <a:srgbClr val="C00000"/>
                </a:solidFill>
              </a:rPr>
              <a:t>Towers after steps 1 and 2:</a:t>
            </a:r>
          </a:p>
        </p:txBody>
      </p:sp>
      <p:sp>
        <p:nvSpPr>
          <p:cNvPr id="2" name="Footer Placeholder 1">
            <a:extLst>
              <a:ext uri="{FF2B5EF4-FFF2-40B4-BE49-F238E27FC236}">
                <a16:creationId xmlns:a16="http://schemas.microsoft.com/office/drawing/2014/main" id="{3C0EAF32-8123-636F-D270-B2A1F6884B6F}"/>
              </a:ext>
            </a:extLst>
          </p:cNvPr>
          <p:cNvSpPr>
            <a:spLocks noGrp="1"/>
          </p:cNvSpPr>
          <p:nvPr>
            <p:ph type="ftr" sz="quarter" idx="11"/>
          </p:nvPr>
        </p:nvSpPr>
        <p:spPr/>
        <p:txBody>
          <a:bodyPr/>
          <a:lstStyle/>
          <a:p>
            <a:pPr algn="l">
              <a:defRPr/>
            </a:pPr>
            <a:r>
              <a:rPr lang="en-US"/>
              <a:t>CS1010 (AY2023/24 Semester 2)</a:t>
            </a:r>
          </a:p>
        </p:txBody>
      </p:sp>
    </p:spTree>
    <p:extLst>
      <p:ext uri="{BB962C8B-B14F-4D97-AF65-F5344CB8AC3E}">
        <p14:creationId xmlns:p14="http://schemas.microsoft.com/office/powerpoint/2010/main" val="31222569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dissolv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dissolv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Tower Of Hanoi</a:t>
            </a:r>
          </a:p>
        </p:txBody>
      </p:sp>
      <p:sp>
        <p:nvSpPr>
          <p:cNvPr id="7" name="Slide Number Placeholder 6"/>
          <p:cNvSpPr>
            <a:spLocks noGrp="1"/>
          </p:cNvSpPr>
          <p:nvPr>
            <p:ph type="sldNum" sz="quarter" idx="12"/>
          </p:nvPr>
        </p:nvSpPr>
        <p:spPr/>
        <p:txBody>
          <a:bodyPr>
            <a:normAutofit/>
          </a:bodyPr>
          <a:lstStyle/>
          <a:p>
            <a:pPr>
              <a:defRPr/>
            </a:pPr>
            <a:r>
              <a:rPr lang="en-US" sz="1200"/>
              <a:t>Unit25</a:t>
            </a:r>
            <a:r>
              <a:rPr sz="1200"/>
              <a:t> </a:t>
            </a:r>
            <a:r>
              <a:rPr lang="en-US" sz="1200"/>
              <a:t>-</a:t>
            </a:r>
            <a:r>
              <a:rPr sz="1200"/>
              <a:t> </a:t>
            </a:r>
            <a:fld id="{F7EC234A-9094-4BB8-9EA4-75ECDA8A365B}" type="slidenum">
              <a:rPr sz="1200" smtClean="0"/>
              <a:pPr>
                <a:defRPr/>
              </a:pPr>
              <a:t>25</a:t>
            </a:fld>
            <a:endParaRPr sz="1200"/>
          </a:p>
        </p:txBody>
      </p:sp>
      <p:sp>
        <p:nvSpPr>
          <p:cNvPr id="12" name="[Date Placeholder 3]"/>
          <p:cNvSpPr>
            <a:spLocks noGrp="1"/>
          </p:cNvSpPr>
          <p:nvPr>
            <p:ph type="dt" sz="half" idx="10"/>
          </p:nvPr>
        </p:nvSpPr>
        <p:spPr>
          <a:xfrm>
            <a:off x="457200" y="18288"/>
            <a:ext cx="2895600" cy="329184"/>
          </a:xfrm>
        </p:spPr>
        <p:txBody>
          <a:bodyPr/>
          <a:lstStyle/>
          <a:p>
            <a:pPr>
              <a:defRPr/>
            </a:pPr>
            <a:r>
              <a:rPr lang="en-US"/>
              <a:t>© NUS</a:t>
            </a:r>
          </a:p>
        </p:txBody>
      </p:sp>
      <p:pic>
        <p:nvPicPr>
          <p:cNvPr id="10" name="Picture 4"/>
          <p:cNvPicPr>
            <a:picLocks noChangeAspect="1" noChangeArrowheads="1"/>
          </p:cNvPicPr>
          <p:nvPr/>
        </p:nvPicPr>
        <p:blipFill>
          <a:blip r:embed="rId3" cstate="print">
            <a:grayscl/>
          </a:blip>
          <a:srcRect/>
          <a:stretch>
            <a:fillRect/>
          </a:stretch>
        </p:blipFill>
        <p:spPr bwMode="auto">
          <a:xfrm>
            <a:off x="493713" y="2132013"/>
            <a:ext cx="8064500" cy="2047875"/>
          </a:xfrm>
          <a:prstGeom prst="rect">
            <a:avLst/>
          </a:prstGeom>
          <a:noFill/>
          <a:ln w="9525">
            <a:noFill/>
            <a:miter lim="800000"/>
            <a:headEnd/>
            <a:tailEnd/>
          </a:ln>
        </p:spPr>
      </p:pic>
      <p:sp>
        <p:nvSpPr>
          <p:cNvPr id="11" name="TextBox 4"/>
          <p:cNvSpPr txBox="1">
            <a:spLocks noChangeArrowheads="1"/>
          </p:cNvSpPr>
          <p:nvPr/>
        </p:nvSpPr>
        <p:spPr bwMode="auto">
          <a:xfrm>
            <a:off x="781050" y="4818063"/>
            <a:ext cx="6891338" cy="954107"/>
          </a:xfrm>
          <a:prstGeom prst="rect">
            <a:avLst/>
          </a:prstGeom>
          <a:noFill/>
          <a:ln w="9525">
            <a:noFill/>
            <a:miter lim="800000"/>
            <a:headEnd/>
            <a:tailEnd/>
          </a:ln>
        </p:spPr>
        <p:txBody>
          <a:bodyPr>
            <a:spAutoFit/>
          </a:bodyPr>
          <a:lstStyle/>
          <a:p>
            <a:r>
              <a:rPr lang="en-US" sz="2800"/>
              <a:t>Can you start to </a:t>
            </a:r>
            <a:r>
              <a:rPr lang="en-US" sz="2800" err="1"/>
              <a:t>visualise</a:t>
            </a:r>
            <a:r>
              <a:rPr lang="en-US" sz="2800"/>
              <a:t> how to solve this using </a:t>
            </a:r>
            <a:r>
              <a:rPr lang="en-US" sz="2800">
                <a:solidFill>
                  <a:srgbClr val="0000FF"/>
                </a:solidFill>
              </a:rPr>
              <a:t>recursion</a:t>
            </a:r>
            <a:r>
              <a:rPr lang="en-US" sz="2800"/>
              <a:t>?</a:t>
            </a:r>
          </a:p>
        </p:txBody>
      </p:sp>
      <p:sp>
        <p:nvSpPr>
          <p:cNvPr id="13" name="TextBox 4"/>
          <p:cNvSpPr txBox="1">
            <a:spLocks noChangeArrowheads="1"/>
          </p:cNvSpPr>
          <p:nvPr/>
        </p:nvSpPr>
        <p:spPr bwMode="auto">
          <a:xfrm>
            <a:off x="573088" y="1323975"/>
            <a:ext cx="7270750" cy="461963"/>
          </a:xfrm>
          <a:prstGeom prst="rect">
            <a:avLst/>
          </a:prstGeom>
          <a:noFill/>
          <a:ln w="9525">
            <a:noFill/>
            <a:miter lim="800000"/>
            <a:headEnd/>
            <a:tailEnd/>
          </a:ln>
        </p:spPr>
        <p:txBody>
          <a:bodyPr>
            <a:spAutoFit/>
          </a:bodyPr>
          <a:lstStyle/>
          <a:p>
            <a:r>
              <a:rPr lang="en-US" sz="2400">
                <a:solidFill>
                  <a:srgbClr val="C00000"/>
                </a:solidFill>
              </a:rPr>
              <a:t>Towers after steps 1, 2, 3.1 and 3.2:</a:t>
            </a:r>
          </a:p>
        </p:txBody>
      </p:sp>
      <p:sp>
        <p:nvSpPr>
          <p:cNvPr id="2" name="Footer Placeholder 1">
            <a:extLst>
              <a:ext uri="{FF2B5EF4-FFF2-40B4-BE49-F238E27FC236}">
                <a16:creationId xmlns:a16="http://schemas.microsoft.com/office/drawing/2014/main" id="{2017DB68-16CF-1041-DF11-80B4AF7253B1}"/>
              </a:ext>
            </a:extLst>
          </p:cNvPr>
          <p:cNvSpPr>
            <a:spLocks noGrp="1"/>
          </p:cNvSpPr>
          <p:nvPr>
            <p:ph type="ftr" sz="quarter" idx="11"/>
          </p:nvPr>
        </p:nvSpPr>
        <p:spPr/>
        <p:txBody>
          <a:bodyPr/>
          <a:lstStyle/>
          <a:p>
            <a:pPr algn="l">
              <a:defRPr/>
            </a:pPr>
            <a:r>
              <a:rPr lang="en-US"/>
              <a:t>CS1010 (AY2023/24 Semester 2)</a:t>
            </a:r>
          </a:p>
        </p:txBody>
      </p:sp>
    </p:spTree>
    <p:extLst>
      <p:ext uri="{BB962C8B-B14F-4D97-AF65-F5344CB8AC3E}">
        <p14:creationId xmlns:p14="http://schemas.microsoft.com/office/powerpoint/2010/main" val="41109677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dissolve">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dissolve">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Tower Of Hanoi</a:t>
            </a:r>
          </a:p>
        </p:txBody>
      </p:sp>
      <p:sp>
        <p:nvSpPr>
          <p:cNvPr id="7" name="Slide Number Placeholder 6"/>
          <p:cNvSpPr>
            <a:spLocks noGrp="1"/>
          </p:cNvSpPr>
          <p:nvPr>
            <p:ph type="sldNum" sz="quarter" idx="12"/>
          </p:nvPr>
        </p:nvSpPr>
        <p:spPr/>
        <p:txBody>
          <a:bodyPr>
            <a:normAutofit/>
          </a:bodyPr>
          <a:lstStyle/>
          <a:p>
            <a:pPr>
              <a:defRPr/>
            </a:pPr>
            <a:r>
              <a:rPr lang="en-US" sz="1200"/>
              <a:t>Unit25</a:t>
            </a:r>
            <a:r>
              <a:rPr sz="1200"/>
              <a:t> </a:t>
            </a:r>
            <a:r>
              <a:rPr lang="en-US" sz="1200"/>
              <a:t>-</a:t>
            </a:r>
            <a:r>
              <a:rPr sz="1200"/>
              <a:t> </a:t>
            </a:r>
            <a:fld id="{F7EC234A-9094-4BB8-9EA4-75ECDA8A365B}" type="slidenum">
              <a:rPr sz="1200" smtClean="0"/>
              <a:pPr>
                <a:defRPr/>
              </a:pPr>
              <a:t>26</a:t>
            </a:fld>
            <a:endParaRPr sz="1200"/>
          </a:p>
        </p:txBody>
      </p:sp>
      <p:sp>
        <p:nvSpPr>
          <p:cNvPr id="12" name="[Date Placeholder 3]"/>
          <p:cNvSpPr>
            <a:spLocks noGrp="1"/>
          </p:cNvSpPr>
          <p:nvPr>
            <p:ph type="dt" sz="half" idx="10"/>
          </p:nvPr>
        </p:nvSpPr>
        <p:spPr>
          <a:xfrm>
            <a:off x="457200" y="18288"/>
            <a:ext cx="2895600" cy="329184"/>
          </a:xfrm>
        </p:spPr>
        <p:txBody>
          <a:bodyPr/>
          <a:lstStyle/>
          <a:p>
            <a:pPr>
              <a:defRPr/>
            </a:pPr>
            <a:r>
              <a:rPr lang="en-US"/>
              <a:t>© NUS</a:t>
            </a:r>
          </a:p>
        </p:txBody>
      </p:sp>
      <p:sp>
        <p:nvSpPr>
          <p:cNvPr id="6" name="Content Placeholder 2"/>
          <p:cNvSpPr txBox="1">
            <a:spLocks/>
          </p:cNvSpPr>
          <p:nvPr/>
        </p:nvSpPr>
        <p:spPr bwMode="auto">
          <a:xfrm>
            <a:off x="436563" y="1354138"/>
            <a:ext cx="8229600" cy="576262"/>
          </a:xfrm>
          <a:prstGeom prst="rect">
            <a:avLst/>
          </a:prstGeom>
          <a:noFill/>
          <a:ln w="9525">
            <a:noFill/>
            <a:miter lim="800000"/>
            <a:headEnd/>
            <a:tailEnd/>
          </a:ln>
        </p:spPr>
        <p:txBody>
          <a:bodyPr/>
          <a:lstStyle/>
          <a:p>
            <a:pPr marL="457200" indent="-457200" eaLnBrk="0" hangingPunct="0">
              <a:spcBef>
                <a:spcPts val="600"/>
              </a:spcBef>
              <a:buClr>
                <a:schemeClr val="tx1">
                  <a:lumMod val="90000"/>
                  <a:lumOff val="10000"/>
                </a:schemeClr>
              </a:buClr>
              <a:buSzPct val="100000"/>
              <a:buFont typeface="Wingdings" panose="05000000000000000000" pitchFamily="2" charset="2"/>
              <a:buChar char="§"/>
              <a:defRPr/>
            </a:pPr>
            <a:r>
              <a:rPr lang="en-US" sz="2800" b="0" i="0">
                <a:effectLst/>
                <a:latin typeface="+mj-lt"/>
                <a:cs typeface="Calibri" panose="020F0502020204030204" pitchFamily="34" charset="0"/>
              </a:rPr>
              <a:t>Abstraction:</a:t>
            </a:r>
          </a:p>
          <a:p>
            <a:pPr marL="914400" lvl="1" indent="-457200" eaLnBrk="0" hangingPunct="0">
              <a:spcBef>
                <a:spcPts val="600"/>
              </a:spcBef>
              <a:buClr>
                <a:schemeClr val="tx1">
                  <a:lumMod val="90000"/>
                  <a:lumOff val="10000"/>
                </a:schemeClr>
              </a:buClr>
              <a:buSzPct val="100000"/>
              <a:buFont typeface="Wingdings" panose="05000000000000000000" pitchFamily="2" charset="2"/>
              <a:buChar char="§"/>
              <a:defRPr/>
            </a:pPr>
            <a:r>
              <a:rPr lang="en-US" sz="2400" b="0" i="0">
                <a:effectLst/>
                <a:latin typeface="+mj-lt"/>
                <a:cs typeface="Calibri" panose="020F0502020204030204" pitchFamily="34" charset="0"/>
              </a:rPr>
              <a:t>Disks: Integers 1 to </a:t>
            </a:r>
            <a:r>
              <a:rPr lang="en-US" sz="2400" b="0" i="1">
                <a:effectLst/>
                <a:latin typeface="+mj-lt"/>
                <a:cs typeface="Calibri" panose="020F0502020204030204" pitchFamily="34" charset="0"/>
              </a:rPr>
              <a:t>k</a:t>
            </a:r>
            <a:endParaRPr lang="en-US" sz="2400" b="0">
              <a:effectLst/>
              <a:latin typeface="+mj-lt"/>
              <a:cs typeface="Calibri" panose="020F0502020204030204" pitchFamily="34" charset="0"/>
            </a:endParaRPr>
          </a:p>
          <a:p>
            <a:pPr marL="914400" lvl="1" indent="-457200" eaLnBrk="0" hangingPunct="0">
              <a:spcBef>
                <a:spcPts val="600"/>
              </a:spcBef>
              <a:buClr>
                <a:schemeClr val="tx1">
                  <a:lumMod val="90000"/>
                  <a:lumOff val="10000"/>
                </a:schemeClr>
              </a:buClr>
              <a:buSzPct val="100000"/>
              <a:buFont typeface="Wingdings" panose="05000000000000000000" pitchFamily="2" charset="2"/>
              <a:buChar char="§"/>
              <a:defRPr/>
            </a:pPr>
            <a:r>
              <a:rPr lang="en-US" sz="2400" kern="0">
                <a:latin typeface="+mj-lt"/>
                <a:cs typeface="Calibri" panose="020F0502020204030204" pitchFamily="34" charset="0"/>
              </a:rPr>
              <a:t>Pegs: Integers 1 to 3</a:t>
            </a:r>
          </a:p>
          <a:p>
            <a:pPr marL="914400" lvl="1" indent="-457200" eaLnBrk="0" hangingPunct="0">
              <a:spcBef>
                <a:spcPts val="600"/>
              </a:spcBef>
              <a:buClr>
                <a:schemeClr val="tx1">
                  <a:lumMod val="90000"/>
                  <a:lumOff val="10000"/>
                </a:schemeClr>
              </a:buClr>
              <a:buSzPct val="100000"/>
              <a:buFont typeface="Wingdings" panose="05000000000000000000" pitchFamily="2" charset="2"/>
              <a:buChar char="§"/>
              <a:defRPr/>
            </a:pPr>
            <a:endParaRPr lang="en-US" sz="600" kern="0">
              <a:latin typeface="+mj-lt"/>
              <a:cs typeface="Calibri" panose="020F0502020204030204" pitchFamily="34" charset="0"/>
            </a:endParaRPr>
          </a:p>
          <a:p>
            <a:pPr marL="457200" indent="-457200" eaLnBrk="0" hangingPunct="0">
              <a:spcBef>
                <a:spcPts val="600"/>
              </a:spcBef>
              <a:buClr>
                <a:schemeClr val="tx1">
                  <a:lumMod val="90000"/>
                  <a:lumOff val="10000"/>
                </a:schemeClr>
              </a:buClr>
              <a:buSzPct val="100000"/>
              <a:buFont typeface="Wingdings" panose="05000000000000000000" pitchFamily="2" charset="2"/>
              <a:buChar char="§"/>
              <a:defRPr/>
            </a:pPr>
            <a:r>
              <a:rPr lang="en-US" sz="2800" kern="0">
                <a:latin typeface="+mj-lt"/>
                <a:cs typeface="Calibri" panose="020F0502020204030204" pitchFamily="34" charset="0"/>
              </a:rPr>
              <a:t>Implementation:</a:t>
            </a:r>
          </a:p>
          <a:p>
            <a:pPr eaLnBrk="0" hangingPunct="0">
              <a:spcBef>
                <a:spcPts val="600"/>
              </a:spcBef>
              <a:buClr>
                <a:schemeClr val="tx1">
                  <a:lumMod val="90000"/>
                  <a:lumOff val="10000"/>
                </a:schemeClr>
              </a:buClr>
              <a:buSzPct val="100000"/>
              <a:defRPr/>
            </a:pPr>
            <a:endParaRPr lang="en-US" sz="2800" kern="0">
              <a:latin typeface="+mn-lt"/>
              <a:cs typeface="+mn-cs"/>
            </a:endParaRPr>
          </a:p>
        </p:txBody>
      </p:sp>
      <p:sp>
        <p:nvSpPr>
          <p:cNvPr id="9" name="TextBox 8">
            <a:extLst>
              <a:ext uri="{FF2B5EF4-FFF2-40B4-BE49-F238E27FC236}">
                <a16:creationId xmlns:a16="http://schemas.microsoft.com/office/drawing/2014/main" id="{29F683CC-0600-40FD-9D2B-FC1FF1C92314}"/>
              </a:ext>
            </a:extLst>
          </p:cNvPr>
          <p:cNvSpPr txBox="1"/>
          <p:nvPr/>
        </p:nvSpPr>
        <p:spPr bwMode="auto">
          <a:xfrm>
            <a:off x="457200" y="3478428"/>
            <a:ext cx="8474676" cy="286232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tabLst>
                <a:tab pos="341313" algn="l"/>
                <a:tab pos="682625" algn="l"/>
                <a:tab pos="1023938" algn="l"/>
                <a:tab pos="1376363" algn="l"/>
              </a:tabLst>
              <a:defRPr/>
            </a:pPr>
            <a:r>
              <a:rPr lang="en-US" b="1">
                <a:solidFill>
                  <a:srgbClr val="0000FF"/>
                </a:solidFill>
                <a:latin typeface="Courier New" pitchFamily="49" charset="0"/>
                <a:cs typeface="Courier New" pitchFamily="49" charset="0"/>
              </a:rPr>
              <a:t>void</a:t>
            </a:r>
            <a:r>
              <a:rPr lang="en-US" b="1">
                <a:solidFill>
                  <a:schemeClr val="tx1"/>
                </a:solidFill>
                <a:latin typeface="Courier New" pitchFamily="49" charset="0"/>
                <a:cs typeface="Courier New" pitchFamily="49" charset="0"/>
              </a:rPr>
              <a:t> </a:t>
            </a:r>
            <a:r>
              <a:rPr lang="en-US" b="1" err="1">
                <a:solidFill>
                  <a:schemeClr val="tx1"/>
                </a:solidFill>
                <a:latin typeface="Courier New" pitchFamily="49" charset="0"/>
                <a:cs typeface="Courier New" pitchFamily="49" charset="0"/>
              </a:rPr>
              <a:t>solve_tower_of_hanoi</a:t>
            </a:r>
            <a:r>
              <a:rPr lang="en-US" b="1">
                <a:solidFill>
                  <a:schemeClr val="tx1"/>
                </a:solidFill>
                <a:latin typeface="Courier New" pitchFamily="49" charset="0"/>
                <a:cs typeface="Courier New" pitchFamily="49" charset="0"/>
              </a:rPr>
              <a:t>(</a:t>
            </a:r>
            <a:r>
              <a:rPr lang="en-US" b="1">
                <a:solidFill>
                  <a:srgbClr val="0000FF"/>
                </a:solidFill>
                <a:latin typeface="Courier New" pitchFamily="49" charset="0"/>
                <a:cs typeface="Courier New" pitchFamily="49" charset="0"/>
              </a:rPr>
              <a:t>long</a:t>
            </a:r>
            <a:r>
              <a:rPr lang="en-US" b="1">
                <a:solidFill>
                  <a:schemeClr val="tx1"/>
                </a:solidFill>
                <a:latin typeface="Courier New" pitchFamily="49" charset="0"/>
                <a:cs typeface="Courier New" pitchFamily="49" charset="0"/>
              </a:rPr>
              <a:t> k, </a:t>
            </a:r>
            <a:r>
              <a:rPr lang="en-US" b="1">
                <a:solidFill>
                  <a:srgbClr val="0000FF"/>
                </a:solidFill>
                <a:latin typeface="Courier New" pitchFamily="49" charset="0"/>
                <a:cs typeface="Courier New" pitchFamily="49" charset="0"/>
              </a:rPr>
              <a:t>long</a:t>
            </a:r>
            <a:r>
              <a:rPr lang="en-US" b="1">
                <a:solidFill>
                  <a:schemeClr val="tx1"/>
                </a:solidFill>
                <a:latin typeface="Courier New" pitchFamily="49" charset="0"/>
                <a:cs typeface="Courier New" pitchFamily="49" charset="0"/>
              </a:rPr>
              <a:t> source, </a:t>
            </a:r>
            <a:r>
              <a:rPr lang="en-US" b="1">
                <a:solidFill>
                  <a:srgbClr val="0000FF"/>
                </a:solidFill>
                <a:latin typeface="Courier New" pitchFamily="49" charset="0"/>
                <a:cs typeface="Courier New" pitchFamily="49" charset="0"/>
              </a:rPr>
              <a:t>long</a:t>
            </a:r>
            <a:r>
              <a:rPr lang="en-US" b="1">
                <a:solidFill>
                  <a:schemeClr val="tx1"/>
                </a:solidFill>
                <a:latin typeface="Courier New" pitchFamily="49" charset="0"/>
                <a:cs typeface="Courier New" pitchFamily="49" charset="0"/>
              </a:rPr>
              <a:t> </a:t>
            </a:r>
            <a:r>
              <a:rPr lang="en-US" b="1" err="1">
                <a:solidFill>
                  <a:schemeClr val="tx1"/>
                </a:solidFill>
                <a:latin typeface="Courier New" pitchFamily="49" charset="0"/>
                <a:cs typeface="Courier New" pitchFamily="49" charset="0"/>
              </a:rPr>
              <a:t>dest</a:t>
            </a:r>
            <a:r>
              <a:rPr lang="en-US" b="1">
                <a:solidFill>
                  <a:schemeClr val="tx1"/>
                </a:solidFill>
                <a:latin typeface="Courier New" pitchFamily="49" charset="0"/>
                <a:cs typeface="Courier New" pitchFamily="49" charset="0"/>
              </a:rPr>
              <a:t>, </a:t>
            </a:r>
            <a:br>
              <a:rPr lang="en-US" b="1">
                <a:solidFill>
                  <a:schemeClr val="tx1"/>
                </a:solidFill>
                <a:latin typeface="Courier New" pitchFamily="49" charset="0"/>
                <a:cs typeface="Courier New" pitchFamily="49" charset="0"/>
              </a:rPr>
            </a:br>
            <a:r>
              <a:rPr lang="en-US" b="1">
                <a:solidFill>
                  <a:schemeClr val="tx1"/>
                </a:solidFill>
                <a:latin typeface="Courier New" pitchFamily="49" charset="0"/>
                <a:cs typeface="Courier New" pitchFamily="49" charset="0"/>
              </a:rPr>
              <a:t>                          </a:t>
            </a:r>
            <a:r>
              <a:rPr lang="en-US" b="1">
                <a:solidFill>
                  <a:srgbClr val="0000FF"/>
                </a:solidFill>
                <a:latin typeface="Courier New" pitchFamily="49" charset="0"/>
                <a:cs typeface="Courier New" pitchFamily="49" charset="0"/>
              </a:rPr>
              <a:t>long</a:t>
            </a:r>
            <a:r>
              <a:rPr lang="en-US" b="1">
                <a:solidFill>
                  <a:schemeClr val="tx1"/>
                </a:solidFill>
                <a:latin typeface="Courier New" pitchFamily="49" charset="0"/>
                <a:cs typeface="Courier New" pitchFamily="49" charset="0"/>
              </a:rPr>
              <a:t> placeholder) {</a:t>
            </a:r>
          </a:p>
          <a:p>
            <a:pPr>
              <a:tabLst>
                <a:tab pos="341313" algn="l"/>
                <a:tab pos="682625" algn="l"/>
                <a:tab pos="1023938" algn="l"/>
                <a:tab pos="1376363" algn="l"/>
              </a:tabLst>
              <a:defRPr/>
            </a:pPr>
            <a:r>
              <a:rPr lang="en-US" b="1">
                <a:solidFill>
                  <a:schemeClr val="tx1"/>
                </a:solidFill>
                <a:latin typeface="Courier New" pitchFamily="49" charset="0"/>
                <a:cs typeface="Courier New" pitchFamily="49" charset="0"/>
              </a:rPr>
              <a:t>  </a:t>
            </a:r>
            <a:r>
              <a:rPr lang="en-US" b="1">
                <a:solidFill>
                  <a:srgbClr val="0000FF"/>
                </a:solidFill>
                <a:latin typeface="Courier New" pitchFamily="49" charset="0"/>
                <a:cs typeface="Courier New" pitchFamily="49" charset="0"/>
              </a:rPr>
              <a:t>if</a:t>
            </a:r>
            <a:r>
              <a:rPr lang="en-US" b="1">
                <a:solidFill>
                  <a:schemeClr val="tx1"/>
                </a:solidFill>
                <a:latin typeface="Courier New" pitchFamily="49" charset="0"/>
                <a:cs typeface="Courier New" pitchFamily="49" charset="0"/>
              </a:rPr>
              <a:t> (k == </a:t>
            </a:r>
            <a:r>
              <a:rPr lang="en-US" b="1">
                <a:solidFill>
                  <a:srgbClr val="C00000"/>
                </a:solidFill>
                <a:latin typeface="Courier New" pitchFamily="49" charset="0"/>
                <a:cs typeface="Courier New" pitchFamily="49" charset="0"/>
              </a:rPr>
              <a:t>1</a:t>
            </a:r>
            <a:r>
              <a:rPr lang="en-US" b="1">
                <a:solidFill>
                  <a:schemeClr val="tx1"/>
                </a:solidFill>
                <a:latin typeface="Courier New" pitchFamily="49" charset="0"/>
                <a:cs typeface="Courier New" pitchFamily="49" charset="0"/>
              </a:rPr>
              <a:t>) {</a:t>
            </a:r>
          </a:p>
          <a:p>
            <a:pPr>
              <a:tabLst>
                <a:tab pos="341313" algn="l"/>
                <a:tab pos="682625" algn="l"/>
                <a:tab pos="1023938" algn="l"/>
                <a:tab pos="1376363" algn="l"/>
              </a:tabLst>
              <a:defRPr/>
            </a:pPr>
            <a:r>
              <a:rPr lang="en-US" b="1">
                <a:solidFill>
                  <a:schemeClr val="tx1"/>
                </a:solidFill>
                <a:latin typeface="Courier New" pitchFamily="49" charset="0"/>
                <a:cs typeface="Courier New" pitchFamily="49" charset="0"/>
              </a:rPr>
              <a:t>    print(k, source, </a:t>
            </a:r>
            <a:r>
              <a:rPr lang="en-US" b="1" err="1">
                <a:solidFill>
                  <a:schemeClr val="tx1"/>
                </a:solidFill>
                <a:latin typeface="Courier New" pitchFamily="49" charset="0"/>
                <a:cs typeface="Courier New" pitchFamily="49" charset="0"/>
              </a:rPr>
              <a:t>dest</a:t>
            </a:r>
            <a:r>
              <a:rPr lang="en-US" b="1">
                <a:solidFill>
                  <a:schemeClr val="tx1"/>
                </a:solidFill>
                <a:latin typeface="Courier New" pitchFamily="49" charset="0"/>
                <a:cs typeface="Courier New" pitchFamily="49" charset="0"/>
              </a:rPr>
              <a:t>);</a:t>
            </a:r>
          </a:p>
          <a:p>
            <a:pPr>
              <a:tabLst>
                <a:tab pos="341313" algn="l"/>
                <a:tab pos="682625" algn="l"/>
                <a:tab pos="1023938" algn="l"/>
                <a:tab pos="1376363" algn="l"/>
              </a:tabLst>
              <a:defRPr/>
            </a:pPr>
            <a:r>
              <a:rPr lang="en-US" b="1">
                <a:solidFill>
                  <a:schemeClr val="tx1"/>
                </a:solidFill>
                <a:latin typeface="Courier New" pitchFamily="49" charset="0"/>
                <a:cs typeface="Courier New" pitchFamily="49" charset="0"/>
              </a:rPr>
              <a:t>  } </a:t>
            </a:r>
            <a:r>
              <a:rPr lang="en-US" b="1">
                <a:solidFill>
                  <a:srgbClr val="0000FF"/>
                </a:solidFill>
                <a:latin typeface="Courier New" pitchFamily="49" charset="0"/>
                <a:cs typeface="Courier New" pitchFamily="49" charset="0"/>
              </a:rPr>
              <a:t>else </a:t>
            </a:r>
            <a:r>
              <a:rPr lang="en-US" b="1">
                <a:solidFill>
                  <a:schemeClr val="tx1"/>
                </a:solidFill>
                <a:latin typeface="Courier New" pitchFamily="49" charset="0"/>
                <a:cs typeface="Courier New" pitchFamily="49" charset="0"/>
              </a:rPr>
              <a:t>{</a:t>
            </a:r>
          </a:p>
          <a:p>
            <a:pPr>
              <a:tabLst>
                <a:tab pos="341313" algn="l"/>
                <a:tab pos="682625" algn="l"/>
                <a:tab pos="1023938" algn="l"/>
                <a:tab pos="1376363" algn="l"/>
              </a:tabLst>
              <a:defRPr/>
            </a:pPr>
            <a:r>
              <a:rPr lang="en-US" b="1">
                <a:solidFill>
                  <a:schemeClr val="tx1"/>
                </a:solidFill>
                <a:latin typeface="Courier New" pitchFamily="49" charset="0"/>
                <a:cs typeface="Courier New" pitchFamily="49" charset="0"/>
              </a:rPr>
              <a:t>    </a:t>
            </a:r>
            <a:r>
              <a:rPr lang="en-US" b="1" err="1">
                <a:solidFill>
                  <a:schemeClr val="tx1"/>
                </a:solidFill>
                <a:latin typeface="Courier New" pitchFamily="49" charset="0"/>
                <a:cs typeface="Courier New" pitchFamily="49" charset="0"/>
              </a:rPr>
              <a:t>solve_tower_of_hanoi</a:t>
            </a:r>
            <a:r>
              <a:rPr lang="en-US" b="1">
                <a:solidFill>
                  <a:schemeClr val="tx1"/>
                </a:solidFill>
                <a:latin typeface="Courier New" pitchFamily="49" charset="0"/>
                <a:cs typeface="Courier New" pitchFamily="49" charset="0"/>
              </a:rPr>
              <a:t>(k - </a:t>
            </a:r>
            <a:r>
              <a:rPr lang="en-US" b="1">
                <a:solidFill>
                  <a:srgbClr val="C00000"/>
                </a:solidFill>
                <a:latin typeface="Courier New" pitchFamily="49" charset="0"/>
                <a:cs typeface="Courier New" pitchFamily="49" charset="0"/>
              </a:rPr>
              <a:t>1</a:t>
            </a:r>
            <a:r>
              <a:rPr lang="en-US" b="1">
                <a:solidFill>
                  <a:schemeClr val="tx1"/>
                </a:solidFill>
                <a:latin typeface="Courier New" pitchFamily="49" charset="0"/>
                <a:cs typeface="Courier New" pitchFamily="49" charset="0"/>
              </a:rPr>
              <a:t>, source, placeholder, </a:t>
            </a:r>
            <a:r>
              <a:rPr lang="en-US" b="1" err="1">
                <a:solidFill>
                  <a:schemeClr val="tx1"/>
                </a:solidFill>
                <a:latin typeface="Courier New" pitchFamily="49" charset="0"/>
                <a:cs typeface="Courier New" pitchFamily="49" charset="0"/>
              </a:rPr>
              <a:t>dest</a:t>
            </a:r>
            <a:r>
              <a:rPr lang="en-US" b="1">
                <a:solidFill>
                  <a:schemeClr val="tx1"/>
                </a:solidFill>
                <a:latin typeface="Courier New" pitchFamily="49" charset="0"/>
                <a:cs typeface="Courier New" pitchFamily="49" charset="0"/>
              </a:rPr>
              <a:t>);</a:t>
            </a:r>
          </a:p>
          <a:p>
            <a:pPr>
              <a:tabLst>
                <a:tab pos="341313" algn="l"/>
                <a:tab pos="682625" algn="l"/>
                <a:tab pos="1023938" algn="l"/>
                <a:tab pos="1376363" algn="l"/>
              </a:tabLst>
              <a:defRPr/>
            </a:pPr>
            <a:r>
              <a:rPr lang="en-US" b="1">
                <a:solidFill>
                  <a:schemeClr val="tx1"/>
                </a:solidFill>
                <a:latin typeface="Courier New" pitchFamily="49" charset="0"/>
                <a:cs typeface="Courier New" pitchFamily="49" charset="0"/>
              </a:rPr>
              <a:t>    print(k, source, </a:t>
            </a:r>
            <a:r>
              <a:rPr lang="en-US" b="1" err="1">
                <a:solidFill>
                  <a:schemeClr val="tx1"/>
                </a:solidFill>
                <a:latin typeface="Courier New" pitchFamily="49" charset="0"/>
                <a:cs typeface="Courier New" pitchFamily="49" charset="0"/>
              </a:rPr>
              <a:t>dest</a:t>
            </a:r>
            <a:r>
              <a:rPr lang="en-US" b="1">
                <a:solidFill>
                  <a:schemeClr val="tx1"/>
                </a:solidFill>
                <a:latin typeface="Courier New" pitchFamily="49" charset="0"/>
                <a:cs typeface="Courier New" pitchFamily="49" charset="0"/>
              </a:rPr>
              <a:t>);</a:t>
            </a:r>
          </a:p>
          <a:p>
            <a:pPr>
              <a:tabLst>
                <a:tab pos="341313" algn="l"/>
                <a:tab pos="682625" algn="l"/>
                <a:tab pos="1023938" algn="l"/>
                <a:tab pos="1376363" algn="l"/>
              </a:tabLst>
              <a:defRPr/>
            </a:pPr>
            <a:r>
              <a:rPr lang="en-US" b="1">
                <a:solidFill>
                  <a:schemeClr val="tx1"/>
                </a:solidFill>
                <a:latin typeface="Courier New" pitchFamily="49" charset="0"/>
                <a:cs typeface="Courier New" pitchFamily="49" charset="0"/>
              </a:rPr>
              <a:t>    </a:t>
            </a:r>
            <a:r>
              <a:rPr lang="en-US" b="1" err="1">
                <a:solidFill>
                  <a:schemeClr val="tx1"/>
                </a:solidFill>
                <a:latin typeface="Courier New" pitchFamily="49" charset="0"/>
                <a:cs typeface="Courier New" pitchFamily="49" charset="0"/>
              </a:rPr>
              <a:t>solve_tower_of_hanoi</a:t>
            </a:r>
            <a:r>
              <a:rPr lang="en-US" b="1">
                <a:solidFill>
                  <a:schemeClr val="tx1"/>
                </a:solidFill>
                <a:latin typeface="Courier New" pitchFamily="49" charset="0"/>
                <a:cs typeface="Courier New" pitchFamily="49" charset="0"/>
              </a:rPr>
              <a:t>(k - </a:t>
            </a:r>
            <a:r>
              <a:rPr lang="en-US" b="1">
                <a:solidFill>
                  <a:srgbClr val="C00000"/>
                </a:solidFill>
                <a:latin typeface="Courier New" pitchFamily="49" charset="0"/>
                <a:cs typeface="Courier New" pitchFamily="49" charset="0"/>
              </a:rPr>
              <a:t>1</a:t>
            </a:r>
            <a:r>
              <a:rPr lang="en-US" b="1">
                <a:solidFill>
                  <a:schemeClr val="tx1"/>
                </a:solidFill>
                <a:latin typeface="Courier New" pitchFamily="49" charset="0"/>
                <a:cs typeface="Courier New" pitchFamily="49" charset="0"/>
              </a:rPr>
              <a:t>, placeholder, </a:t>
            </a:r>
            <a:r>
              <a:rPr lang="en-US" b="1" err="1">
                <a:solidFill>
                  <a:schemeClr val="tx1"/>
                </a:solidFill>
                <a:latin typeface="Courier New" pitchFamily="49" charset="0"/>
                <a:cs typeface="Courier New" pitchFamily="49" charset="0"/>
              </a:rPr>
              <a:t>dest</a:t>
            </a:r>
            <a:r>
              <a:rPr lang="en-US" b="1">
                <a:solidFill>
                  <a:schemeClr val="tx1"/>
                </a:solidFill>
                <a:latin typeface="Courier New" pitchFamily="49" charset="0"/>
                <a:cs typeface="Courier New" pitchFamily="49" charset="0"/>
              </a:rPr>
              <a:t>, source);</a:t>
            </a:r>
          </a:p>
          <a:p>
            <a:pPr>
              <a:tabLst>
                <a:tab pos="341313" algn="l"/>
                <a:tab pos="682625" algn="l"/>
                <a:tab pos="1023938" algn="l"/>
                <a:tab pos="1376363" algn="l"/>
              </a:tabLst>
              <a:defRPr/>
            </a:pPr>
            <a:r>
              <a:rPr lang="en-US" b="1">
                <a:solidFill>
                  <a:schemeClr val="tx1"/>
                </a:solidFill>
                <a:latin typeface="Courier New" pitchFamily="49" charset="0"/>
                <a:cs typeface="Courier New" pitchFamily="49" charset="0"/>
              </a:rPr>
              <a:t>  }</a:t>
            </a:r>
          </a:p>
          <a:p>
            <a:pPr>
              <a:tabLst>
                <a:tab pos="341313" algn="l"/>
                <a:tab pos="682625" algn="l"/>
                <a:tab pos="1023938" algn="l"/>
                <a:tab pos="1376363" algn="l"/>
              </a:tabLst>
              <a:defRPr/>
            </a:pPr>
            <a:r>
              <a:rPr lang="en-US" b="1">
                <a:solidFill>
                  <a:schemeClr val="tx1"/>
                </a:solidFill>
                <a:latin typeface="Courier New" pitchFamily="49" charset="0"/>
                <a:cs typeface="Courier New" pitchFamily="49" charset="0"/>
              </a:rPr>
              <a:t>}</a:t>
            </a:r>
          </a:p>
        </p:txBody>
      </p:sp>
      <p:sp>
        <p:nvSpPr>
          <p:cNvPr id="10" name="TextBox 9">
            <a:extLst>
              <a:ext uri="{FF2B5EF4-FFF2-40B4-BE49-F238E27FC236}">
                <a16:creationId xmlns:a16="http://schemas.microsoft.com/office/drawing/2014/main" id="{D153CBB1-6A65-4E27-8E8D-942BD4332FB9}"/>
              </a:ext>
            </a:extLst>
          </p:cNvPr>
          <p:cNvSpPr txBox="1"/>
          <p:nvPr/>
        </p:nvSpPr>
        <p:spPr>
          <a:xfrm>
            <a:off x="7927109" y="5874787"/>
            <a:ext cx="759691" cy="369332"/>
          </a:xfrm>
          <a:prstGeom prst="rect">
            <a:avLst/>
          </a:prstGeom>
          <a:solidFill>
            <a:srgbClr val="FFFF99"/>
          </a:solidFill>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a:t>O(2</a:t>
            </a:r>
            <a:r>
              <a:rPr lang="en-US" baseline="30000"/>
              <a:t>n</a:t>
            </a:r>
            <a:r>
              <a:rPr lang="en-US"/>
              <a:t>)</a:t>
            </a:r>
          </a:p>
        </p:txBody>
      </p:sp>
      <p:sp>
        <p:nvSpPr>
          <p:cNvPr id="2" name="Footer Placeholder 1">
            <a:extLst>
              <a:ext uri="{FF2B5EF4-FFF2-40B4-BE49-F238E27FC236}">
                <a16:creationId xmlns:a16="http://schemas.microsoft.com/office/drawing/2014/main" id="{6122510E-CC59-80C5-6AF6-88D4260A5832}"/>
              </a:ext>
            </a:extLst>
          </p:cNvPr>
          <p:cNvSpPr>
            <a:spLocks noGrp="1"/>
          </p:cNvSpPr>
          <p:nvPr>
            <p:ph type="ftr" sz="quarter" idx="11"/>
          </p:nvPr>
        </p:nvSpPr>
        <p:spPr/>
        <p:txBody>
          <a:bodyPr/>
          <a:lstStyle/>
          <a:p>
            <a:pPr algn="l">
              <a:defRPr/>
            </a:pPr>
            <a:r>
              <a:rPr lang="en-US"/>
              <a:t>CS1010 (AY2023/24 Semester 2)</a:t>
            </a:r>
          </a:p>
        </p:txBody>
      </p:sp>
    </p:spTree>
    <p:extLst>
      <p:ext uri="{BB962C8B-B14F-4D97-AF65-F5344CB8AC3E}">
        <p14:creationId xmlns:p14="http://schemas.microsoft.com/office/powerpoint/2010/main" val="17232529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Tower Of Hanoi</a:t>
            </a:r>
          </a:p>
        </p:txBody>
      </p:sp>
      <p:sp>
        <p:nvSpPr>
          <p:cNvPr id="7" name="Slide Number Placeholder 6"/>
          <p:cNvSpPr>
            <a:spLocks noGrp="1"/>
          </p:cNvSpPr>
          <p:nvPr>
            <p:ph type="sldNum" sz="quarter" idx="12"/>
          </p:nvPr>
        </p:nvSpPr>
        <p:spPr/>
        <p:txBody>
          <a:bodyPr>
            <a:normAutofit/>
          </a:bodyPr>
          <a:lstStyle/>
          <a:p>
            <a:pPr>
              <a:defRPr/>
            </a:pPr>
            <a:r>
              <a:rPr lang="en-US" sz="1200"/>
              <a:t>Unit25</a:t>
            </a:r>
            <a:r>
              <a:rPr sz="1200"/>
              <a:t> </a:t>
            </a:r>
            <a:r>
              <a:rPr lang="en-US" sz="1200"/>
              <a:t>-</a:t>
            </a:r>
            <a:r>
              <a:rPr sz="1200"/>
              <a:t> </a:t>
            </a:r>
            <a:fld id="{F7EC234A-9094-4BB8-9EA4-75ECDA8A365B}" type="slidenum">
              <a:rPr sz="1200" smtClean="0"/>
              <a:pPr>
                <a:defRPr/>
              </a:pPr>
              <a:t>27</a:t>
            </a:fld>
            <a:endParaRPr sz="1200"/>
          </a:p>
        </p:txBody>
      </p:sp>
      <p:sp>
        <p:nvSpPr>
          <p:cNvPr id="12" name="[Date Placeholder 3]"/>
          <p:cNvSpPr>
            <a:spLocks noGrp="1"/>
          </p:cNvSpPr>
          <p:nvPr>
            <p:ph type="dt" sz="half" idx="10"/>
          </p:nvPr>
        </p:nvSpPr>
        <p:spPr>
          <a:xfrm>
            <a:off x="457200" y="18288"/>
            <a:ext cx="2895600" cy="329184"/>
          </a:xfrm>
        </p:spPr>
        <p:txBody>
          <a:bodyPr/>
          <a:lstStyle/>
          <a:p>
            <a:pPr>
              <a:defRPr/>
            </a:pPr>
            <a:r>
              <a:rPr lang="en-US"/>
              <a:t>© NUS</a:t>
            </a:r>
          </a:p>
        </p:txBody>
      </p:sp>
      <p:sp>
        <p:nvSpPr>
          <p:cNvPr id="10" name="TextBox 9"/>
          <p:cNvSpPr txBox="1"/>
          <p:nvPr/>
        </p:nvSpPr>
        <p:spPr bwMode="auto">
          <a:xfrm>
            <a:off x="609600" y="1192742"/>
            <a:ext cx="8094133" cy="230832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tabLst>
                <a:tab pos="341313" algn="l"/>
                <a:tab pos="682625" algn="l"/>
                <a:tab pos="1023938" algn="l"/>
                <a:tab pos="1376363" algn="l"/>
              </a:tabLst>
              <a:defRPr/>
            </a:pPr>
            <a:r>
              <a:rPr lang="en-US" b="1">
                <a:solidFill>
                  <a:srgbClr val="0000FF"/>
                </a:solidFill>
                <a:latin typeface="Courier New" pitchFamily="49" charset="0"/>
                <a:cs typeface="Courier New" pitchFamily="49" charset="0"/>
              </a:rPr>
              <a:t>void</a:t>
            </a:r>
            <a:r>
              <a:rPr lang="en-US" b="1">
                <a:solidFill>
                  <a:schemeClr val="tx1"/>
                </a:solidFill>
                <a:latin typeface="Courier New" pitchFamily="49" charset="0"/>
                <a:cs typeface="Courier New" pitchFamily="49" charset="0"/>
              </a:rPr>
              <a:t> print(</a:t>
            </a:r>
            <a:r>
              <a:rPr lang="en-US" b="1">
                <a:solidFill>
                  <a:srgbClr val="0000FF"/>
                </a:solidFill>
                <a:latin typeface="Courier New" pitchFamily="49" charset="0"/>
                <a:cs typeface="Courier New" pitchFamily="49" charset="0"/>
              </a:rPr>
              <a:t>long</a:t>
            </a:r>
            <a:r>
              <a:rPr lang="en-US" b="1">
                <a:solidFill>
                  <a:schemeClr val="tx1"/>
                </a:solidFill>
                <a:latin typeface="Courier New" pitchFamily="49" charset="0"/>
                <a:cs typeface="Courier New" pitchFamily="49" charset="0"/>
              </a:rPr>
              <a:t> k, </a:t>
            </a:r>
            <a:r>
              <a:rPr lang="en-US" b="1">
                <a:solidFill>
                  <a:srgbClr val="0000FF"/>
                </a:solidFill>
                <a:latin typeface="Courier New" pitchFamily="49" charset="0"/>
                <a:cs typeface="Courier New" pitchFamily="49" charset="0"/>
              </a:rPr>
              <a:t>long</a:t>
            </a:r>
            <a:r>
              <a:rPr lang="en-US" b="1">
                <a:solidFill>
                  <a:schemeClr val="tx1"/>
                </a:solidFill>
                <a:latin typeface="Courier New" pitchFamily="49" charset="0"/>
                <a:cs typeface="Courier New" pitchFamily="49" charset="0"/>
              </a:rPr>
              <a:t> source, </a:t>
            </a:r>
            <a:r>
              <a:rPr lang="en-US" b="1">
                <a:solidFill>
                  <a:srgbClr val="0000FF"/>
                </a:solidFill>
                <a:latin typeface="Courier New" pitchFamily="49" charset="0"/>
                <a:cs typeface="Courier New" pitchFamily="49" charset="0"/>
              </a:rPr>
              <a:t>long</a:t>
            </a:r>
            <a:r>
              <a:rPr lang="en-US" b="1">
                <a:solidFill>
                  <a:schemeClr val="tx1"/>
                </a:solidFill>
                <a:latin typeface="Courier New" pitchFamily="49" charset="0"/>
                <a:cs typeface="Courier New" pitchFamily="49" charset="0"/>
              </a:rPr>
              <a:t> </a:t>
            </a:r>
            <a:r>
              <a:rPr lang="en-US" b="1" err="1">
                <a:solidFill>
                  <a:schemeClr val="tx1"/>
                </a:solidFill>
                <a:latin typeface="Courier New" pitchFamily="49" charset="0"/>
                <a:cs typeface="Courier New" pitchFamily="49" charset="0"/>
              </a:rPr>
              <a:t>dest</a:t>
            </a:r>
            <a:r>
              <a:rPr lang="en-US" b="1">
                <a:solidFill>
                  <a:schemeClr val="tx1"/>
                </a:solidFill>
                <a:latin typeface="Courier New" pitchFamily="49" charset="0"/>
                <a:cs typeface="Courier New" pitchFamily="49" charset="0"/>
              </a:rPr>
              <a:t>) {</a:t>
            </a:r>
          </a:p>
          <a:p>
            <a:pPr>
              <a:tabLst>
                <a:tab pos="341313" algn="l"/>
                <a:tab pos="682625" algn="l"/>
                <a:tab pos="1023938" algn="l"/>
                <a:tab pos="1376363" algn="l"/>
              </a:tabLst>
              <a:defRPr/>
            </a:pPr>
            <a:r>
              <a:rPr lang="en-US" b="1">
                <a:solidFill>
                  <a:schemeClr val="tx1"/>
                </a:solidFill>
                <a:latin typeface="Courier New" pitchFamily="49" charset="0"/>
                <a:cs typeface="Courier New" pitchFamily="49" charset="0"/>
              </a:rPr>
              <a:t>  cs1010_print_string(</a:t>
            </a:r>
            <a:r>
              <a:rPr lang="en-US" b="1">
                <a:solidFill>
                  <a:srgbClr val="006600"/>
                </a:solidFill>
                <a:latin typeface="Courier New" pitchFamily="49" charset="0"/>
                <a:cs typeface="Courier New" pitchFamily="49" charset="0"/>
              </a:rPr>
              <a:t>"Disk "</a:t>
            </a:r>
            <a:r>
              <a:rPr lang="en-US" b="1">
                <a:solidFill>
                  <a:schemeClr val="tx1"/>
                </a:solidFill>
                <a:latin typeface="Courier New" pitchFamily="49" charset="0"/>
                <a:cs typeface="Courier New" pitchFamily="49" charset="0"/>
              </a:rPr>
              <a:t>);</a:t>
            </a:r>
          </a:p>
          <a:p>
            <a:pPr>
              <a:tabLst>
                <a:tab pos="341313" algn="l"/>
                <a:tab pos="682625" algn="l"/>
                <a:tab pos="1023938" algn="l"/>
                <a:tab pos="1376363" algn="l"/>
              </a:tabLst>
              <a:defRPr/>
            </a:pPr>
            <a:r>
              <a:rPr lang="en-US" b="1">
                <a:solidFill>
                  <a:schemeClr val="tx1"/>
                </a:solidFill>
                <a:latin typeface="Courier New" pitchFamily="49" charset="0"/>
                <a:cs typeface="Courier New" pitchFamily="49" charset="0"/>
              </a:rPr>
              <a:t>  cs1010_print_long(k);</a:t>
            </a:r>
          </a:p>
          <a:p>
            <a:pPr>
              <a:tabLst>
                <a:tab pos="341313" algn="l"/>
                <a:tab pos="682625" algn="l"/>
                <a:tab pos="1023938" algn="l"/>
                <a:tab pos="1376363" algn="l"/>
              </a:tabLst>
              <a:defRPr/>
            </a:pPr>
            <a:r>
              <a:rPr lang="en-US" b="1">
                <a:solidFill>
                  <a:schemeClr val="tx1"/>
                </a:solidFill>
                <a:latin typeface="Courier New" pitchFamily="49" charset="0"/>
                <a:cs typeface="Courier New" pitchFamily="49" charset="0"/>
              </a:rPr>
              <a:t>  cs1010_print_string(</a:t>
            </a:r>
            <a:r>
              <a:rPr lang="en-US" b="1">
                <a:solidFill>
                  <a:srgbClr val="006600"/>
                </a:solidFill>
                <a:latin typeface="Courier New" pitchFamily="49" charset="0"/>
                <a:cs typeface="Courier New" pitchFamily="49" charset="0"/>
              </a:rPr>
              <a:t>": Peg "</a:t>
            </a:r>
            <a:r>
              <a:rPr lang="en-US" b="1">
                <a:solidFill>
                  <a:schemeClr val="tx1"/>
                </a:solidFill>
                <a:latin typeface="Courier New" pitchFamily="49" charset="0"/>
                <a:cs typeface="Courier New" pitchFamily="49" charset="0"/>
              </a:rPr>
              <a:t>);</a:t>
            </a:r>
          </a:p>
          <a:p>
            <a:pPr>
              <a:tabLst>
                <a:tab pos="341313" algn="l"/>
                <a:tab pos="682625" algn="l"/>
                <a:tab pos="1023938" algn="l"/>
                <a:tab pos="1376363" algn="l"/>
              </a:tabLst>
              <a:defRPr/>
            </a:pPr>
            <a:r>
              <a:rPr lang="en-US" b="1">
                <a:solidFill>
                  <a:schemeClr val="tx1"/>
                </a:solidFill>
                <a:latin typeface="Courier New" pitchFamily="49" charset="0"/>
                <a:cs typeface="Courier New" pitchFamily="49" charset="0"/>
              </a:rPr>
              <a:t>  cs1010_print_long(source);</a:t>
            </a:r>
          </a:p>
          <a:p>
            <a:pPr>
              <a:tabLst>
                <a:tab pos="341313" algn="l"/>
                <a:tab pos="682625" algn="l"/>
                <a:tab pos="1023938" algn="l"/>
                <a:tab pos="1376363" algn="l"/>
              </a:tabLst>
              <a:defRPr/>
            </a:pPr>
            <a:r>
              <a:rPr lang="en-US" b="1">
                <a:solidFill>
                  <a:schemeClr val="tx1"/>
                </a:solidFill>
                <a:latin typeface="Courier New" pitchFamily="49" charset="0"/>
                <a:cs typeface="Courier New" pitchFamily="49" charset="0"/>
              </a:rPr>
              <a:t>  cs1010_print_string(</a:t>
            </a:r>
            <a:r>
              <a:rPr lang="en-US" b="1">
                <a:solidFill>
                  <a:srgbClr val="006600"/>
                </a:solidFill>
                <a:latin typeface="Courier New" pitchFamily="49" charset="0"/>
                <a:cs typeface="Courier New" pitchFamily="49" charset="0"/>
              </a:rPr>
              <a:t>" -&gt; Peg "</a:t>
            </a:r>
            <a:r>
              <a:rPr lang="en-US" b="1">
                <a:solidFill>
                  <a:schemeClr val="tx1"/>
                </a:solidFill>
                <a:latin typeface="Courier New" pitchFamily="49" charset="0"/>
                <a:cs typeface="Courier New" pitchFamily="49" charset="0"/>
              </a:rPr>
              <a:t>);</a:t>
            </a:r>
          </a:p>
          <a:p>
            <a:pPr>
              <a:tabLst>
                <a:tab pos="341313" algn="l"/>
                <a:tab pos="682625" algn="l"/>
                <a:tab pos="1023938" algn="l"/>
                <a:tab pos="1376363" algn="l"/>
              </a:tabLst>
              <a:defRPr/>
            </a:pPr>
            <a:r>
              <a:rPr lang="en-US" b="1">
                <a:solidFill>
                  <a:schemeClr val="tx1"/>
                </a:solidFill>
                <a:latin typeface="Courier New" pitchFamily="49" charset="0"/>
                <a:cs typeface="Courier New" pitchFamily="49" charset="0"/>
              </a:rPr>
              <a:t>  cs1010_print_long(</a:t>
            </a:r>
            <a:r>
              <a:rPr lang="en-US" b="1" err="1">
                <a:solidFill>
                  <a:schemeClr val="tx1"/>
                </a:solidFill>
                <a:latin typeface="Courier New" pitchFamily="49" charset="0"/>
                <a:cs typeface="Courier New" pitchFamily="49" charset="0"/>
              </a:rPr>
              <a:t>dest</a:t>
            </a:r>
            <a:r>
              <a:rPr lang="en-US" b="1">
                <a:solidFill>
                  <a:schemeClr val="tx1"/>
                </a:solidFill>
                <a:latin typeface="Courier New" pitchFamily="49" charset="0"/>
                <a:cs typeface="Courier New" pitchFamily="49" charset="0"/>
              </a:rPr>
              <a:t>);</a:t>
            </a:r>
          </a:p>
          <a:p>
            <a:pPr>
              <a:tabLst>
                <a:tab pos="341313" algn="l"/>
                <a:tab pos="682625" algn="l"/>
                <a:tab pos="1023938" algn="l"/>
                <a:tab pos="1376363" algn="l"/>
              </a:tabLst>
              <a:defRPr/>
            </a:pPr>
            <a:r>
              <a:rPr lang="en-US" b="1">
                <a:solidFill>
                  <a:schemeClr val="tx1"/>
                </a:solidFill>
                <a:latin typeface="Courier New" pitchFamily="49" charset="0"/>
                <a:cs typeface="Courier New" pitchFamily="49" charset="0"/>
              </a:rPr>
              <a:t>}</a:t>
            </a:r>
          </a:p>
        </p:txBody>
      </p:sp>
      <p:sp>
        <p:nvSpPr>
          <p:cNvPr id="2" name="Footer Placeholder 1">
            <a:extLst>
              <a:ext uri="{FF2B5EF4-FFF2-40B4-BE49-F238E27FC236}">
                <a16:creationId xmlns:a16="http://schemas.microsoft.com/office/drawing/2014/main" id="{71151815-C40A-B7DD-1E0A-059C4E5D071C}"/>
              </a:ext>
            </a:extLst>
          </p:cNvPr>
          <p:cNvSpPr>
            <a:spLocks noGrp="1"/>
          </p:cNvSpPr>
          <p:nvPr>
            <p:ph type="ftr" sz="quarter" idx="11"/>
          </p:nvPr>
        </p:nvSpPr>
        <p:spPr/>
        <p:txBody>
          <a:bodyPr/>
          <a:lstStyle/>
          <a:p>
            <a:pPr algn="l">
              <a:defRPr/>
            </a:pPr>
            <a:r>
              <a:rPr lang="en-US"/>
              <a:t>CS1010 (AY2023/24 Semester 2)</a:t>
            </a:r>
          </a:p>
        </p:txBody>
      </p:sp>
    </p:spTree>
    <p:extLst>
      <p:ext uri="{BB962C8B-B14F-4D97-AF65-F5344CB8AC3E}">
        <p14:creationId xmlns:p14="http://schemas.microsoft.com/office/powerpoint/2010/main" val="356928049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Tower Of Hanoi</a:t>
            </a:r>
          </a:p>
        </p:txBody>
      </p:sp>
      <p:sp>
        <p:nvSpPr>
          <p:cNvPr id="7" name="Slide Number Placeholder 6"/>
          <p:cNvSpPr>
            <a:spLocks noGrp="1"/>
          </p:cNvSpPr>
          <p:nvPr>
            <p:ph type="sldNum" sz="quarter" idx="12"/>
          </p:nvPr>
        </p:nvSpPr>
        <p:spPr/>
        <p:txBody>
          <a:bodyPr>
            <a:normAutofit/>
          </a:bodyPr>
          <a:lstStyle/>
          <a:p>
            <a:pPr>
              <a:defRPr/>
            </a:pPr>
            <a:r>
              <a:rPr lang="en-US" sz="1200"/>
              <a:t>Unit25</a:t>
            </a:r>
            <a:r>
              <a:rPr sz="1200"/>
              <a:t> </a:t>
            </a:r>
            <a:r>
              <a:rPr lang="en-US" sz="1200"/>
              <a:t>-</a:t>
            </a:r>
            <a:r>
              <a:rPr sz="1200"/>
              <a:t> </a:t>
            </a:r>
            <a:fld id="{F7EC234A-9094-4BB8-9EA4-75ECDA8A365B}" type="slidenum">
              <a:rPr sz="1200" smtClean="0"/>
              <a:pPr>
                <a:defRPr/>
              </a:pPr>
              <a:t>28</a:t>
            </a:fld>
            <a:endParaRPr sz="1200"/>
          </a:p>
        </p:txBody>
      </p:sp>
      <p:sp>
        <p:nvSpPr>
          <p:cNvPr id="12" name="[Date Placeholder 3]"/>
          <p:cNvSpPr>
            <a:spLocks noGrp="1"/>
          </p:cNvSpPr>
          <p:nvPr>
            <p:ph type="dt" sz="half" idx="10"/>
          </p:nvPr>
        </p:nvSpPr>
        <p:spPr>
          <a:xfrm>
            <a:off x="457200" y="18288"/>
            <a:ext cx="2895600" cy="329184"/>
          </a:xfrm>
        </p:spPr>
        <p:txBody>
          <a:bodyPr/>
          <a:lstStyle/>
          <a:p>
            <a:pPr>
              <a:defRPr/>
            </a:pPr>
            <a:r>
              <a:rPr lang="en-US"/>
              <a:t>© NUS</a:t>
            </a:r>
          </a:p>
        </p:txBody>
      </p:sp>
      <p:sp>
        <p:nvSpPr>
          <p:cNvPr id="6" name="Content Placeholder 2"/>
          <p:cNvSpPr txBox="1">
            <a:spLocks/>
          </p:cNvSpPr>
          <p:nvPr/>
        </p:nvSpPr>
        <p:spPr bwMode="auto">
          <a:xfrm>
            <a:off x="412750" y="1011238"/>
            <a:ext cx="4802717" cy="574675"/>
          </a:xfrm>
          <a:prstGeom prst="rect">
            <a:avLst/>
          </a:prstGeom>
          <a:noFill/>
          <a:ln w="9525">
            <a:noFill/>
            <a:miter lim="800000"/>
            <a:headEnd/>
            <a:tailEnd/>
          </a:ln>
        </p:spPr>
        <p:txBody>
          <a:bodyPr/>
          <a:lstStyle/>
          <a:p>
            <a:pPr marL="342900" indent="-342900" eaLnBrk="0" hangingPunct="0">
              <a:spcBef>
                <a:spcPts val="600"/>
              </a:spcBef>
              <a:buClr>
                <a:schemeClr val="tx1">
                  <a:lumMod val="90000"/>
                  <a:lumOff val="10000"/>
                </a:schemeClr>
              </a:buClr>
              <a:buSzPct val="100000"/>
              <a:buFont typeface="Wingdings" panose="05000000000000000000" pitchFamily="2" charset="2"/>
              <a:buChar char="§"/>
              <a:defRPr/>
            </a:pPr>
            <a:r>
              <a:rPr lang="en-US" sz="2400" kern="0">
                <a:latin typeface="+mn-lt"/>
                <a:cs typeface="+mn-cs"/>
              </a:rPr>
              <a:t>Tracing tower(3, 1, 3, 2)</a:t>
            </a:r>
          </a:p>
        </p:txBody>
      </p:sp>
      <p:sp>
        <p:nvSpPr>
          <p:cNvPr id="8" name="TextBox 7"/>
          <p:cNvSpPr txBox="1">
            <a:spLocks noChangeArrowheads="1"/>
          </p:cNvSpPr>
          <p:nvPr/>
        </p:nvSpPr>
        <p:spPr bwMode="auto">
          <a:xfrm>
            <a:off x="987425" y="1582738"/>
            <a:ext cx="1804988" cy="307975"/>
          </a:xfrm>
          <a:prstGeom prst="rect">
            <a:avLst/>
          </a:prstGeom>
          <a:noFill/>
          <a:ln w="9525">
            <a:noFill/>
            <a:miter lim="800000"/>
            <a:headEnd/>
            <a:tailEnd/>
          </a:ln>
        </p:spPr>
        <p:txBody>
          <a:bodyPr>
            <a:spAutoFit/>
          </a:bodyPr>
          <a:lstStyle/>
          <a:p>
            <a:r>
              <a:rPr lang="en-US" sz="1400" b="1">
                <a:latin typeface="Calibri" pitchFamily="34" charset="0"/>
              </a:rPr>
              <a:t>tower(3, 1, 3, 2);</a:t>
            </a:r>
          </a:p>
        </p:txBody>
      </p:sp>
      <p:grpSp>
        <p:nvGrpSpPr>
          <p:cNvPr id="9" name="Group 114"/>
          <p:cNvGrpSpPr>
            <a:grpSpLocks/>
          </p:cNvGrpSpPr>
          <p:nvPr/>
        </p:nvGrpSpPr>
        <p:grpSpPr bwMode="auto">
          <a:xfrm>
            <a:off x="1285875" y="2595564"/>
            <a:ext cx="1755775" cy="1683099"/>
            <a:chOff x="1286256" y="2755393"/>
            <a:chExt cx="1755648" cy="1683893"/>
          </a:xfrm>
        </p:grpSpPr>
        <p:sp>
          <p:nvSpPr>
            <p:cNvPr id="10" name="TextBox 9"/>
            <p:cNvSpPr txBox="1"/>
            <p:nvPr/>
          </p:nvSpPr>
          <p:spPr>
            <a:xfrm>
              <a:off x="1286256" y="2755393"/>
              <a:ext cx="1755648" cy="1170103"/>
            </a:xfrm>
            <a:prstGeom prst="rect">
              <a:avLst/>
            </a:prstGeom>
            <a:solidFill>
              <a:schemeClr val="accent6">
                <a:lumMod val="40000"/>
                <a:lumOff val="60000"/>
              </a:schemeClr>
            </a:solidFill>
            <a:ln>
              <a:solidFill>
                <a:schemeClr val="tx1"/>
              </a:solidFill>
            </a:ln>
          </p:spPr>
          <p:txBody>
            <a:bodyPr>
              <a:spAutoFit/>
            </a:bodyPr>
            <a:lstStyle/>
            <a:p>
              <a:pPr>
                <a:defRPr/>
              </a:pPr>
              <a:r>
                <a:rPr lang="en-US" sz="1400" b="1">
                  <a:latin typeface="Calibri" pitchFamily="34" charset="0"/>
                  <a:cs typeface="Arial" charset="0"/>
                </a:rPr>
                <a:t>k is 3</a:t>
              </a:r>
            </a:p>
            <a:p>
              <a:pPr>
                <a:defRPr/>
              </a:pPr>
              <a:r>
                <a:rPr lang="en-US" sz="1400" b="1">
                  <a:latin typeface="Calibri" pitchFamily="34" charset="0"/>
                  <a:cs typeface="Arial" charset="0"/>
                </a:rPr>
                <a:t>source is </a:t>
              </a:r>
              <a:r>
                <a:rPr lang="en-US" sz="1400" b="1">
                  <a:latin typeface="Calibri" pitchFamily="34" charset="0"/>
                </a:rPr>
                <a:t>1</a:t>
              </a:r>
              <a:endParaRPr lang="en-US" sz="1400" b="1">
                <a:latin typeface="Calibri" pitchFamily="34" charset="0"/>
                <a:cs typeface="Arial" charset="0"/>
              </a:endParaRPr>
            </a:p>
            <a:p>
              <a:pPr>
                <a:defRPr/>
              </a:pPr>
              <a:r>
                <a:rPr lang="en-US" sz="1400" b="1" err="1">
                  <a:latin typeface="Calibri" pitchFamily="34" charset="0"/>
                  <a:cs typeface="Arial" charset="0"/>
                </a:rPr>
                <a:t>dest</a:t>
              </a:r>
              <a:r>
                <a:rPr lang="en-US" sz="1400" b="1">
                  <a:latin typeface="Calibri" pitchFamily="34" charset="0"/>
                  <a:cs typeface="Arial" charset="0"/>
                </a:rPr>
                <a:t> is 3</a:t>
              </a:r>
            </a:p>
            <a:p>
              <a:pPr>
                <a:defRPr/>
              </a:pPr>
              <a:r>
                <a:rPr lang="en-US" sz="1400" b="1">
                  <a:latin typeface="Calibri" pitchFamily="34" charset="0"/>
                  <a:cs typeface="Arial" charset="0"/>
                </a:rPr>
                <a:t>placeholder is </a:t>
              </a:r>
              <a:r>
                <a:rPr lang="en-US" sz="1400" b="1">
                  <a:latin typeface="Calibri" pitchFamily="34" charset="0"/>
                </a:rPr>
                <a:t>2</a:t>
              </a:r>
              <a:endParaRPr lang="en-US" sz="1400" b="1">
                <a:latin typeface="Calibri" pitchFamily="34" charset="0"/>
                <a:cs typeface="Arial" charset="0"/>
              </a:endParaRPr>
            </a:p>
            <a:p>
              <a:pPr>
                <a:defRPr/>
              </a:pPr>
              <a:endParaRPr lang="en-US" sz="1400" b="1">
                <a:latin typeface="Calibri" pitchFamily="34" charset="0"/>
                <a:cs typeface="Arial" charset="0"/>
              </a:endParaRPr>
            </a:p>
          </p:txBody>
        </p:sp>
        <p:sp>
          <p:nvSpPr>
            <p:cNvPr id="11" name="TextBox 8"/>
            <p:cNvSpPr txBox="1">
              <a:spLocks noChangeArrowheads="1"/>
            </p:cNvSpPr>
            <p:nvPr/>
          </p:nvSpPr>
          <p:spPr bwMode="auto">
            <a:xfrm>
              <a:off x="1286256" y="3700273"/>
              <a:ext cx="1755327" cy="739013"/>
            </a:xfrm>
            <a:prstGeom prst="rect">
              <a:avLst/>
            </a:prstGeom>
            <a:solidFill>
              <a:schemeClr val="bg1"/>
            </a:solidFill>
            <a:ln w="9525">
              <a:solidFill>
                <a:schemeClr val="tx1"/>
              </a:solidFill>
              <a:miter lim="800000"/>
              <a:headEnd/>
              <a:tailEnd/>
            </a:ln>
          </p:spPr>
          <p:txBody>
            <a:bodyPr>
              <a:spAutoFit/>
            </a:bodyPr>
            <a:lstStyle/>
            <a:p>
              <a:r>
                <a:rPr lang="en-US" sz="1400" b="1">
                  <a:latin typeface="Calibri" pitchFamily="34" charset="0"/>
                </a:rPr>
                <a:t>solve (2, 1, 2, 3)</a:t>
              </a:r>
            </a:p>
            <a:p>
              <a:r>
                <a:rPr lang="en-US" sz="1400" b="1">
                  <a:latin typeface="Calibri" pitchFamily="34" charset="0"/>
                </a:rPr>
                <a:t>print (3, 1, 3)</a:t>
              </a:r>
            </a:p>
            <a:p>
              <a:r>
                <a:rPr lang="en-US" sz="1400" b="1">
                  <a:latin typeface="Calibri" pitchFamily="34" charset="0"/>
                </a:rPr>
                <a:t>solve (2, 2, 3, 1)</a:t>
              </a:r>
            </a:p>
          </p:txBody>
        </p:sp>
      </p:grpSp>
      <p:grpSp>
        <p:nvGrpSpPr>
          <p:cNvPr id="13" name="Group 113"/>
          <p:cNvGrpSpPr>
            <a:grpSpLocks/>
          </p:cNvGrpSpPr>
          <p:nvPr/>
        </p:nvGrpSpPr>
        <p:grpSpPr bwMode="auto">
          <a:xfrm>
            <a:off x="1693863" y="1754188"/>
            <a:ext cx="1195387" cy="817563"/>
            <a:chOff x="1693894" y="1914144"/>
            <a:chExt cx="1195610" cy="817658"/>
          </a:xfrm>
        </p:grpSpPr>
        <p:cxnSp>
          <p:nvCxnSpPr>
            <p:cNvPr id="14" name="Straight Connector 16"/>
            <p:cNvCxnSpPr>
              <a:cxnSpLocks noChangeShapeType="1"/>
            </p:cNvCxnSpPr>
            <p:nvPr/>
          </p:nvCxnSpPr>
          <p:spPr bwMode="auto">
            <a:xfrm>
              <a:off x="2731008" y="1914144"/>
              <a:ext cx="146304" cy="0"/>
            </a:xfrm>
            <a:prstGeom prst="line">
              <a:avLst/>
            </a:prstGeom>
            <a:noFill/>
            <a:ln w="12700" cap="sq" algn="ctr">
              <a:solidFill>
                <a:srgbClr val="0000FF"/>
              </a:solidFill>
              <a:round/>
              <a:headEnd type="none" w="sm" len="sm"/>
              <a:tailEnd type="none" w="sm" len="sm"/>
            </a:ln>
          </p:spPr>
        </p:cxnSp>
        <p:cxnSp>
          <p:nvCxnSpPr>
            <p:cNvPr id="15" name="Straight Connector 18"/>
            <p:cNvCxnSpPr>
              <a:cxnSpLocks noChangeShapeType="1"/>
            </p:cNvCxnSpPr>
            <p:nvPr/>
          </p:nvCxnSpPr>
          <p:spPr bwMode="auto">
            <a:xfrm rot="5400000">
              <a:off x="2743200" y="2060448"/>
              <a:ext cx="292608" cy="0"/>
            </a:xfrm>
            <a:prstGeom prst="line">
              <a:avLst/>
            </a:prstGeom>
            <a:noFill/>
            <a:ln w="12700" cap="sq" algn="ctr">
              <a:solidFill>
                <a:srgbClr val="0000FF"/>
              </a:solidFill>
              <a:round/>
              <a:headEnd type="none" w="sm" len="sm"/>
              <a:tailEnd type="none" w="sm" len="sm"/>
            </a:ln>
          </p:spPr>
        </p:cxnSp>
        <p:cxnSp>
          <p:nvCxnSpPr>
            <p:cNvPr id="16" name="Straight Connector 20"/>
            <p:cNvCxnSpPr>
              <a:cxnSpLocks noChangeShapeType="1"/>
            </p:cNvCxnSpPr>
            <p:nvPr/>
          </p:nvCxnSpPr>
          <p:spPr bwMode="auto">
            <a:xfrm rot="10800000">
              <a:off x="1706880" y="2206752"/>
              <a:ext cx="1182624" cy="0"/>
            </a:xfrm>
            <a:prstGeom prst="line">
              <a:avLst/>
            </a:prstGeom>
            <a:noFill/>
            <a:ln w="12700" cap="sq" algn="ctr">
              <a:solidFill>
                <a:srgbClr val="0000FF"/>
              </a:solidFill>
              <a:round/>
              <a:headEnd type="none" w="sm" len="sm"/>
              <a:tailEnd type="none" w="sm" len="sm"/>
            </a:ln>
          </p:spPr>
        </p:cxnSp>
        <p:cxnSp>
          <p:nvCxnSpPr>
            <p:cNvPr id="17" name="Straight Arrow Connector 22"/>
            <p:cNvCxnSpPr>
              <a:cxnSpLocks noChangeShapeType="1"/>
            </p:cNvCxnSpPr>
            <p:nvPr/>
          </p:nvCxnSpPr>
          <p:spPr bwMode="auto">
            <a:xfrm rot="5400000">
              <a:off x="1432560" y="2468880"/>
              <a:ext cx="524256" cy="1588"/>
            </a:xfrm>
            <a:prstGeom prst="straightConnector1">
              <a:avLst/>
            </a:prstGeom>
            <a:noFill/>
            <a:ln w="12700" cap="sq" algn="ctr">
              <a:solidFill>
                <a:srgbClr val="0000FF"/>
              </a:solidFill>
              <a:round/>
              <a:headEnd type="none" w="sm" len="sm"/>
              <a:tailEnd type="arrow" w="med" len="med"/>
            </a:ln>
          </p:spPr>
        </p:cxnSp>
      </p:grpSp>
      <p:grpSp>
        <p:nvGrpSpPr>
          <p:cNvPr id="18" name="Group 116"/>
          <p:cNvGrpSpPr>
            <a:grpSpLocks/>
          </p:cNvGrpSpPr>
          <p:nvPr/>
        </p:nvGrpSpPr>
        <p:grpSpPr bwMode="auto">
          <a:xfrm>
            <a:off x="3919537" y="1820862"/>
            <a:ext cx="1755775" cy="1683989"/>
            <a:chOff x="3919728" y="1981201"/>
            <a:chExt cx="1756002" cy="1683196"/>
          </a:xfrm>
        </p:grpSpPr>
        <p:sp>
          <p:nvSpPr>
            <p:cNvPr id="19" name="TextBox 18"/>
            <p:cNvSpPr txBox="1"/>
            <p:nvPr/>
          </p:nvSpPr>
          <p:spPr>
            <a:xfrm>
              <a:off x="3919728" y="1981201"/>
              <a:ext cx="1756002" cy="1169000"/>
            </a:xfrm>
            <a:prstGeom prst="rect">
              <a:avLst/>
            </a:prstGeom>
            <a:solidFill>
              <a:schemeClr val="accent6">
                <a:lumMod val="40000"/>
                <a:lumOff val="60000"/>
              </a:schemeClr>
            </a:solidFill>
            <a:ln>
              <a:solidFill>
                <a:schemeClr val="tx1"/>
              </a:solidFill>
            </a:ln>
          </p:spPr>
          <p:txBody>
            <a:bodyPr>
              <a:spAutoFit/>
            </a:bodyPr>
            <a:lstStyle/>
            <a:p>
              <a:pPr>
                <a:defRPr/>
              </a:pPr>
              <a:r>
                <a:rPr lang="en-US" sz="1400" b="1">
                  <a:latin typeface="Calibri" pitchFamily="34" charset="0"/>
                  <a:cs typeface="Arial" charset="0"/>
                </a:rPr>
                <a:t>k is 2</a:t>
              </a:r>
            </a:p>
            <a:p>
              <a:pPr>
                <a:defRPr/>
              </a:pPr>
              <a:r>
                <a:rPr lang="en-US" sz="1400" b="1">
                  <a:latin typeface="Calibri" pitchFamily="34" charset="0"/>
                  <a:cs typeface="Arial" charset="0"/>
                </a:rPr>
                <a:t>source is </a:t>
              </a:r>
              <a:r>
                <a:rPr lang="en-US" sz="1400" b="1">
                  <a:latin typeface="Calibri" pitchFamily="34" charset="0"/>
                </a:rPr>
                <a:t>1</a:t>
              </a:r>
              <a:endParaRPr lang="en-US" sz="1400" b="1">
                <a:latin typeface="Calibri" pitchFamily="34" charset="0"/>
                <a:cs typeface="Arial" charset="0"/>
              </a:endParaRPr>
            </a:p>
            <a:p>
              <a:pPr>
                <a:defRPr/>
              </a:pPr>
              <a:r>
                <a:rPr lang="en-US" sz="1400" b="1" err="1">
                  <a:latin typeface="Calibri" pitchFamily="34" charset="0"/>
                  <a:cs typeface="Arial" charset="0"/>
                </a:rPr>
                <a:t>dest</a:t>
              </a:r>
              <a:r>
                <a:rPr lang="en-US" sz="1400" b="1">
                  <a:latin typeface="Calibri" pitchFamily="34" charset="0"/>
                  <a:cs typeface="Arial" charset="0"/>
                </a:rPr>
                <a:t> is </a:t>
              </a:r>
              <a:r>
                <a:rPr lang="en-US" sz="1400" b="1">
                  <a:latin typeface="Calibri" pitchFamily="34" charset="0"/>
                </a:rPr>
                <a:t>2</a:t>
              </a:r>
            </a:p>
            <a:p>
              <a:pPr>
                <a:defRPr/>
              </a:pPr>
              <a:r>
                <a:rPr lang="en-US" sz="1400" b="1">
                  <a:latin typeface="Calibri" pitchFamily="34" charset="0"/>
                </a:rPr>
                <a:t>placeholder</a:t>
              </a:r>
              <a:r>
                <a:rPr lang="en-US" sz="1400" b="1">
                  <a:latin typeface="Calibri" pitchFamily="34" charset="0"/>
                  <a:cs typeface="Arial" charset="0"/>
                </a:rPr>
                <a:t> is </a:t>
              </a:r>
              <a:r>
                <a:rPr lang="en-US" sz="1400" b="1">
                  <a:latin typeface="Calibri" pitchFamily="34" charset="0"/>
                </a:rPr>
                <a:t>3</a:t>
              </a:r>
              <a:endParaRPr lang="en-US" sz="1400" b="1">
                <a:latin typeface="Calibri" pitchFamily="34" charset="0"/>
                <a:cs typeface="Arial" charset="0"/>
              </a:endParaRPr>
            </a:p>
            <a:p>
              <a:pPr>
                <a:defRPr/>
              </a:pPr>
              <a:endParaRPr lang="en-US" sz="1400" b="1">
                <a:latin typeface="Calibri" pitchFamily="34" charset="0"/>
                <a:cs typeface="Arial" charset="0"/>
              </a:endParaRPr>
            </a:p>
          </p:txBody>
        </p:sp>
        <p:sp>
          <p:nvSpPr>
            <p:cNvPr id="20" name="TextBox 26"/>
            <p:cNvSpPr txBox="1">
              <a:spLocks noChangeArrowheads="1"/>
            </p:cNvSpPr>
            <p:nvPr/>
          </p:nvSpPr>
          <p:spPr bwMode="auto">
            <a:xfrm>
              <a:off x="3919728" y="2926081"/>
              <a:ext cx="1749649" cy="738316"/>
            </a:xfrm>
            <a:prstGeom prst="rect">
              <a:avLst/>
            </a:prstGeom>
            <a:solidFill>
              <a:schemeClr val="bg1"/>
            </a:solidFill>
            <a:ln w="9525">
              <a:solidFill>
                <a:schemeClr val="tx1"/>
              </a:solidFill>
              <a:miter lim="800000"/>
              <a:headEnd/>
              <a:tailEnd/>
            </a:ln>
          </p:spPr>
          <p:txBody>
            <a:bodyPr wrap="square">
              <a:spAutoFit/>
            </a:bodyPr>
            <a:lstStyle/>
            <a:p>
              <a:r>
                <a:rPr lang="en-US" sz="1400" b="1">
                  <a:latin typeface="Calibri" pitchFamily="34" charset="0"/>
                </a:rPr>
                <a:t>solve (1, 1, 3, 2)</a:t>
              </a:r>
            </a:p>
            <a:p>
              <a:r>
                <a:rPr lang="en-US" sz="1400" b="1">
                  <a:latin typeface="Calibri" pitchFamily="34" charset="0"/>
                </a:rPr>
                <a:t>print (2, 1, 2)</a:t>
              </a:r>
            </a:p>
            <a:p>
              <a:r>
                <a:rPr lang="en-US" sz="1400" b="1">
                  <a:latin typeface="Calibri" pitchFamily="34" charset="0"/>
                </a:rPr>
                <a:t>solve (1, 3, 2, 1)</a:t>
              </a:r>
            </a:p>
          </p:txBody>
        </p:sp>
      </p:grpSp>
      <p:grpSp>
        <p:nvGrpSpPr>
          <p:cNvPr id="21" name="Group 121"/>
          <p:cNvGrpSpPr>
            <a:grpSpLocks/>
          </p:cNvGrpSpPr>
          <p:nvPr/>
        </p:nvGrpSpPr>
        <p:grpSpPr bwMode="auto">
          <a:xfrm>
            <a:off x="3919539" y="4070352"/>
            <a:ext cx="1755775" cy="1646565"/>
            <a:chOff x="3919728" y="4230625"/>
            <a:chExt cx="1755395" cy="1647296"/>
          </a:xfrm>
        </p:grpSpPr>
        <p:sp>
          <p:nvSpPr>
            <p:cNvPr id="22" name="TextBox 21"/>
            <p:cNvSpPr txBox="1"/>
            <p:nvPr/>
          </p:nvSpPr>
          <p:spPr>
            <a:xfrm>
              <a:off x="3919728" y="4230625"/>
              <a:ext cx="1755395" cy="1170070"/>
            </a:xfrm>
            <a:prstGeom prst="rect">
              <a:avLst/>
            </a:prstGeom>
            <a:solidFill>
              <a:schemeClr val="accent6">
                <a:lumMod val="40000"/>
                <a:lumOff val="60000"/>
              </a:schemeClr>
            </a:solidFill>
            <a:ln>
              <a:solidFill>
                <a:schemeClr val="tx1"/>
              </a:solidFill>
            </a:ln>
          </p:spPr>
          <p:txBody>
            <a:bodyPr>
              <a:spAutoFit/>
            </a:bodyPr>
            <a:lstStyle/>
            <a:p>
              <a:pPr>
                <a:defRPr/>
              </a:pPr>
              <a:r>
                <a:rPr lang="en-US" sz="1400" b="1">
                  <a:latin typeface="Calibri" pitchFamily="34" charset="0"/>
                  <a:cs typeface="Arial" charset="0"/>
                </a:rPr>
                <a:t>k is 2</a:t>
              </a:r>
            </a:p>
            <a:p>
              <a:pPr>
                <a:defRPr/>
              </a:pPr>
              <a:r>
                <a:rPr lang="en-US" sz="1400" b="1">
                  <a:latin typeface="Calibri" pitchFamily="34" charset="0"/>
                  <a:cs typeface="Arial" charset="0"/>
                </a:rPr>
                <a:t>source is </a:t>
              </a:r>
              <a:r>
                <a:rPr lang="en-US" sz="1400" b="1">
                  <a:latin typeface="Calibri" pitchFamily="34" charset="0"/>
                </a:rPr>
                <a:t>2</a:t>
              </a:r>
              <a:endParaRPr lang="en-US" sz="1400" b="1">
                <a:latin typeface="Calibri" pitchFamily="34" charset="0"/>
                <a:cs typeface="Arial" charset="0"/>
              </a:endParaRPr>
            </a:p>
            <a:p>
              <a:pPr>
                <a:defRPr/>
              </a:pPr>
              <a:r>
                <a:rPr lang="en-US" sz="1400" b="1" err="1">
                  <a:latin typeface="Calibri" pitchFamily="34" charset="0"/>
                  <a:cs typeface="Arial" charset="0"/>
                </a:rPr>
                <a:t>dest</a:t>
              </a:r>
              <a:r>
                <a:rPr lang="en-US" sz="1400" b="1">
                  <a:latin typeface="Calibri" pitchFamily="34" charset="0"/>
                  <a:cs typeface="Arial" charset="0"/>
                </a:rPr>
                <a:t> is </a:t>
              </a:r>
              <a:r>
                <a:rPr lang="en-US" sz="1400" b="1">
                  <a:latin typeface="Calibri" pitchFamily="34" charset="0"/>
                </a:rPr>
                <a:t>3</a:t>
              </a:r>
            </a:p>
            <a:p>
              <a:pPr>
                <a:defRPr/>
              </a:pPr>
              <a:r>
                <a:rPr lang="en-US" sz="1400" b="1">
                  <a:latin typeface="Calibri" pitchFamily="34" charset="0"/>
                  <a:cs typeface="Arial" charset="0"/>
                </a:rPr>
                <a:t>placeholder is </a:t>
              </a:r>
              <a:r>
                <a:rPr lang="en-US" sz="1400" b="1">
                  <a:latin typeface="Calibri" pitchFamily="34" charset="0"/>
                </a:rPr>
                <a:t>1</a:t>
              </a:r>
              <a:endParaRPr lang="en-US" sz="1400" b="1">
                <a:latin typeface="Calibri" pitchFamily="34" charset="0"/>
                <a:cs typeface="Arial" charset="0"/>
              </a:endParaRPr>
            </a:p>
            <a:p>
              <a:pPr>
                <a:defRPr/>
              </a:pPr>
              <a:endParaRPr lang="en-US" sz="1400" b="1">
                <a:latin typeface="Calibri" pitchFamily="34" charset="0"/>
                <a:cs typeface="Arial" charset="0"/>
              </a:endParaRPr>
            </a:p>
          </p:txBody>
        </p:sp>
        <p:sp>
          <p:nvSpPr>
            <p:cNvPr id="23" name="TextBox 28"/>
            <p:cNvSpPr txBox="1">
              <a:spLocks noChangeArrowheads="1"/>
            </p:cNvSpPr>
            <p:nvPr/>
          </p:nvSpPr>
          <p:spPr bwMode="auto">
            <a:xfrm>
              <a:off x="3919729" y="5138929"/>
              <a:ext cx="1742697" cy="738992"/>
            </a:xfrm>
            <a:prstGeom prst="rect">
              <a:avLst/>
            </a:prstGeom>
            <a:solidFill>
              <a:schemeClr val="bg1"/>
            </a:solidFill>
            <a:ln w="9525">
              <a:solidFill>
                <a:schemeClr val="tx1"/>
              </a:solidFill>
              <a:miter lim="800000"/>
              <a:headEnd/>
              <a:tailEnd/>
            </a:ln>
          </p:spPr>
          <p:txBody>
            <a:bodyPr wrap="square">
              <a:spAutoFit/>
            </a:bodyPr>
            <a:lstStyle/>
            <a:p>
              <a:r>
                <a:rPr lang="en-US" sz="1400" b="1">
                  <a:latin typeface="Calibri" pitchFamily="34" charset="0"/>
                </a:rPr>
                <a:t>solve (1, 2, 1, 3)</a:t>
              </a:r>
            </a:p>
            <a:p>
              <a:r>
                <a:rPr lang="en-US" sz="1400" b="1">
                  <a:latin typeface="Calibri" pitchFamily="34" charset="0"/>
                </a:rPr>
                <a:t>print (2, 2, 3)</a:t>
              </a:r>
            </a:p>
            <a:p>
              <a:r>
                <a:rPr lang="en-US" sz="1400" b="1">
                  <a:latin typeface="Calibri" pitchFamily="34" charset="0"/>
                </a:rPr>
                <a:t>solve (1, 1, 3, 2)</a:t>
              </a:r>
            </a:p>
          </p:txBody>
        </p:sp>
      </p:grpSp>
      <p:grpSp>
        <p:nvGrpSpPr>
          <p:cNvPr id="24" name="Group 115"/>
          <p:cNvGrpSpPr>
            <a:grpSpLocks/>
          </p:cNvGrpSpPr>
          <p:nvPr/>
        </p:nvGrpSpPr>
        <p:grpSpPr bwMode="auto">
          <a:xfrm>
            <a:off x="2938463" y="1949451"/>
            <a:ext cx="987425" cy="1743075"/>
            <a:chOff x="2938272" y="2109216"/>
            <a:chExt cx="987552" cy="1743456"/>
          </a:xfrm>
        </p:grpSpPr>
        <p:cxnSp>
          <p:nvCxnSpPr>
            <p:cNvPr id="25" name="Straight Connector 34"/>
            <p:cNvCxnSpPr>
              <a:cxnSpLocks noChangeShapeType="1"/>
            </p:cNvCxnSpPr>
            <p:nvPr/>
          </p:nvCxnSpPr>
          <p:spPr bwMode="auto">
            <a:xfrm>
              <a:off x="2938272" y="3852672"/>
              <a:ext cx="256032" cy="0"/>
            </a:xfrm>
            <a:prstGeom prst="line">
              <a:avLst/>
            </a:prstGeom>
            <a:noFill/>
            <a:ln w="12700" cap="sq" algn="ctr">
              <a:solidFill>
                <a:srgbClr val="0000FF"/>
              </a:solidFill>
              <a:round/>
              <a:headEnd type="none" w="sm" len="sm"/>
              <a:tailEnd type="none" w="sm" len="sm"/>
            </a:ln>
          </p:spPr>
        </p:cxnSp>
        <p:cxnSp>
          <p:nvCxnSpPr>
            <p:cNvPr id="26" name="Straight Connector 36"/>
            <p:cNvCxnSpPr>
              <a:cxnSpLocks noChangeShapeType="1"/>
            </p:cNvCxnSpPr>
            <p:nvPr/>
          </p:nvCxnSpPr>
          <p:spPr bwMode="auto">
            <a:xfrm rot="5400000" flipH="1" flipV="1">
              <a:off x="2334768" y="2980944"/>
              <a:ext cx="1743456" cy="0"/>
            </a:xfrm>
            <a:prstGeom prst="line">
              <a:avLst/>
            </a:prstGeom>
            <a:noFill/>
            <a:ln w="12700" cap="sq" algn="ctr">
              <a:solidFill>
                <a:srgbClr val="0000FF"/>
              </a:solidFill>
              <a:round/>
              <a:headEnd type="none" w="sm" len="sm"/>
              <a:tailEnd type="none" w="sm" len="sm"/>
            </a:ln>
          </p:spPr>
        </p:cxnSp>
        <p:cxnSp>
          <p:nvCxnSpPr>
            <p:cNvPr id="27" name="Straight Arrow Connector 38"/>
            <p:cNvCxnSpPr>
              <a:cxnSpLocks noChangeShapeType="1"/>
            </p:cNvCxnSpPr>
            <p:nvPr/>
          </p:nvCxnSpPr>
          <p:spPr bwMode="auto">
            <a:xfrm>
              <a:off x="3218688" y="2109216"/>
              <a:ext cx="707136" cy="1588"/>
            </a:xfrm>
            <a:prstGeom prst="straightConnector1">
              <a:avLst/>
            </a:prstGeom>
            <a:noFill/>
            <a:ln w="12700" cap="sq" algn="ctr">
              <a:solidFill>
                <a:srgbClr val="0000FF"/>
              </a:solidFill>
              <a:round/>
              <a:headEnd type="none" w="sm" len="sm"/>
              <a:tailEnd type="arrow" w="med" len="med"/>
            </a:ln>
          </p:spPr>
        </p:cxnSp>
      </p:grpSp>
      <p:cxnSp>
        <p:nvCxnSpPr>
          <p:cNvPr id="28" name="Straight Arrow Connector 27"/>
          <p:cNvCxnSpPr>
            <a:cxnSpLocks noChangeShapeType="1"/>
          </p:cNvCxnSpPr>
          <p:nvPr/>
        </p:nvCxnSpPr>
        <p:spPr bwMode="auto">
          <a:xfrm>
            <a:off x="2962275" y="4143376"/>
            <a:ext cx="950913" cy="1587"/>
          </a:xfrm>
          <a:prstGeom prst="straightConnector1">
            <a:avLst/>
          </a:prstGeom>
          <a:noFill/>
          <a:ln w="12700" cap="sq" algn="ctr">
            <a:solidFill>
              <a:srgbClr val="0000FF"/>
            </a:solidFill>
            <a:round/>
            <a:headEnd type="none" w="sm" len="sm"/>
            <a:tailEnd type="arrow" w="med" len="med"/>
          </a:ln>
        </p:spPr>
      </p:cxnSp>
      <p:grpSp>
        <p:nvGrpSpPr>
          <p:cNvPr id="29" name="Group 118"/>
          <p:cNvGrpSpPr>
            <a:grpSpLocks/>
          </p:cNvGrpSpPr>
          <p:nvPr/>
        </p:nvGrpSpPr>
        <p:grpSpPr bwMode="auto">
          <a:xfrm>
            <a:off x="6845300" y="595313"/>
            <a:ext cx="1549400" cy="1266955"/>
            <a:chOff x="6845808" y="755905"/>
            <a:chExt cx="1548384" cy="1266757"/>
          </a:xfrm>
        </p:grpSpPr>
        <p:sp>
          <p:nvSpPr>
            <p:cNvPr id="30" name="TextBox 29"/>
            <p:cNvSpPr txBox="1"/>
            <p:nvPr/>
          </p:nvSpPr>
          <p:spPr>
            <a:xfrm>
              <a:off x="6845808" y="755905"/>
              <a:ext cx="1548384" cy="953959"/>
            </a:xfrm>
            <a:prstGeom prst="rect">
              <a:avLst/>
            </a:prstGeom>
            <a:solidFill>
              <a:schemeClr val="accent6">
                <a:lumMod val="40000"/>
                <a:lumOff val="60000"/>
              </a:schemeClr>
            </a:solidFill>
            <a:ln>
              <a:solidFill>
                <a:schemeClr val="tx1"/>
              </a:solidFill>
            </a:ln>
          </p:spPr>
          <p:txBody>
            <a:bodyPr>
              <a:spAutoFit/>
            </a:bodyPr>
            <a:lstStyle/>
            <a:p>
              <a:pPr>
                <a:defRPr/>
              </a:pPr>
              <a:r>
                <a:rPr lang="en-US" sz="1400" b="1">
                  <a:latin typeface="Calibri" pitchFamily="34" charset="0"/>
                </a:rPr>
                <a:t>k </a:t>
              </a:r>
              <a:r>
                <a:rPr lang="en-US" sz="1400" b="1">
                  <a:latin typeface="Calibri" pitchFamily="34" charset="0"/>
                  <a:cs typeface="Arial" charset="0"/>
                </a:rPr>
                <a:t>is 1</a:t>
              </a:r>
            </a:p>
            <a:p>
              <a:pPr>
                <a:defRPr/>
              </a:pPr>
              <a:r>
                <a:rPr lang="en-US" sz="1400" b="1">
                  <a:latin typeface="Calibri" pitchFamily="34" charset="0"/>
                  <a:cs typeface="Arial" charset="0"/>
                </a:rPr>
                <a:t>source is 1</a:t>
              </a:r>
            </a:p>
            <a:p>
              <a:pPr>
                <a:defRPr/>
              </a:pPr>
              <a:r>
                <a:rPr lang="en-US" sz="1400" b="1" err="1">
                  <a:latin typeface="Calibri" pitchFamily="34" charset="0"/>
                  <a:cs typeface="Arial" charset="0"/>
                </a:rPr>
                <a:t>dest</a:t>
              </a:r>
              <a:r>
                <a:rPr lang="en-US" sz="1400" b="1">
                  <a:latin typeface="Calibri" pitchFamily="34" charset="0"/>
                  <a:cs typeface="Arial" charset="0"/>
                </a:rPr>
                <a:t> is </a:t>
              </a:r>
              <a:r>
                <a:rPr lang="en-US" sz="1400" b="1">
                  <a:latin typeface="Calibri" pitchFamily="34" charset="0"/>
                </a:rPr>
                <a:t>3</a:t>
              </a:r>
            </a:p>
            <a:p>
              <a:pPr>
                <a:defRPr/>
              </a:pPr>
              <a:r>
                <a:rPr lang="en-US" sz="1400" b="1" err="1">
                  <a:latin typeface="Calibri" pitchFamily="34" charset="0"/>
                  <a:cs typeface="Arial" charset="0"/>
                </a:rPr>
                <a:t>palceholder</a:t>
              </a:r>
              <a:r>
                <a:rPr lang="en-US" sz="1400" b="1">
                  <a:latin typeface="Calibri" pitchFamily="34" charset="0"/>
                  <a:cs typeface="Arial" charset="0"/>
                </a:rPr>
                <a:t> is </a:t>
              </a:r>
              <a:r>
                <a:rPr lang="en-US" sz="1400" b="1">
                  <a:latin typeface="Calibri" pitchFamily="34" charset="0"/>
                </a:rPr>
                <a:t>2</a:t>
              </a:r>
              <a:endParaRPr lang="en-US" sz="1400" b="1">
                <a:latin typeface="Calibri" pitchFamily="34" charset="0"/>
                <a:cs typeface="Arial" charset="0"/>
              </a:endParaRPr>
            </a:p>
          </p:txBody>
        </p:sp>
        <p:sp>
          <p:nvSpPr>
            <p:cNvPr id="31" name="TextBox 45"/>
            <p:cNvSpPr txBox="1">
              <a:spLocks noChangeArrowheads="1"/>
            </p:cNvSpPr>
            <p:nvPr/>
          </p:nvSpPr>
          <p:spPr bwMode="auto">
            <a:xfrm>
              <a:off x="6845808" y="1714933"/>
              <a:ext cx="1548384" cy="307729"/>
            </a:xfrm>
            <a:prstGeom prst="rect">
              <a:avLst/>
            </a:prstGeom>
            <a:solidFill>
              <a:schemeClr val="bg1"/>
            </a:solidFill>
            <a:ln w="9525">
              <a:solidFill>
                <a:schemeClr val="tx1"/>
              </a:solidFill>
              <a:miter lim="800000"/>
              <a:headEnd/>
              <a:tailEnd/>
            </a:ln>
          </p:spPr>
          <p:txBody>
            <a:bodyPr>
              <a:spAutoFit/>
            </a:bodyPr>
            <a:lstStyle/>
            <a:p>
              <a:r>
                <a:rPr lang="en-US" sz="1400" b="1">
                  <a:latin typeface="Calibri" pitchFamily="34" charset="0"/>
                </a:rPr>
                <a:t>print (1, 1, 3)</a:t>
              </a:r>
            </a:p>
          </p:txBody>
        </p:sp>
      </p:grpSp>
      <p:grpSp>
        <p:nvGrpSpPr>
          <p:cNvPr id="32" name="Group 120"/>
          <p:cNvGrpSpPr>
            <a:grpSpLocks/>
          </p:cNvGrpSpPr>
          <p:nvPr/>
        </p:nvGrpSpPr>
        <p:grpSpPr bwMode="auto">
          <a:xfrm>
            <a:off x="6870014" y="2335385"/>
            <a:ext cx="1549400" cy="1254598"/>
            <a:chOff x="6845808" y="2137904"/>
            <a:chExt cx="1548384" cy="1254402"/>
          </a:xfrm>
        </p:grpSpPr>
        <p:sp>
          <p:nvSpPr>
            <p:cNvPr id="33" name="TextBox 32"/>
            <p:cNvSpPr txBox="1"/>
            <p:nvPr/>
          </p:nvSpPr>
          <p:spPr>
            <a:xfrm>
              <a:off x="6845808" y="2137904"/>
              <a:ext cx="1548384" cy="953959"/>
            </a:xfrm>
            <a:prstGeom prst="rect">
              <a:avLst/>
            </a:prstGeom>
            <a:solidFill>
              <a:schemeClr val="accent6">
                <a:lumMod val="40000"/>
                <a:lumOff val="60000"/>
              </a:schemeClr>
            </a:solidFill>
            <a:ln>
              <a:solidFill>
                <a:schemeClr val="tx1"/>
              </a:solidFill>
            </a:ln>
          </p:spPr>
          <p:txBody>
            <a:bodyPr>
              <a:spAutoFit/>
            </a:bodyPr>
            <a:lstStyle/>
            <a:p>
              <a:pPr>
                <a:defRPr/>
              </a:pPr>
              <a:r>
                <a:rPr lang="en-US" sz="1400" b="1">
                  <a:latin typeface="Calibri" pitchFamily="34" charset="0"/>
                  <a:cs typeface="Arial" charset="0"/>
                </a:rPr>
                <a:t>k is 1</a:t>
              </a:r>
            </a:p>
            <a:p>
              <a:pPr>
                <a:defRPr/>
              </a:pPr>
              <a:r>
                <a:rPr lang="en-US" sz="1400" b="1">
                  <a:latin typeface="Calibri" pitchFamily="34" charset="0"/>
                  <a:cs typeface="Arial" charset="0"/>
                </a:rPr>
                <a:t>source is </a:t>
              </a:r>
              <a:r>
                <a:rPr lang="en-US" sz="1400" b="1">
                  <a:latin typeface="Calibri" pitchFamily="34" charset="0"/>
                </a:rPr>
                <a:t>3</a:t>
              </a:r>
              <a:endParaRPr lang="en-US" sz="1400" b="1">
                <a:latin typeface="Calibri" pitchFamily="34" charset="0"/>
                <a:cs typeface="Arial" charset="0"/>
              </a:endParaRPr>
            </a:p>
            <a:p>
              <a:pPr>
                <a:defRPr/>
              </a:pPr>
              <a:r>
                <a:rPr lang="en-US" sz="1400" b="1" err="1">
                  <a:latin typeface="Calibri" pitchFamily="34" charset="0"/>
                  <a:cs typeface="Arial" charset="0"/>
                </a:rPr>
                <a:t>dest</a:t>
              </a:r>
              <a:r>
                <a:rPr lang="en-US" sz="1400" b="1">
                  <a:latin typeface="Calibri" pitchFamily="34" charset="0"/>
                  <a:cs typeface="Arial" charset="0"/>
                </a:rPr>
                <a:t> is </a:t>
              </a:r>
              <a:r>
                <a:rPr lang="en-US" sz="1400" b="1">
                  <a:latin typeface="Calibri" pitchFamily="34" charset="0"/>
                </a:rPr>
                <a:t>2</a:t>
              </a:r>
              <a:endParaRPr lang="en-US" sz="1400" b="1">
                <a:latin typeface="Calibri" pitchFamily="34" charset="0"/>
                <a:cs typeface="Arial" charset="0"/>
              </a:endParaRPr>
            </a:p>
            <a:p>
              <a:pPr>
                <a:defRPr/>
              </a:pPr>
              <a:r>
                <a:rPr lang="en-US" sz="1400" b="1">
                  <a:latin typeface="Calibri" pitchFamily="34" charset="0"/>
                  <a:cs typeface="Arial" charset="0"/>
                </a:rPr>
                <a:t>placeholder is </a:t>
              </a:r>
              <a:r>
                <a:rPr lang="en-US" sz="1400" b="1">
                  <a:latin typeface="Calibri" pitchFamily="34" charset="0"/>
                </a:rPr>
                <a:t>1</a:t>
              </a:r>
              <a:endParaRPr lang="en-US" sz="1400" b="1">
                <a:latin typeface="Calibri" pitchFamily="34" charset="0"/>
                <a:cs typeface="Arial" charset="0"/>
              </a:endParaRPr>
            </a:p>
          </p:txBody>
        </p:sp>
        <p:sp>
          <p:nvSpPr>
            <p:cNvPr id="34" name="TextBox 49"/>
            <p:cNvSpPr txBox="1">
              <a:spLocks noChangeArrowheads="1"/>
            </p:cNvSpPr>
            <p:nvPr/>
          </p:nvSpPr>
          <p:spPr bwMode="auto">
            <a:xfrm>
              <a:off x="6845808" y="3084577"/>
              <a:ext cx="1548384" cy="307729"/>
            </a:xfrm>
            <a:prstGeom prst="rect">
              <a:avLst/>
            </a:prstGeom>
            <a:solidFill>
              <a:schemeClr val="bg1"/>
            </a:solidFill>
            <a:ln w="9525">
              <a:solidFill>
                <a:schemeClr val="tx1"/>
              </a:solidFill>
              <a:miter lim="800000"/>
              <a:headEnd/>
              <a:tailEnd/>
            </a:ln>
          </p:spPr>
          <p:txBody>
            <a:bodyPr>
              <a:spAutoFit/>
            </a:bodyPr>
            <a:lstStyle/>
            <a:p>
              <a:r>
                <a:rPr lang="en-US" sz="1400" b="1">
                  <a:latin typeface="Calibri" pitchFamily="34" charset="0"/>
                </a:rPr>
                <a:t>print (1, 3, 2)</a:t>
              </a:r>
            </a:p>
          </p:txBody>
        </p:sp>
      </p:grpSp>
      <p:grpSp>
        <p:nvGrpSpPr>
          <p:cNvPr id="35" name="Group 122"/>
          <p:cNvGrpSpPr>
            <a:grpSpLocks/>
          </p:cNvGrpSpPr>
          <p:nvPr/>
        </p:nvGrpSpPr>
        <p:grpSpPr bwMode="auto">
          <a:xfrm>
            <a:off x="6845300" y="4055985"/>
            <a:ext cx="1549400" cy="1254598"/>
            <a:chOff x="6845808" y="3870961"/>
            <a:chExt cx="1548384" cy="1254402"/>
          </a:xfrm>
        </p:grpSpPr>
        <p:sp>
          <p:nvSpPr>
            <p:cNvPr id="36" name="TextBox 35"/>
            <p:cNvSpPr txBox="1"/>
            <p:nvPr/>
          </p:nvSpPr>
          <p:spPr>
            <a:xfrm>
              <a:off x="6845808" y="3870961"/>
              <a:ext cx="1548384" cy="953959"/>
            </a:xfrm>
            <a:prstGeom prst="rect">
              <a:avLst/>
            </a:prstGeom>
            <a:solidFill>
              <a:schemeClr val="accent6">
                <a:lumMod val="40000"/>
                <a:lumOff val="60000"/>
              </a:schemeClr>
            </a:solidFill>
            <a:ln>
              <a:solidFill>
                <a:schemeClr val="tx1"/>
              </a:solidFill>
            </a:ln>
          </p:spPr>
          <p:txBody>
            <a:bodyPr>
              <a:spAutoFit/>
            </a:bodyPr>
            <a:lstStyle/>
            <a:p>
              <a:pPr>
                <a:defRPr/>
              </a:pPr>
              <a:r>
                <a:rPr lang="en-US" sz="1400" b="1">
                  <a:latin typeface="Calibri" pitchFamily="34" charset="0"/>
                  <a:cs typeface="Arial" charset="0"/>
                </a:rPr>
                <a:t>k is 1</a:t>
              </a:r>
            </a:p>
            <a:p>
              <a:pPr>
                <a:defRPr/>
              </a:pPr>
              <a:r>
                <a:rPr lang="en-US" sz="1400" b="1">
                  <a:latin typeface="Calibri" pitchFamily="34" charset="0"/>
                  <a:cs typeface="Arial" charset="0"/>
                </a:rPr>
                <a:t>source is 2</a:t>
              </a:r>
            </a:p>
            <a:p>
              <a:pPr>
                <a:defRPr/>
              </a:pPr>
              <a:r>
                <a:rPr lang="en-US" sz="1400" b="1" err="1">
                  <a:latin typeface="Calibri" pitchFamily="34" charset="0"/>
                  <a:cs typeface="Arial" charset="0"/>
                </a:rPr>
                <a:t>dest</a:t>
              </a:r>
              <a:r>
                <a:rPr lang="en-US" sz="1400" b="1">
                  <a:latin typeface="Calibri" pitchFamily="34" charset="0"/>
                  <a:cs typeface="Arial" charset="0"/>
                </a:rPr>
                <a:t> is </a:t>
              </a:r>
              <a:r>
                <a:rPr lang="en-US" sz="1400" b="1">
                  <a:latin typeface="Calibri" pitchFamily="34" charset="0"/>
                </a:rPr>
                <a:t>1</a:t>
              </a:r>
            </a:p>
            <a:p>
              <a:pPr>
                <a:defRPr/>
              </a:pPr>
              <a:r>
                <a:rPr lang="en-US" sz="1400" b="1">
                  <a:latin typeface="Calibri" pitchFamily="34" charset="0"/>
                  <a:cs typeface="Arial" charset="0"/>
                </a:rPr>
                <a:t>placeholder is 3</a:t>
              </a:r>
            </a:p>
          </p:txBody>
        </p:sp>
        <p:sp>
          <p:nvSpPr>
            <p:cNvPr id="37" name="TextBox 51"/>
            <p:cNvSpPr txBox="1">
              <a:spLocks noChangeArrowheads="1"/>
            </p:cNvSpPr>
            <p:nvPr/>
          </p:nvSpPr>
          <p:spPr bwMode="auto">
            <a:xfrm>
              <a:off x="6845808" y="4817634"/>
              <a:ext cx="1548384" cy="307729"/>
            </a:xfrm>
            <a:prstGeom prst="rect">
              <a:avLst/>
            </a:prstGeom>
            <a:solidFill>
              <a:schemeClr val="bg1"/>
            </a:solidFill>
            <a:ln w="9525">
              <a:solidFill>
                <a:schemeClr val="tx1"/>
              </a:solidFill>
              <a:miter lim="800000"/>
              <a:headEnd/>
              <a:tailEnd/>
            </a:ln>
          </p:spPr>
          <p:txBody>
            <a:bodyPr>
              <a:spAutoFit/>
            </a:bodyPr>
            <a:lstStyle/>
            <a:p>
              <a:r>
                <a:rPr lang="en-US" sz="1400" b="1">
                  <a:latin typeface="Calibri" pitchFamily="34" charset="0"/>
                </a:rPr>
                <a:t>print (1, 2, 1)</a:t>
              </a:r>
            </a:p>
          </p:txBody>
        </p:sp>
      </p:grpSp>
      <p:grpSp>
        <p:nvGrpSpPr>
          <p:cNvPr id="38" name="Group 123"/>
          <p:cNvGrpSpPr>
            <a:grpSpLocks/>
          </p:cNvGrpSpPr>
          <p:nvPr/>
        </p:nvGrpSpPr>
        <p:grpSpPr bwMode="auto">
          <a:xfrm>
            <a:off x="6838950" y="5400979"/>
            <a:ext cx="1549400" cy="1254597"/>
            <a:chOff x="6839712" y="5400901"/>
            <a:chExt cx="1548384" cy="1254401"/>
          </a:xfrm>
        </p:grpSpPr>
        <p:sp>
          <p:nvSpPr>
            <p:cNvPr id="39" name="TextBox 38"/>
            <p:cNvSpPr txBox="1"/>
            <p:nvPr/>
          </p:nvSpPr>
          <p:spPr>
            <a:xfrm>
              <a:off x="6839712" y="5400901"/>
              <a:ext cx="1548384" cy="953959"/>
            </a:xfrm>
            <a:prstGeom prst="rect">
              <a:avLst/>
            </a:prstGeom>
            <a:solidFill>
              <a:schemeClr val="accent6">
                <a:lumMod val="40000"/>
                <a:lumOff val="60000"/>
              </a:schemeClr>
            </a:solidFill>
            <a:ln>
              <a:solidFill>
                <a:schemeClr val="tx1"/>
              </a:solidFill>
            </a:ln>
          </p:spPr>
          <p:txBody>
            <a:bodyPr>
              <a:spAutoFit/>
            </a:bodyPr>
            <a:lstStyle/>
            <a:p>
              <a:pPr>
                <a:defRPr/>
              </a:pPr>
              <a:r>
                <a:rPr lang="en-US" sz="1400" b="1">
                  <a:latin typeface="Calibri" pitchFamily="34" charset="0"/>
                  <a:cs typeface="Arial" charset="0"/>
                </a:rPr>
                <a:t>k is 1</a:t>
              </a:r>
            </a:p>
            <a:p>
              <a:pPr>
                <a:defRPr/>
              </a:pPr>
              <a:r>
                <a:rPr lang="en-US" sz="1400" b="1">
                  <a:latin typeface="Calibri" pitchFamily="34" charset="0"/>
                  <a:cs typeface="Arial" charset="0"/>
                </a:rPr>
                <a:t>source is </a:t>
              </a:r>
              <a:r>
                <a:rPr lang="en-US" sz="1400" b="1">
                  <a:latin typeface="Calibri" pitchFamily="34" charset="0"/>
                </a:rPr>
                <a:t>1</a:t>
              </a:r>
              <a:endParaRPr lang="en-US" sz="1400" b="1">
                <a:latin typeface="Calibri" pitchFamily="34" charset="0"/>
                <a:cs typeface="Arial" charset="0"/>
              </a:endParaRPr>
            </a:p>
            <a:p>
              <a:pPr>
                <a:defRPr/>
              </a:pPr>
              <a:r>
                <a:rPr lang="en-US" sz="1400" b="1" err="1">
                  <a:latin typeface="Calibri" pitchFamily="34" charset="0"/>
                  <a:cs typeface="Arial" charset="0"/>
                </a:rPr>
                <a:t>dest</a:t>
              </a:r>
              <a:r>
                <a:rPr lang="en-US" sz="1400" b="1">
                  <a:latin typeface="Calibri" pitchFamily="34" charset="0"/>
                  <a:cs typeface="Arial" charset="0"/>
                </a:rPr>
                <a:t> is </a:t>
              </a:r>
              <a:r>
                <a:rPr lang="en-US" sz="1400" b="1">
                  <a:latin typeface="Calibri" pitchFamily="34" charset="0"/>
                </a:rPr>
                <a:t>3</a:t>
              </a:r>
            </a:p>
            <a:p>
              <a:pPr>
                <a:defRPr/>
              </a:pPr>
              <a:r>
                <a:rPr lang="en-US" sz="1400" b="1">
                  <a:latin typeface="Calibri" pitchFamily="34" charset="0"/>
                </a:rPr>
                <a:t>placeholder</a:t>
              </a:r>
              <a:r>
                <a:rPr lang="en-US" sz="1400" b="1">
                  <a:latin typeface="Calibri" pitchFamily="34" charset="0"/>
                  <a:cs typeface="Arial" charset="0"/>
                </a:rPr>
                <a:t> is 2</a:t>
              </a:r>
            </a:p>
          </p:txBody>
        </p:sp>
        <p:sp>
          <p:nvSpPr>
            <p:cNvPr id="40" name="TextBox 53"/>
            <p:cNvSpPr txBox="1">
              <a:spLocks noChangeArrowheads="1"/>
            </p:cNvSpPr>
            <p:nvPr/>
          </p:nvSpPr>
          <p:spPr bwMode="auto">
            <a:xfrm>
              <a:off x="6839712" y="6347573"/>
              <a:ext cx="1548384" cy="307729"/>
            </a:xfrm>
            <a:prstGeom prst="rect">
              <a:avLst/>
            </a:prstGeom>
            <a:solidFill>
              <a:schemeClr val="bg1"/>
            </a:solidFill>
            <a:ln w="9525">
              <a:solidFill>
                <a:schemeClr val="tx1"/>
              </a:solidFill>
              <a:miter lim="800000"/>
              <a:headEnd/>
              <a:tailEnd/>
            </a:ln>
          </p:spPr>
          <p:txBody>
            <a:bodyPr>
              <a:spAutoFit/>
            </a:bodyPr>
            <a:lstStyle/>
            <a:p>
              <a:r>
                <a:rPr lang="en-US" sz="1400" b="1">
                  <a:latin typeface="Calibri" pitchFamily="34" charset="0"/>
                </a:rPr>
                <a:t>print (1, 1, 3)</a:t>
              </a:r>
            </a:p>
          </p:txBody>
        </p:sp>
      </p:grpSp>
      <p:grpSp>
        <p:nvGrpSpPr>
          <p:cNvPr id="41" name="Group 117"/>
          <p:cNvGrpSpPr>
            <a:grpSpLocks/>
          </p:cNvGrpSpPr>
          <p:nvPr/>
        </p:nvGrpSpPr>
        <p:grpSpPr bwMode="auto">
          <a:xfrm>
            <a:off x="5595938" y="704851"/>
            <a:ext cx="1255712" cy="2195512"/>
            <a:chOff x="5596128" y="865632"/>
            <a:chExt cx="1255776" cy="2194560"/>
          </a:xfrm>
        </p:grpSpPr>
        <p:cxnSp>
          <p:nvCxnSpPr>
            <p:cNvPr id="42" name="Straight Connector 58"/>
            <p:cNvCxnSpPr>
              <a:cxnSpLocks noChangeShapeType="1"/>
            </p:cNvCxnSpPr>
            <p:nvPr/>
          </p:nvCxnSpPr>
          <p:spPr bwMode="auto">
            <a:xfrm>
              <a:off x="5596128" y="3060192"/>
              <a:ext cx="646176" cy="0"/>
            </a:xfrm>
            <a:prstGeom prst="line">
              <a:avLst/>
            </a:prstGeom>
            <a:noFill/>
            <a:ln w="12700" cap="sq" algn="ctr">
              <a:solidFill>
                <a:srgbClr val="0000FF"/>
              </a:solidFill>
              <a:round/>
              <a:headEnd type="none" w="sm" len="sm"/>
              <a:tailEnd type="none" w="sm" len="sm"/>
            </a:ln>
          </p:spPr>
        </p:cxnSp>
        <p:cxnSp>
          <p:nvCxnSpPr>
            <p:cNvPr id="43" name="Straight Connector 61"/>
            <p:cNvCxnSpPr>
              <a:cxnSpLocks noChangeShapeType="1"/>
            </p:cNvCxnSpPr>
            <p:nvPr/>
          </p:nvCxnSpPr>
          <p:spPr bwMode="auto">
            <a:xfrm rot="5400000" flipH="1" flipV="1">
              <a:off x="5151120" y="1956816"/>
              <a:ext cx="2182368" cy="0"/>
            </a:xfrm>
            <a:prstGeom prst="line">
              <a:avLst/>
            </a:prstGeom>
            <a:noFill/>
            <a:ln w="12700" cap="sq" algn="ctr">
              <a:solidFill>
                <a:srgbClr val="0000FF"/>
              </a:solidFill>
              <a:round/>
              <a:headEnd type="none" w="sm" len="sm"/>
              <a:tailEnd type="none" w="sm" len="sm"/>
            </a:ln>
          </p:spPr>
        </p:cxnSp>
        <p:cxnSp>
          <p:nvCxnSpPr>
            <p:cNvPr id="44" name="Straight Arrow Connector 63"/>
            <p:cNvCxnSpPr>
              <a:cxnSpLocks noChangeShapeType="1"/>
            </p:cNvCxnSpPr>
            <p:nvPr/>
          </p:nvCxnSpPr>
          <p:spPr bwMode="auto">
            <a:xfrm>
              <a:off x="6242304" y="865632"/>
              <a:ext cx="609600" cy="1588"/>
            </a:xfrm>
            <a:prstGeom prst="straightConnector1">
              <a:avLst/>
            </a:prstGeom>
            <a:noFill/>
            <a:ln w="12700" cap="sq" algn="ctr">
              <a:solidFill>
                <a:srgbClr val="0000FF"/>
              </a:solidFill>
              <a:round/>
              <a:headEnd type="none" w="sm" len="sm"/>
              <a:tailEnd type="arrow" w="med" len="med"/>
            </a:ln>
          </p:spPr>
        </p:cxnSp>
      </p:grpSp>
      <p:grpSp>
        <p:nvGrpSpPr>
          <p:cNvPr id="45" name="Group 119"/>
          <p:cNvGrpSpPr>
            <a:grpSpLocks/>
          </p:cNvGrpSpPr>
          <p:nvPr/>
        </p:nvGrpSpPr>
        <p:grpSpPr bwMode="auto">
          <a:xfrm>
            <a:off x="5694364" y="1708380"/>
            <a:ext cx="1150936" cy="1314220"/>
            <a:chOff x="5693664" y="2277522"/>
            <a:chExt cx="1152405" cy="906178"/>
          </a:xfrm>
        </p:grpSpPr>
        <p:cxnSp>
          <p:nvCxnSpPr>
            <p:cNvPr id="46" name="Straight Connector 68"/>
            <p:cNvCxnSpPr>
              <a:cxnSpLocks noChangeShapeType="1"/>
              <a:stCxn id="31" idx="1"/>
            </p:cNvCxnSpPr>
            <p:nvPr/>
          </p:nvCxnSpPr>
          <p:spPr bwMode="auto">
            <a:xfrm flipH="1">
              <a:off x="6425184" y="2277522"/>
              <a:ext cx="420885" cy="1"/>
            </a:xfrm>
            <a:prstGeom prst="line">
              <a:avLst/>
            </a:prstGeom>
            <a:noFill/>
            <a:ln w="12700" cap="sq" algn="ctr">
              <a:solidFill>
                <a:srgbClr val="C00000"/>
              </a:solidFill>
              <a:round/>
              <a:headEnd type="none" w="sm" len="sm"/>
              <a:tailEnd type="none" w="sm" len="sm"/>
            </a:ln>
          </p:spPr>
        </p:cxnSp>
        <p:cxnSp>
          <p:nvCxnSpPr>
            <p:cNvPr id="47" name="Straight Connector 70"/>
            <p:cNvCxnSpPr>
              <a:cxnSpLocks noChangeShapeType="1"/>
            </p:cNvCxnSpPr>
            <p:nvPr/>
          </p:nvCxnSpPr>
          <p:spPr bwMode="auto">
            <a:xfrm>
              <a:off x="6425184" y="2277522"/>
              <a:ext cx="0" cy="904590"/>
            </a:xfrm>
            <a:prstGeom prst="line">
              <a:avLst/>
            </a:prstGeom>
            <a:noFill/>
            <a:ln w="12700" cap="sq" algn="ctr">
              <a:solidFill>
                <a:srgbClr val="C00000"/>
              </a:solidFill>
              <a:round/>
              <a:headEnd type="none" w="sm" len="sm"/>
              <a:tailEnd type="none" w="sm" len="sm"/>
            </a:ln>
          </p:spPr>
        </p:cxnSp>
        <p:cxnSp>
          <p:nvCxnSpPr>
            <p:cNvPr id="48" name="Straight Arrow Connector 72"/>
            <p:cNvCxnSpPr>
              <a:cxnSpLocks noChangeShapeType="1"/>
            </p:cNvCxnSpPr>
            <p:nvPr/>
          </p:nvCxnSpPr>
          <p:spPr bwMode="auto">
            <a:xfrm rot="10800000">
              <a:off x="5693664" y="3182112"/>
              <a:ext cx="731520" cy="1588"/>
            </a:xfrm>
            <a:prstGeom prst="straightConnector1">
              <a:avLst/>
            </a:prstGeom>
            <a:noFill/>
            <a:ln w="12700" cap="sq" algn="ctr">
              <a:solidFill>
                <a:srgbClr val="C00000"/>
              </a:solidFill>
              <a:round/>
              <a:headEnd type="none" w="sm" len="sm"/>
              <a:tailEnd type="arrow" w="med" len="med"/>
            </a:ln>
          </p:spPr>
        </p:cxnSp>
      </p:grpSp>
      <p:cxnSp>
        <p:nvCxnSpPr>
          <p:cNvPr id="49" name="Elbow Connector 48"/>
          <p:cNvCxnSpPr>
            <a:cxnSpLocks noChangeShapeType="1"/>
            <a:endCxn id="33" idx="1"/>
          </p:cNvCxnSpPr>
          <p:nvPr/>
        </p:nvCxnSpPr>
        <p:spPr bwMode="auto">
          <a:xfrm flipV="1">
            <a:off x="5668960" y="2812439"/>
            <a:ext cx="1201054" cy="477054"/>
          </a:xfrm>
          <a:prstGeom prst="bentConnector3">
            <a:avLst>
              <a:gd name="adj1" fmla="val 79836"/>
            </a:avLst>
          </a:prstGeom>
          <a:noFill/>
          <a:ln w="12700" cap="sq" algn="ctr">
            <a:solidFill>
              <a:srgbClr val="0000FF"/>
            </a:solidFill>
            <a:round/>
            <a:headEnd type="none" w="sm" len="sm"/>
            <a:tailEnd type="arrow" w="med" len="med"/>
          </a:ln>
        </p:spPr>
      </p:cxnSp>
      <p:cxnSp>
        <p:nvCxnSpPr>
          <p:cNvPr id="50" name="Straight Arrow Connector 49"/>
          <p:cNvCxnSpPr>
            <a:cxnSpLocks noChangeShapeType="1"/>
          </p:cNvCxnSpPr>
          <p:nvPr/>
        </p:nvCxnSpPr>
        <p:spPr bwMode="auto">
          <a:xfrm rot="10800000">
            <a:off x="5694363" y="3410421"/>
            <a:ext cx="1157287" cy="1588"/>
          </a:xfrm>
          <a:prstGeom prst="straightConnector1">
            <a:avLst/>
          </a:prstGeom>
          <a:noFill/>
          <a:ln w="12700" cap="sq" algn="ctr">
            <a:solidFill>
              <a:srgbClr val="C00000"/>
            </a:solidFill>
            <a:round/>
            <a:headEnd type="none" w="sm" len="sm"/>
            <a:tailEnd type="arrow" w="med" len="med"/>
          </a:ln>
        </p:spPr>
      </p:cxnSp>
      <p:cxnSp>
        <p:nvCxnSpPr>
          <p:cNvPr id="51" name="Elbow Connector 50"/>
          <p:cNvCxnSpPr>
            <a:cxnSpLocks noChangeShapeType="1"/>
          </p:cNvCxnSpPr>
          <p:nvPr/>
        </p:nvCxnSpPr>
        <p:spPr bwMode="auto">
          <a:xfrm rot="10800000" flipV="1">
            <a:off x="3048000" y="3411538"/>
            <a:ext cx="877888" cy="366713"/>
          </a:xfrm>
          <a:prstGeom prst="bentConnector3">
            <a:avLst>
              <a:gd name="adj1" fmla="val 50000"/>
            </a:avLst>
          </a:prstGeom>
          <a:noFill/>
          <a:ln w="12700" cap="sq" algn="ctr">
            <a:solidFill>
              <a:srgbClr val="C00000"/>
            </a:solidFill>
            <a:round/>
            <a:headEnd type="none" w="sm" len="sm"/>
            <a:tailEnd type="arrow" w="med" len="med"/>
          </a:ln>
        </p:spPr>
      </p:cxnSp>
      <p:cxnSp>
        <p:nvCxnSpPr>
          <p:cNvPr id="52" name="Elbow Connector 51"/>
          <p:cNvCxnSpPr>
            <a:cxnSpLocks noChangeShapeType="1"/>
            <a:endCxn id="36" idx="1"/>
          </p:cNvCxnSpPr>
          <p:nvPr/>
        </p:nvCxnSpPr>
        <p:spPr bwMode="auto">
          <a:xfrm flipV="1">
            <a:off x="5572125" y="4533038"/>
            <a:ext cx="1273175" cy="524179"/>
          </a:xfrm>
          <a:prstGeom prst="bentConnector3">
            <a:avLst>
              <a:gd name="adj1" fmla="val 50000"/>
            </a:avLst>
          </a:prstGeom>
          <a:noFill/>
          <a:ln w="12700" cap="sq" algn="ctr">
            <a:solidFill>
              <a:srgbClr val="0000FF"/>
            </a:solidFill>
            <a:round/>
            <a:headEnd type="none" w="sm" len="sm"/>
            <a:tailEnd type="arrow" w="med" len="med"/>
          </a:ln>
        </p:spPr>
      </p:cxnSp>
      <p:cxnSp>
        <p:nvCxnSpPr>
          <p:cNvPr id="53" name="Elbow Connector 52"/>
          <p:cNvCxnSpPr>
            <a:cxnSpLocks noChangeShapeType="1"/>
            <a:stCxn id="37" idx="1"/>
          </p:cNvCxnSpPr>
          <p:nvPr/>
        </p:nvCxnSpPr>
        <p:spPr bwMode="auto">
          <a:xfrm rot="10800000" flipV="1">
            <a:off x="5535828" y="5165122"/>
            <a:ext cx="1309473" cy="0"/>
          </a:xfrm>
          <a:prstGeom prst="bentConnector3">
            <a:avLst>
              <a:gd name="adj1" fmla="val 50000"/>
            </a:avLst>
          </a:prstGeom>
          <a:noFill/>
          <a:ln w="12700" cap="sq" algn="ctr">
            <a:solidFill>
              <a:srgbClr val="C00000"/>
            </a:solidFill>
            <a:round/>
            <a:headEnd type="none" w="sm" len="sm"/>
            <a:tailEnd type="arrow" w="med" len="med"/>
          </a:ln>
        </p:spPr>
      </p:cxnSp>
      <p:cxnSp>
        <p:nvCxnSpPr>
          <p:cNvPr id="54" name="Elbow Connector 53"/>
          <p:cNvCxnSpPr>
            <a:cxnSpLocks noChangeShapeType="1"/>
          </p:cNvCxnSpPr>
          <p:nvPr/>
        </p:nvCxnSpPr>
        <p:spPr bwMode="auto">
          <a:xfrm>
            <a:off x="5572125" y="5523554"/>
            <a:ext cx="1266825" cy="1"/>
          </a:xfrm>
          <a:prstGeom prst="bentConnector3">
            <a:avLst>
              <a:gd name="adj1" fmla="val 50000"/>
            </a:avLst>
          </a:prstGeom>
          <a:noFill/>
          <a:ln w="12700" cap="sq" algn="ctr">
            <a:solidFill>
              <a:srgbClr val="0000FF"/>
            </a:solidFill>
            <a:round/>
            <a:headEnd type="none" w="sm" len="sm"/>
            <a:tailEnd type="arrow" w="med" len="med"/>
          </a:ln>
        </p:spPr>
      </p:cxnSp>
      <p:cxnSp>
        <p:nvCxnSpPr>
          <p:cNvPr id="55" name="Elbow Connector 54"/>
          <p:cNvCxnSpPr>
            <a:cxnSpLocks noChangeShapeType="1"/>
            <a:stCxn id="40" idx="1"/>
          </p:cNvCxnSpPr>
          <p:nvPr/>
        </p:nvCxnSpPr>
        <p:spPr bwMode="auto">
          <a:xfrm rot="10800000">
            <a:off x="5572126" y="5618164"/>
            <a:ext cx="1266825" cy="883525"/>
          </a:xfrm>
          <a:prstGeom prst="bentConnector3">
            <a:avLst>
              <a:gd name="adj1" fmla="val 50000"/>
            </a:avLst>
          </a:prstGeom>
          <a:noFill/>
          <a:ln w="12700" cap="sq" algn="ctr">
            <a:solidFill>
              <a:srgbClr val="C00000"/>
            </a:solidFill>
            <a:round/>
            <a:headEnd type="none" w="sm" len="sm"/>
            <a:tailEnd type="arrow" w="med" len="med"/>
          </a:ln>
        </p:spPr>
      </p:cxnSp>
      <p:grpSp>
        <p:nvGrpSpPr>
          <p:cNvPr id="56" name="Group 124"/>
          <p:cNvGrpSpPr>
            <a:grpSpLocks/>
          </p:cNvGrpSpPr>
          <p:nvPr/>
        </p:nvGrpSpPr>
        <p:grpSpPr bwMode="auto">
          <a:xfrm>
            <a:off x="3035300" y="4265613"/>
            <a:ext cx="890588" cy="1352550"/>
            <a:chOff x="3035808" y="4425696"/>
            <a:chExt cx="890016" cy="1353312"/>
          </a:xfrm>
        </p:grpSpPr>
        <p:cxnSp>
          <p:nvCxnSpPr>
            <p:cNvPr id="57" name="Straight Connector 100"/>
            <p:cNvCxnSpPr>
              <a:cxnSpLocks noChangeShapeType="1"/>
            </p:cNvCxnSpPr>
            <p:nvPr/>
          </p:nvCxnSpPr>
          <p:spPr bwMode="auto">
            <a:xfrm rot="10800000">
              <a:off x="3535680" y="5779008"/>
              <a:ext cx="390144" cy="0"/>
            </a:xfrm>
            <a:prstGeom prst="line">
              <a:avLst/>
            </a:prstGeom>
            <a:noFill/>
            <a:ln w="12700" cap="sq" algn="ctr">
              <a:solidFill>
                <a:srgbClr val="C00000"/>
              </a:solidFill>
              <a:round/>
              <a:headEnd type="none" w="sm" len="sm"/>
              <a:tailEnd type="none" w="sm" len="sm"/>
            </a:ln>
          </p:spPr>
        </p:cxnSp>
        <p:cxnSp>
          <p:nvCxnSpPr>
            <p:cNvPr id="58" name="Straight Connector 102"/>
            <p:cNvCxnSpPr>
              <a:cxnSpLocks noChangeShapeType="1"/>
            </p:cNvCxnSpPr>
            <p:nvPr/>
          </p:nvCxnSpPr>
          <p:spPr bwMode="auto">
            <a:xfrm rot="5400000" flipH="1" flipV="1">
              <a:off x="2883408" y="5114544"/>
              <a:ext cx="1328928" cy="0"/>
            </a:xfrm>
            <a:prstGeom prst="line">
              <a:avLst/>
            </a:prstGeom>
            <a:noFill/>
            <a:ln w="12700" cap="sq" algn="ctr">
              <a:solidFill>
                <a:srgbClr val="C00000"/>
              </a:solidFill>
              <a:round/>
              <a:headEnd type="none" w="sm" len="sm"/>
              <a:tailEnd type="none" w="sm" len="sm"/>
            </a:ln>
          </p:spPr>
        </p:cxnSp>
        <p:cxnSp>
          <p:nvCxnSpPr>
            <p:cNvPr id="59" name="Straight Arrow Connector 104"/>
            <p:cNvCxnSpPr>
              <a:cxnSpLocks noChangeShapeType="1"/>
            </p:cNvCxnSpPr>
            <p:nvPr/>
          </p:nvCxnSpPr>
          <p:spPr bwMode="auto">
            <a:xfrm rot="10800000">
              <a:off x="3035808" y="4425696"/>
              <a:ext cx="524256" cy="1588"/>
            </a:xfrm>
            <a:prstGeom prst="straightConnector1">
              <a:avLst/>
            </a:prstGeom>
            <a:noFill/>
            <a:ln w="12700" cap="sq" algn="ctr">
              <a:solidFill>
                <a:srgbClr val="C00000"/>
              </a:solidFill>
              <a:round/>
              <a:headEnd type="none" w="sm" len="sm"/>
              <a:tailEnd type="arrow" w="med" len="med"/>
            </a:ln>
          </p:spPr>
        </p:cxnSp>
      </p:grpSp>
      <p:cxnSp>
        <p:nvCxnSpPr>
          <p:cNvPr id="60" name="Elbow Connector 59"/>
          <p:cNvCxnSpPr>
            <a:cxnSpLocks noChangeShapeType="1"/>
          </p:cNvCxnSpPr>
          <p:nvPr/>
        </p:nvCxnSpPr>
        <p:spPr bwMode="auto">
          <a:xfrm rot="16200000" flipV="1">
            <a:off x="134938" y="3082926"/>
            <a:ext cx="2144712" cy="169862"/>
          </a:xfrm>
          <a:prstGeom prst="bentConnector3">
            <a:avLst>
              <a:gd name="adj1" fmla="val 569"/>
            </a:avLst>
          </a:prstGeom>
          <a:noFill/>
          <a:ln w="12700" cap="sq" algn="ctr">
            <a:solidFill>
              <a:srgbClr val="C00000"/>
            </a:solidFill>
            <a:round/>
            <a:headEnd type="none" w="sm" len="sm"/>
            <a:tailEnd type="arrow" w="med" len="med"/>
          </a:ln>
        </p:spPr>
      </p:cxnSp>
      <p:sp>
        <p:nvSpPr>
          <p:cNvPr id="81" name="TextBox 80">
            <a:extLst>
              <a:ext uri="{FF2B5EF4-FFF2-40B4-BE49-F238E27FC236}">
                <a16:creationId xmlns:a16="http://schemas.microsoft.com/office/drawing/2014/main" id="{5D94346C-D381-40BF-8939-B87C972D4157}"/>
              </a:ext>
            </a:extLst>
          </p:cNvPr>
          <p:cNvSpPr txBox="1"/>
          <p:nvPr/>
        </p:nvSpPr>
        <p:spPr>
          <a:xfrm>
            <a:off x="1706846" y="5978467"/>
            <a:ext cx="759691" cy="369332"/>
          </a:xfrm>
          <a:prstGeom prst="rect">
            <a:avLst/>
          </a:prstGeom>
          <a:solidFill>
            <a:srgbClr val="FFFF99"/>
          </a:solidFill>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a:t>O(2</a:t>
            </a:r>
            <a:r>
              <a:rPr lang="en-US" baseline="30000"/>
              <a:t>n</a:t>
            </a:r>
            <a:r>
              <a:rPr lang="en-US"/>
              <a:t>)</a:t>
            </a:r>
          </a:p>
        </p:txBody>
      </p:sp>
      <p:sp>
        <p:nvSpPr>
          <p:cNvPr id="2" name="Footer Placeholder 1">
            <a:extLst>
              <a:ext uri="{FF2B5EF4-FFF2-40B4-BE49-F238E27FC236}">
                <a16:creationId xmlns:a16="http://schemas.microsoft.com/office/drawing/2014/main" id="{9916CA18-C142-F389-725C-88FC2609D6C4}"/>
              </a:ext>
            </a:extLst>
          </p:cNvPr>
          <p:cNvSpPr>
            <a:spLocks noGrp="1"/>
          </p:cNvSpPr>
          <p:nvPr>
            <p:ph type="ftr" sz="quarter" idx="11"/>
          </p:nvPr>
        </p:nvSpPr>
        <p:spPr/>
        <p:txBody>
          <a:bodyPr/>
          <a:lstStyle/>
          <a:p>
            <a:pPr algn="l">
              <a:defRPr/>
            </a:pPr>
            <a:r>
              <a:rPr lang="en-US"/>
              <a:t>CS1010 (AY2023/24 Semester 2)</a:t>
            </a:r>
          </a:p>
        </p:txBody>
      </p:sp>
    </p:spTree>
    <p:extLst>
      <p:ext uri="{BB962C8B-B14F-4D97-AF65-F5344CB8AC3E}">
        <p14:creationId xmlns:p14="http://schemas.microsoft.com/office/powerpoint/2010/main" val="14004564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dissolve">
                                      <p:cBhvr>
                                        <p:cTn id="12" dur="500"/>
                                        <p:tgtEl>
                                          <p:spTgt spid="13"/>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dissolv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dissolve">
                                      <p:cBhvr>
                                        <p:cTn id="21" dur="500"/>
                                        <p:tgtEl>
                                          <p:spTgt spid="24"/>
                                        </p:tgtEl>
                                      </p:cBhvr>
                                    </p:animEffect>
                                  </p:childTnLst>
                                </p:cTn>
                              </p:par>
                            </p:childTnLst>
                          </p:cTn>
                        </p:par>
                        <p:par>
                          <p:cTn id="22" fill="hold">
                            <p:stCondLst>
                              <p:cond delay="500"/>
                            </p:stCondLst>
                            <p:childTnLst>
                              <p:par>
                                <p:cTn id="23" presetID="9" presetClass="entr" presetSubtype="0" fill="hold"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dissolve">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dissolve">
                                      <p:cBhvr>
                                        <p:cTn id="30" dur="500"/>
                                        <p:tgtEl>
                                          <p:spTgt spid="41"/>
                                        </p:tgtEl>
                                      </p:cBhvr>
                                    </p:animEffect>
                                  </p:childTnLst>
                                </p:cTn>
                              </p:par>
                            </p:childTnLst>
                          </p:cTn>
                        </p:par>
                        <p:par>
                          <p:cTn id="31" fill="hold">
                            <p:stCondLst>
                              <p:cond delay="500"/>
                            </p:stCondLst>
                            <p:childTnLst>
                              <p:par>
                                <p:cTn id="32" presetID="9" presetClass="entr" presetSubtype="0" fill="hold" nodeType="after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dissolve">
                                      <p:cBhvr>
                                        <p:cTn id="34" dur="500"/>
                                        <p:tgtEl>
                                          <p:spTgt spid="29"/>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dissolve">
                                      <p:cBhvr>
                                        <p:cTn id="39" dur="500"/>
                                        <p:tgtEl>
                                          <p:spTgt spid="45"/>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49"/>
                                        </p:tgtEl>
                                        <p:attrNameLst>
                                          <p:attrName>style.visibility</p:attrName>
                                        </p:attrNameLst>
                                      </p:cBhvr>
                                      <p:to>
                                        <p:strVal val="visible"/>
                                      </p:to>
                                    </p:set>
                                    <p:animEffect transition="in" filter="dissolve">
                                      <p:cBhvr>
                                        <p:cTn id="44" dur="500"/>
                                        <p:tgtEl>
                                          <p:spTgt spid="49"/>
                                        </p:tgtEl>
                                      </p:cBhvr>
                                    </p:animEffect>
                                  </p:childTnLst>
                                </p:cTn>
                              </p:par>
                            </p:childTnLst>
                          </p:cTn>
                        </p:par>
                        <p:par>
                          <p:cTn id="45" fill="hold">
                            <p:stCondLst>
                              <p:cond delay="500"/>
                            </p:stCondLst>
                            <p:childTnLst>
                              <p:par>
                                <p:cTn id="46" presetID="9" presetClass="entr" presetSubtype="0" fill="hold" nodeType="after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dissolve">
                                      <p:cBhvr>
                                        <p:cTn id="48" dur="500"/>
                                        <p:tgtEl>
                                          <p:spTgt spid="32"/>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nodeType="clickEffect">
                                  <p:stCondLst>
                                    <p:cond delay="0"/>
                                  </p:stCondLst>
                                  <p:childTnLst>
                                    <p:set>
                                      <p:cBhvr>
                                        <p:cTn id="52" dur="1" fill="hold">
                                          <p:stCondLst>
                                            <p:cond delay="0"/>
                                          </p:stCondLst>
                                        </p:cTn>
                                        <p:tgtEl>
                                          <p:spTgt spid="50"/>
                                        </p:tgtEl>
                                        <p:attrNameLst>
                                          <p:attrName>style.visibility</p:attrName>
                                        </p:attrNameLst>
                                      </p:cBhvr>
                                      <p:to>
                                        <p:strVal val="visible"/>
                                      </p:to>
                                    </p:set>
                                    <p:animEffect transition="in" filter="dissolve">
                                      <p:cBhvr>
                                        <p:cTn id="53" dur="500"/>
                                        <p:tgtEl>
                                          <p:spTgt spid="50"/>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nodeType="clickEffect">
                                  <p:stCondLst>
                                    <p:cond delay="0"/>
                                  </p:stCondLst>
                                  <p:childTnLst>
                                    <p:set>
                                      <p:cBhvr>
                                        <p:cTn id="57" dur="1" fill="hold">
                                          <p:stCondLst>
                                            <p:cond delay="0"/>
                                          </p:stCondLst>
                                        </p:cTn>
                                        <p:tgtEl>
                                          <p:spTgt spid="51"/>
                                        </p:tgtEl>
                                        <p:attrNameLst>
                                          <p:attrName>style.visibility</p:attrName>
                                        </p:attrNameLst>
                                      </p:cBhvr>
                                      <p:to>
                                        <p:strVal val="visible"/>
                                      </p:to>
                                    </p:set>
                                    <p:animEffect transition="in" filter="dissolve">
                                      <p:cBhvr>
                                        <p:cTn id="58" dur="500"/>
                                        <p:tgtEl>
                                          <p:spTgt spid="51"/>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nodeType="click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dissolve">
                                      <p:cBhvr>
                                        <p:cTn id="63" dur="500"/>
                                        <p:tgtEl>
                                          <p:spTgt spid="28"/>
                                        </p:tgtEl>
                                      </p:cBhvr>
                                    </p:animEffect>
                                  </p:childTnLst>
                                </p:cTn>
                              </p:par>
                            </p:childTnLst>
                          </p:cTn>
                        </p:par>
                        <p:par>
                          <p:cTn id="64" fill="hold">
                            <p:stCondLst>
                              <p:cond delay="500"/>
                            </p:stCondLst>
                            <p:childTnLst>
                              <p:par>
                                <p:cTn id="65" presetID="9" presetClass="entr" presetSubtype="0" fill="hold" nodeType="after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dissolve">
                                      <p:cBhvr>
                                        <p:cTn id="67" dur="500"/>
                                        <p:tgtEl>
                                          <p:spTgt spid="21"/>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52"/>
                                        </p:tgtEl>
                                        <p:attrNameLst>
                                          <p:attrName>style.visibility</p:attrName>
                                        </p:attrNameLst>
                                      </p:cBhvr>
                                      <p:to>
                                        <p:strVal val="visible"/>
                                      </p:to>
                                    </p:set>
                                    <p:animEffect transition="in" filter="dissolve">
                                      <p:cBhvr>
                                        <p:cTn id="72" dur="500"/>
                                        <p:tgtEl>
                                          <p:spTgt spid="52"/>
                                        </p:tgtEl>
                                      </p:cBhvr>
                                    </p:animEffect>
                                  </p:childTnLst>
                                </p:cTn>
                              </p:par>
                            </p:childTnLst>
                          </p:cTn>
                        </p:par>
                        <p:par>
                          <p:cTn id="73" fill="hold">
                            <p:stCondLst>
                              <p:cond delay="500"/>
                            </p:stCondLst>
                            <p:childTnLst>
                              <p:par>
                                <p:cTn id="74" presetID="9" presetClass="entr" presetSubtype="0" fill="hold" nodeType="after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dissolve">
                                      <p:cBhvr>
                                        <p:cTn id="76" dur="500"/>
                                        <p:tgtEl>
                                          <p:spTgt spid="35"/>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nodeType="clickEffect">
                                  <p:stCondLst>
                                    <p:cond delay="0"/>
                                  </p:stCondLst>
                                  <p:childTnLst>
                                    <p:set>
                                      <p:cBhvr>
                                        <p:cTn id="80" dur="1" fill="hold">
                                          <p:stCondLst>
                                            <p:cond delay="0"/>
                                          </p:stCondLst>
                                        </p:cTn>
                                        <p:tgtEl>
                                          <p:spTgt spid="53"/>
                                        </p:tgtEl>
                                        <p:attrNameLst>
                                          <p:attrName>style.visibility</p:attrName>
                                        </p:attrNameLst>
                                      </p:cBhvr>
                                      <p:to>
                                        <p:strVal val="visible"/>
                                      </p:to>
                                    </p:set>
                                    <p:animEffect transition="in" filter="dissolve">
                                      <p:cBhvr>
                                        <p:cTn id="81" dur="500"/>
                                        <p:tgtEl>
                                          <p:spTgt spid="53"/>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nodeType="clickEffect">
                                  <p:stCondLst>
                                    <p:cond delay="0"/>
                                  </p:stCondLst>
                                  <p:childTnLst>
                                    <p:set>
                                      <p:cBhvr>
                                        <p:cTn id="85" dur="1" fill="hold">
                                          <p:stCondLst>
                                            <p:cond delay="0"/>
                                          </p:stCondLst>
                                        </p:cTn>
                                        <p:tgtEl>
                                          <p:spTgt spid="54"/>
                                        </p:tgtEl>
                                        <p:attrNameLst>
                                          <p:attrName>style.visibility</p:attrName>
                                        </p:attrNameLst>
                                      </p:cBhvr>
                                      <p:to>
                                        <p:strVal val="visible"/>
                                      </p:to>
                                    </p:set>
                                    <p:animEffect transition="in" filter="dissolve">
                                      <p:cBhvr>
                                        <p:cTn id="86" dur="500"/>
                                        <p:tgtEl>
                                          <p:spTgt spid="54"/>
                                        </p:tgtEl>
                                      </p:cBhvr>
                                    </p:animEffect>
                                  </p:childTnLst>
                                </p:cTn>
                              </p:par>
                            </p:childTnLst>
                          </p:cTn>
                        </p:par>
                        <p:par>
                          <p:cTn id="87" fill="hold">
                            <p:stCondLst>
                              <p:cond delay="500"/>
                            </p:stCondLst>
                            <p:childTnLst>
                              <p:par>
                                <p:cTn id="88" presetID="9" presetClass="entr" presetSubtype="0" fill="hold" nodeType="afterEffect">
                                  <p:stCondLst>
                                    <p:cond delay="0"/>
                                  </p:stCondLst>
                                  <p:childTnLst>
                                    <p:set>
                                      <p:cBhvr>
                                        <p:cTn id="89" dur="1" fill="hold">
                                          <p:stCondLst>
                                            <p:cond delay="0"/>
                                          </p:stCondLst>
                                        </p:cTn>
                                        <p:tgtEl>
                                          <p:spTgt spid="38"/>
                                        </p:tgtEl>
                                        <p:attrNameLst>
                                          <p:attrName>style.visibility</p:attrName>
                                        </p:attrNameLst>
                                      </p:cBhvr>
                                      <p:to>
                                        <p:strVal val="visible"/>
                                      </p:to>
                                    </p:set>
                                    <p:animEffect transition="in" filter="dissolve">
                                      <p:cBhvr>
                                        <p:cTn id="90" dur="500"/>
                                        <p:tgtEl>
                                          <p:spTgt spid="38"/>
                                        </p:tgtEl>
                                      </p:cBhvr>
                                    </p:animEffect>
                                  </p:childTnLst>
                                </p:cTn>
                              </p:par>
                            </p:childTnLst>
                          </p:cTn>
                        </p:par>
                      </p:childTnLst>
                    </p:cTn>
                  </p:par>
                  <p:par>
                    <p:cTn id="91" fill="hold">
                      <p:stCondLst>
                        <p:cond delay="indefinite"/>
                      </p:stCondLst>
                      <p:childTnLst>
                        <p:par>
                          <p:cTn id="92" fill="hold">
                            <p:stCondLst>
                              <p:cond delay="0"/>
                            </p:stCondLst>
                            <p:childTnLst>
                              <p:par>
                                <p:cTn id="93" presetID="9" presetClass="entr" presetSubtype="0" fill="hold" nodeType="clickEffect">
                                  <p:stCondLst>
                                    <p:cond delay="0"/>
                                  </p:stCondLst>
                                  <p:childTnLst>
                                    <p:set>
                                      <p:cBhvr>
                                        <p:cTn id="94" dur="1" fill="hold">
                                          <p:stCondLst>
                                            <p:cond delay="0"/>
                                          </p:stCondLst>
                                        </p:cTn>
                                        <p:tgtEl>
                                          <p:spTgt spid="55"/>
                                        </p:tgtEl>
                                        <p:attrNameLst>
                                          <p:attrName>style.visibility</p:attrName>
                                        </p:attrNameLst>
                                      </p:cBhvr>
                                      <p:to>
                                        <p:strVal val="visible"/>
                                      </p:to>
                                    </p:set>
                                    <p:animEffect transition="in" filter="dissolve">
                                      <p:cBhvr>
                                        <p:cTn id="95" dur="500"/>
                                        <p:tgtEl>
                                          <p:spTgt spid="55"/>
                                        </p:tgtEl>
                                      </p:cBhvr>
                                    </p:animEffect>
                                  </p:childTnLst>
                                </p:cTn>
                              </p:par>
                            </p:childTnLst>
                          </p:cTn>
                        </p:par>
                      </p:childTnLst>
                    </p:cTn>
                  </p:par>
                  <p:par>
                    <p:cTn id="96" fill="hold">
                      <p:stCondLst>
                        <p:cond delay="indefinite"/>
                      </p:stCondLst>
                      <p:childTnLst>
                        <p:par>
                          <p:cTn id="97" fill="hold">
                            <p:stCondLst>
                              <p:cond delay="0"/>
                            </p:stCondLst>
                            <p:childTnLst>
                              <p:par>
                                <p:cTn id="98" presetID="9" presetClass="entr" presetSubtype="0" fill="hold" nodeType="clickEffect">
                                  <p:stCondLst>
                                    <p:cond delay="0"/>
                                  </p:stCondLst>
                                  <p:childTnLst>
                                    <p:set>
                                      <p:cBhvr>
                                        <p:cTn id="99" dur="1" fill="hold">
                                          <p:stCondLst>
                                            <p:cond delay="0"/>
                                          </p:stCondLst>
                                        </p:cTn>
                                        <p:tgtEl>
                                          <p:spTgt spid="56"/>
                                        </p:tgtEl>
                                        <p:attrNameLst>
                                          <p:attrName>style.visibility</p:attrName>
                                        </p:attrNameLst>
                                      </p:cBhvr>
                                      <p:to>
                                        <p:strVal val="visible"/>
                                      </p:to>
                                    </p:set>
                                    <p:animEffect transition="in" filter="dissolve">
                                      <p:cBhvr>
                                        <p:cTn id="100" dur="500"/>
                                        <p:tgtEl>
                                          <p:spTgt spid="56"/>
                                        </p:tgtEl>
                                      </p:cBhvr>
                                    </p:animEffect>
                                  </p:childTnLst>
                                </p:cTn>
                              </p:par>
                            </p:childTnLst>
                          </p:cTn>
                        </p:par>
                      </p:childTnLst>
                    </p:cTn>
                  </p:par>
                  <p:par>
                    <p:cTn id="101" fill="hold">
                      <p:stCondLst>
                        <p:cond delay="indefinite"/>
                      </p:stCondLst>
                      <p:childTnLst>
                        <p:par>
                          <p:cTn id="102" fill="hold">
                            <p:stCondLst>
                              <p:cond delay="0"/>
                            </p:stCondLst>
                            <p:childTnLst>
                              <p:par>
                                <p:cTn id="103" presetID="9" presetClass="entr" presetSubtype="0" fill="hold" nodeType="clickEffect">
                                  <p:stCondLst>
                                    <p:cond delay="0"/>
                                  </p:stCondLst>
                                  <p:childTnLst>
                                    <p:set>
                                      <p:cBhvr>
                                        <p:cTn id="104" dur="1" fill="hold">
                                          <p:stCondLst>
                                            <p:cond delay="0"/>
                                          </p:stCondLst>
                                        </p:cTn>
                                        <p:tgtEl>
                                          <p:spTgt spid="60"/>
                                        </p:tgtEl>
                                        <p:attrNameLst>
                                          <p:attrName>style.visibility</p:attrName>
                                        </p:attrNameLst>
                                      </p:cBhvr>
                                      <p:to>
                                        <p:strVal val="visible"/>
                                      </p:to>
                                    </p:set>
                                    <p:animEffect transition="in" filter="dissolve">
                                      <p:cBhvr>
                                        <p:cTn id="105"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Tower Of Hanoi</a:t>
            </a:r>
          </a:p>
        </p:txBody>
      </p:sp>
      <p:sp>
        <p:nvSpPr>
          <p:cNvPr id="7" name="Slide Number Placeholder 6"/>
          <p:cNvSpPr>
            <a:spLocks noGrp="1"/>
          </p:cNvSpPr>
          <p:nvPr>
            <p:ph type="sldNum" sz="quarter" idx="12"/>
          </p:nvPr>
        </p:nvSpPr>
        <p:spPr/>
        <p:txBody>
          <a:bodyPr>
            <a:normAutofit/>
          </a:bodyPr>
          <a:lstStyle/>
          <a:p>
            <a:pPr>
              <a:defRPr/>
            </a:pPr>
            <a:r>
              <a:rPr lang="en-US" sz="1200"/>
              <a:t>Unit25</a:t>
            </a:r>
            <a:r>
              <a:rPr sz="1200"/>
              <a:t> </a:t>
            </a:r>
            <a:r>
              <a:rPr lang="en-US" sz="1200"/>
              <a:t>-</a:t>
            </a:r>
            <a:r>
              <a:rPr sz="1200"/>
              <a:t> </a:t>
            </a:r>
            <a:fld id="{F7EC234A-9094-4BB8-9EA4-75ECDA8A365B}" type="slidenum">
              <a:rPr sz="1200" smtClean="0"/>
              <a:pPr>
                <a:defRPr/>
              </a:pPr>
              <a:t>29</a:t>
            </a:fld>
            <a:endParaRPr sz="1200"/>
          </a:p>
        </p:txBody>
      </p:sp>
      <p:sp>
        <p:nvSpPr>
          <p:cNvPr id="12" name="[Date Placeholder 3]"/>
          <p:cNvSpPr>
            <a:spLocks noGrp="1"/>
          </p:cNvSpPr>
          <p:nvPr>
            <p:ph type="dt" sz="half" idx="10"/>
          </p:nvPr>
        </p:nvSpPr>
        <p:spPr>
          <a:xfrm>
            <a:off x="457200" y="18288"/>
            <a:ext cx="2895600" cy="329184"/>
          </a:xfrm>
        </p:spPr>
        <p:txBody>
          <a:bodyPr/>
          <a:lstStyle/>
          <a:p>
            <a:pPr>
              <a:defRPr/>
            </a:pPr>
            <a:r>
              <a:rPr lang="en-US"/>
              <a:t>© NUS</a:t>
            </a:r>
          </a:p>
        </p:txBody>
      </p:sp>
      <p:sp>
        <p:nvSpPr>
          <p:cNvPr id="6" name="Content Placeholder 2"/>
          <p:cNvSpPr txBox="1">
            <a:spLocks/>
          </p:cNvSpPr>
          <p:nvPr/>
        </p:nvSpPr>
        <p:spPr bwMode="auto">
          <a:xfrm>
            <a:off x="412750" y="1400175"/>
            <a:ext cx="8229600" cy="574675"/>
          </a:xfrm>
          <a:prstGeom prst="rect">
            <a:avLst/>
          </a:prstGeom>
          <a:noFill/>
          <a:ln w="9525">
            <a:noFill/>
            <a:miter lim="800000"/>
            <a:headEnd/>
            <a:tailEnd/>
          </a:ln>
        </p:spPr>
        <p:txBody>
          <a:bodyPr/>
          <a:lstStyle/>
          <a:p>
            <a:pPr marL="342900" indent="-342900" eaLnBrk="0" hangingPunct="0">
              <a:spcBef>
                <a:spcPts val="600"/>
              </a:spcBef>
              <a:buClr>
                <a:schemeClr val="tx1">
                  <a:lumMod val="90000"/>
                  <a:lumOff val="10000"/>
                </a:schemeClr>
              </a:buClr>
              <a:buSzPct val="100000"/>
              <a:buFont typeface="Wingdings" panose="05000000000000000000" pitchFamily="2" charset="2"/>
              <a:buChar char="§"/>
              <a:defRPr/>
            </a:pPr>
            <a:r>
              <a:rPr lang="en-US" sz="2400" kern="0">
                <a:latin typeface="+mn-lt"/>
                <a:cs typeface="+mn-cs"/>
              </a:rPr>
              <a:t>Output generated by tower(3, 1, 3, 2);</a:t>
            </a:r>
          </a:p>
        </p:txBody>
      </p:sp>
      <p:sp>
        <p:nvSpPr>
          <p:cNvPr id="8" name="TextBox 7"/>
          <p:cNvSpPr txBox="1"/>
          <p:nvPr/>
        </p:nvSpPr>
        <p:spPr>
          <a:xfrm>
            <a:off x="1327896" y="2123514"/>
            <a:ext cx="4566277" cy="2677656"/>
          </a:xfrm>
          <a:prstGeom prst="rect">
            <a:avLst/>
          </a:prstGeom>
          <a:solidFill>
            <a:srgbClr val="FFFFCC"/>
          </a:solidFill>
        </p:spPr>
        <p:style>
          <a:lnRef idx="2">
            <a:schemeClr val="accent4"/>
          </a:lnRef>
          <a:fillRef idx="1">
            <a:schemeClr val="lt1"/>
          </a:fillRef>
          <a:effectRef idx="0">
            <a:schemeClr val="accent4"/>
          </a:effectRef>
          <a:fontRef idx="minor">
            <a:schemeClr val="dk1"/>
          </a:fontRef>
        </p:style>
        <p:txBody>
          <a:bodyPr wrap="square">
            <a:spAutoFit/>
          </a:bodyPr>
          <a:lstStyle/>
          <a:p>
            <a:pPr marL="180975">
              <a:buFont typeface="Wingdings" pitchFamily="2" charset="2"/>
              <a:buNone/>
              <a:tabLst>
                <a:tab pos="631825" algn="l"/>
              </a:tabLst>
              <a:defRPr/>
            </a:pPr>
            <a:r>
              <a:rPr lang="en-US" sz="2400">
                <a:latin typeface="Courier New" pitchFamily="49" charset="0"/>
                <a:cs typeface="Courier New" pitchFamily="49" charset="0"/>
              </a:rPr>
              <a:t>Disk 1: Peg 1 -&gt; Peg 3</a:t>
            </a:r>
          </a:p>
          <a:p>
            <a:pPr marL="180975">
              <a:tabLst>
                <a:tab pos="631825" algn="l"/>
              </a:tabLst>
              <a:defRPr/>
            </a:pPr>
            <a:r>
              <a:rPr lang="en-US" sz="2400">
                <a:latin typeface="Courier New" pitchFamily="49" charset="0"/>
                <a:cs typeface="Courier New" pitchFamily="49" charset="0"/>
              </a:rPr>
              <a:t>Disk 2: Peg 1 -&gt; Peg 2</a:t>
            </a:r>
          </a:p>
          <a:p>
            <a:pPr marL="180975">
              <a:tabLst>
                <a:tab pos="631825" algn="l"/>
              </a:tabLst>
              <a:defRPr/>
            </a:pPr>
            <a:r>
              <a:rPr lang="en-US" sz="2400">
                <a:latin typeface="Courier New" pitchFamily="49" charset="0"/>
                <a:cs typeface="Courier New" pitchFamily="49" charset="0"/>
              </a:rPr>
              <a:t>Disk 1: Peg 3 -&gt; Peg 2</a:t>
            </a:r>
          </a:p>
          <a:p>
            <a:pPr marL="180975">
              <a:tabLst>
                <a:tab pos="631825" algn="l"/>
              </a:tabLst>
              <a:defRPr/>
            </a:pPr>
            <a:r>
              <a:rPr lang="en-US" sz="2400">
                <a:latin typeface="Courier New" pitchFamily="49" charset="0"/>
                <a:cs typeface="Courier New" pitchFamily="49" charset="0"/>
              </a:rPr>
              <a:t>Disk 3: Peg 1 -&gt; Peg 3</a:t>
            </a:r>
          </a:p>
          <a:p>
            <a:pPr marL="180975">
              <a:tabLst>
                <a:tab pos="631825" algn="l"/>
              </a:tabLst>
              <a:defRPr/>
            </a:pPr>
            <a:r>
              <a:rPr lang="en-US" sz="2400">
                <a:latin typeface="Courier New" pitchFamily="49" charset="0"/>
                <a:cs typeface="Courier New" pitchFamily="49" charset="0"/>
              </a:rPr>
              <a:t>Disk 1: Peg 2 -&gt; Peg 1</a:t>
            </a:r>
          </a:p>
          <a:p>
            <a:pPr marL="180975">
              <a:tabLst>
                <a:tab pos="631825" algn="l"/>
              </a:tabLst>
              <a:defRPr/>
            </a:pPr>
            <a:r>
              <a:rPr lang="en-US" sz="2400">
                <a:latin typeface="Courier New" pitchFamily="49" charset="0"/>
                <a:cs typeface="Courier New" pitchFamily="49" charset="0"/>
              </a:rPr>
              <a:t>Disk 2: Peg 2 -&gt; Peg 3</a:t>
            </a:r>
          </a:p>
          <a:p>
            <a:pPr marL="180975">
              <a:tabLst>
                <a:tab pos="631825" algn="l"/>
              </a:tabLst>
              <a:defRPr/>
            </a:pPr>
            <a:r>
              <a:rPr lang="en-US" sz="2400">
                <a:latin typeface="Courier New" pitchFamily="49" charset="0"/>
                <a:cs typeface="Courier New" pitchFamily="49" charset="0"/>
              </a:rPr>
              <a:t>Disk 1: Peg 1 -&gt; Peg 3</a:t>
            </a:r>
          </a:p>
        </p:txBody>
      </p:sp>
      <p:sp>
        <p:nvSpPr>
          <p:cNvPr id="2" name="Footer Placeholder 1">
            <a:extLst>
              <a:ext uri="{FF2B5EF4-FFF2-40B4-BE49-F238E27FC236}">
                <a16:creationId xmlns:a16="http://schemas.microsoft.com/office/drawing/2014/main" id="{F74DF9BD-BFD8-BC6B-2686-7DFFFF6C1400}"/>
              </a:ext>
            </a:extLst>
          </p:cNvPr>
          <p:cNvSpPr>
            <a:spLocks noGrp="1"/>
          </p:cNvSpPr>
          <p:nvPr>
            <p:ph type="ftr" sz="quarter" idx="11"/>
          </p:nvPr>
        </p:nvSpPr>
        <p:spPr/>
        <p:txBody>
          <a:bodyPr/>
          <a:lstStyle/>
          <a:p>
            <a:pPr algn="l">
              <a:defRPr/>
            </a:pPr>
            <a:r>
              <a:rPr lang="en-US"/>
              <a:t>CS1010 (AY2023/24 Semester 2)</a:t>
            </a:r>
          </a:p>
        </p:txBody>
      </p:sp>
    </p:spTree>
    <p:extLst>
      <p:ext uri="{BB962C8B-B14F-4D97-AF65-F5344CB8AC3E}">
        <p14:creationId xmlns:p14="http://schemas.microsoft.com/office/powerpoint/2010/main" val="5293011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Gist of Recursion</a:t>
            </a:r>
          </a:p>
        </p:txBody>
      </p:sp>
      <p:sp>
        <p:nvSpPr>
          <p:cNvPr id="7" name="Slide Number Placeholder 6"/>
          <p:cNvSpPr>
            <a:spLocks noGrp="1"/>
          </p:cNvSpPr>
          <p:nvPr>
            <p:ph type="sldNum" sz="quarter" idx="12"/>
          </p:nvPr>
        </p:nvSpPr>
        <p:spPr/>
        <p:txBody>
          <a:bodyPr>
            <a:normAutofit/>
          </a:bodyPr>
          <a:lstStyle/>
          <a:p>
            <a:pPr>
              <a:defRPr/>
            </a:pPr>
            <a:r>
              <a:rPr lang="en-US" sz="1200"/>
              <a:t>Unit25</a:t>
            </a:r>
            <a:r>
              <a:rPr sz="1200"/>
              <a:t> </a:t>
            </a:r>
            <a:r>
              <a:rPr lang="en-US" sz="1200"/>
              <a:t>-</a:t>
            </a:r>
            <a:r>
              <a:rPr sz="1200"/>
              <a:t> </a:t>
            </a:r>
            <a:fld id="{F7EC234A-9094-4BB8-9EA4-75ECDA8A365B}" type="slidenum">
              <a:rPr sz="1200" smtClean="0"/>
              <a:pPr>
                <a:defRPr/>
              </a:pPr>
              <a:t>3</a:t>
            </a:fld>
            <a:endParaRPr sz="1200"/>
          </a:p>
        </p:txBody>
      </p:sp>
      <p:sp>
        <p:nvSpPr>
          <p:cNvPr id="12" name="[Date Placeholder 3]"/>
          <p:cNvSpPr>
            <a:spLocks noGrp="1"/>
          </p:cNvSpPr>
          <p:nvPr>
            <p:ph type="dt" sz="half" idx="10"/>
          </p:nvPr>
        </p:nvSpPr>
        <p:spPr>
          <a:xfrm>
            <a:off x="457200" y="18288"/>
            <a:ext cx="2895600" cy="329184"/>
          </a:xfrm>
        </p:spPr>
        <p:txBody>
          <a:bodyPr/>
          <a:lstStyle/>
          <a:p>
            <a:pPr>
              <a:defRPr/>
            </a:pPr>
            <a:r>
              <a:rPr lang="en-US"/>
              <a:t>© NUS</a:t>
            </a:r>
          </a:p>
        </p:txBody>
      </p:sp>
      <p:sp>
        <p:nvSpPr>
          <p:cNvPr id="9" name="Content Placeholder 2"/>
          <p:cNvSpPr>
            <a:spLocks noGrp="1"/>
          </p:cNvSpPr>
          <p:nvPr>
            <p:ph idx="1"/>
          </p:nvPr>
        </p:nvSpPr>
        <p:spPr>
          <a:xfrm>
            <a:off x="334962" y="1304925"/>
            <a:ext cx="7513638" cy="556532"/>
          </a:xfrm>
        </p:spPr>
        <p:txBody>
          <a:bodyPr/>
          <a:lstStyle/>
          <a:p>
            <a:pPr>
              <a:spcBef>
                <a:spcPts val="600"/>
              </a:spcBef>
              <a:buNone/>
            </a:pPr>
            <a:r>
              <a:rPr lang="en-US" sz="2400"/>
              <a:t>Iteration </a:t>
            </a:r>
            <a:r>
              <a:rPr lang="en-US" sz="2400" err="1"/>
              <a:t>vs</a:t>
            </a:r>
            <a:r>
              <a:rPr lang="en-US" sz="2400"/>
              <a:t> Recursion: How to compute factorial(3)?</a:t>
            </a:r>
          </a:p>
        </p:txBody>
      </p:sp>
      <p:sp>
        <p:nvSpPr>
          <p:cNvPr id="10" name="TextBox 9"/>
          <p:cNvSpPr txBox="1"/>
          <p:nvPr/>
        </p:nvSpPr>
        <p:spPr>
          <a:xfrm>
            <a:off x="377080" y="2939143"/>
            <a:ext cx="2377006" cy="461665"/>
          </a:xfrm>
          <a:prstGeom prst="rect">
            <a:avLst/>
          </a:prstGeom>
          <a:noFill/>
        </p:spPr>
        <p:txBody>
          <a:bodyPr wrap="square" rtlCol="0">
            <a:spAutoFit/>
          </a:bodyPr>
          <a:lstStyle/>
          <a:p>
            <a:r>
              <a:rPr lang="en-US" sz="2400">
                <a:solidFill>
                  <a:srgbClr val="0000FF"/>
                </a:solidFill>
              </a:rPr>
              <a:t>Iteration man</a:t>
            </a:r>
            <a:endParaRPr lang="en-SG" sz="2400">
              <a:solidFill>
                <a:srgbClr val="0000FF"/>
              </a:solidFill>
            </a:endParaRPr>
          </a:p>
        </p:txBody>
      </p:sp>
      <p:pic>
        <p:nvPicPr>
          <p:cNvPr id="11" name="Picture 10" descr="question_clipart.gif"/>
          <p:cNvPicPr>
            <a:picLocks noChangeAspect="1"/>
          </p:cNvPicPr>
          <p:nvPr/>
        </p:nvPicPr>
        <p:blipFill>
          <a:blip r:embed="rId3" cstate="print"/>
          <a:stretch>
            <a:fillRect/>
          </a:stretch>
        </p:blipFill>
        <p:spPr>
          <a:xfrm>
            <a:off x="1659910" y="1819165"/>
            <a:ext cx="420206" cy="1022007"/>
          </a:xfrm>
          <a:prstGeom prst="rect">
            <a:avLst/>
          </a:prstGeom>
        </p:spPr>
      </p:pic>
      <p:sp>
        <p:nvSpPr>
          <p:cNvPr id="13" name="TextBox 12"/>
          <p:cNvSpPr txBox="1"/>
          <p:nvPr/>
        </p:nvSpPr>
        <p:spPr>
          <a:xfrm>
            <a:off x="6179166" y="1883228"/>
            <a:ext cx="2377006" cy="461665"/>
          </a:xfrm>
          <a:prstGeom prst="rect">
            <a:avLst/>
          </a:prstGeom>
          <a:noFill/>
        </p:spPr>
        <p:txBody>
          <a:bodyPr wrap="square" rtlCol="0">
            <a:spAutoFit/>
          </a:bodyPr>
          <a:lstStyle/>
          <a:p>
            <a:r>
              <a:rPr lang="en-US" sz="2400">
                <a:solidFill>
                  <a:srgbClr val="0000FF"/>
                </a:solidFill>
              </a:rPr>
              <a:t>Recursion man</a:t>
            </a:r>
            <a:endParaRPr lang="en-SG" sz="2400">
              <a:solidFill>
                <a:srgbClr val="0000FF"/>
              </a:solidFill>
            </a:endParaRPr>
          </a:p>
        </p:txBody>
      </p:sp>
      <p:grpSp>
        <p:nvGrpSpPr>
          <p:cNvPr id="14" name="Group 13"/>
          <p:cNvGrpSpPr/>
          <p:nvPr/>
        </p:nvGrpSpPr>
        <p:grpSpPr>
          <a:xfrm>
            <a:off x="408895" y="3461657"/>
            <a:ext cx="2334306" cy="2547257"/>
            <a:chOff x="408895" y="3461657"/>
            <a:chExt cx="2334306" cy="2547257"/>
          </a:xfrm>
        </p:grpSpPr>
        <p:pic>
          <p:nvPicPr>
            <p:cNvPr id="15" name="Picture 14" descr="imagesCAI79LF5.jpg"/>
            <p:cNvPicPr>
              <a:picLocks noChangeAspect="1"/>
            </p:cNvPicPr>
            <p:nvPr/>
          </p:nvPicPr>
          <p:blipFill>
            <a:blip r:embed="rId4" cstate="print"/>
            <a:stretch>
              <a:fillRect/>
            </a:stretch>
          </p:blipFill>
          <p:spPr>
            <a:xfrm>
              <a:off x="408895" y="4512809"/>
              <a:ext cx="1496105" cy="1496105"/>
            </a:xfrm>
            <a:prstGeom prst="rect">
              <a:avLst/>
            </a:prstGeom>
          </p:spPr>
        </p:pic>
        <p:sp>
          <p:nvSpPr>
            <p:cNvPr id="16" name="Oval Callout 15"/>
            <p:cNvSpPr/>
            <p:nvPr/>
          </p:nvSpPr>
          <p:spPr bwMode="auto">
            <a:xfrm>
              <a:off x="533399" y="3461657"/>
              <a:ext cx="2209802" cy="990599"/>
            </a:xfrm>
            <a:prstGeom prst="wedgeEllipseCallout">
              <a:avLst/>
            </a:prstGeom>
            <a:solidFill>
              <a:srgbClr val="66FFFF"/>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a:ln>
                    <a:noFill/>
                  </a:ln>
                  <a:solidFill>
                    <a:schemeClr val="tx1"/>
                  </a:solidFill>
                  <a:effectLst/>
                  <a:latin typeface="Arial" charset="0"/>
                  <a:cs typeface="Arial" charset="0"/>
                </a:rPr>
                <a:t>I do f(3) all by</a:t>
              </a:r>
              <a:r>
                <a:rPr kumimoji="0" lang="en-US" sz="1600" i="0" u="none" strike="noStrike" cap="none" normalizeH="0">
                  <a:ln>
                    <a:noFill/>
                  </a:ln>
                  <a:solidFill>
                    <a:schemeClr val="tx1"/>
                  </a:solidFill>
                  <a:effectLst/>
                  <a:latin typeface="Arial" charset="0"/>
                  <a:cs typeface="Arial" charset="0"/>
                </a:rPr>
                <a:t> myself…return 6 to my boss.</a:t>
              </a:r>
              <a:endParaRPr kumimoji="0" lang="en-SG" sz="1600" i="0" u="none" strike="noStrike" cap="none" normalizeH="0" baseline="0">
                <a:ln>
                  <a:noFill/>
                </a:ln>
                <a:solidFill>
                  <a:schemeClr val="tx1"/>
                </a:solidFill>
                <a:effectLst/>
                <a:latin typeface="Arial" charset="0"/>
                <a:cs typeface="Arial" charset="0"/>
              </a:endParaRPr>
            </a:p>
          </p:txBody>
        </p:sp>
        <p:sp>
          <p:nvSpPr>
            <p:cNvPr id="17" name="TextBox 16"/>
            <p:cNvSpPr txBox="1"/>
            <p:nvPr/>
          </p:nvSpPr>
          <p:spPr>
            <a:xfrm>
              <a:off x="827314" y="5050971"/>
              <a:ext cx="511629" cy="307777"/>
            </a:xfrm>
            <a:prstGeom prst="rect">
              <a:avLst/>
            </a:prstGeom>
            <a:noFill/>
          </p:spPr>
          <p:txBody>
            <a:bodyPr wrap="square" rtlCol="0">
              <a:spAutoFit/>
            </a:bodyPr>
            <a:lstStyle/>
            <a:p>
              <a:pPr algn="ctr"/>
              <a:r>
                <a:rPr lang="en-US" sz="1400">
                  <a:latin typeface="Calibri" pitchFamily="34" charset="0"/>
                </a:rPr>
                <a:t>f(3)</a:t>
              </a:r>
              <a:endParaRPr lang="en-SG" sz="1400">
                <a:latin typeface="Calibri" pitchFamily="34" charset="0"/>
              </a:endParaRPr>
            </a:p>
          </p:txBody>
        </p:sp>
      </p:grpSp>
      <p:grpSp>
        <p:nvGrpSpPr>
          <p:cNvPr id="18" name="Group 17"/>
          <p:cNvGrpSpPr/>
          <p:nvPr/>
        </p:nvGrpSpPr>
        <p:grpSpPr>
          <a:xfrm>
            <a:off x="3407229" y="1992085"/>
            <a:ext cx="2427514" cy="2547258"/>
            <a:chOff x="3407229" y="1992085"/>
            <a:chExt cx="2427514" cy="2547258"/>
          </a:xfrm>
        </p:grpSpPr>
        <p:pic>
          <p:nvPicPr>
            <p:cNvPr id="19" name="Picture 18" descr="imagesCAI79LF5.jpg"/>
            <p:cNvPicPr>
              <a:picLocks noChangeAspect="1"/>
            </p:cNvPicPr>
            <p:nvPr/>
          </p:nvPicPr>
          <p:blipFill>
            <a:blip r:embed="rId4" cstate="print"/>
            <a:stretch>
              <a:fillRect/>
            </a:stretch>
          </p:blipFill>
          <p:spPr>
            <a:xfrm>
              <a:off x="3435124" y="3043238"/>
              <a:ext cx="1496105" cy="1496105"/>
            </a:xfrm>
            <a:prstGeom prst="rect">
              <a:avLst/>
            </a:prstGeom>
          </p:spPr>
        </p:pic>
        <p:sp>
          <p:nvSpPr>
            <p:cNvPr id="20" name="Oval Callout 19"/>
            <p:cNvSpPr/>
            <p:nvPr/>
          </p:nvSpPr>
          <p:spPr bwMode="auto">
            <a:xfrm>
              <a:off x="3407229" y="1992085"/>
              <a:ext cx="2427514" cy="990599"/>
            </a:xfrm>
            <a:prstGeom prst="wedgeEllipseCallout">
              <a:avLst/>
            </a:prstGeom>
            <a:solidFill>
              <a:srgbClr val="FFFF99"/>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You, do f(2) for me. I’ll return 3 * your answer</a:t>
              </a:r>
              <a:r>
                <a:rPr kumimoji="0" lang="en-US" sz="1400" b="0" i="0" u="none" strike="noStrike" cap="none" normalizeH="0">
                  <a:ln>
                    <a:noFill/>
                  </a:ln>
                  <a:solidFill>
                    <a:schemeClr val="tx1"/>
                  </a:solidFill>
                  <a:effectLst/>
                  <a:latin typeface="Arial" charset="0"/>
                  <a:cs typeface="Arial" charset="0"/>
                </a:rPr>
                <a:t> to my boss.</a:t>
              </a:r>
              <a:endParaRPr kumimoji="0" lang="en-SG" sz="1400" b="0" i="0" u="none" strike="noStrike" cap="none" normalizeH="0" baseline="0">
                <a:ln>
                  <a:noFill/>
                </a:ln>
                <a:solidFill>
                  <a:schemeClr val="tx1"/>
                </a:solidFill>
                <a:effectLst/>
                <a:latin typeface="Arial" charset="0"/>
                <a:cs typeface="Arial" charset="0"/>
              </a:endParaRPr>
            </a:p>
          </p:txBody>
        </p:sp>
        <p:sp>
          <p:nvSpPr>
            <p:cNvPr id="21" name="TextBox 20"/>
            <p:cNvSpPr txBox="1"/>
            <p:nvPr/>
          </p:nvSpPr>
          <p:spPr>
            <a:xfrm>
              <a:off x="3864428" y="3603171"/>
              <a:ext cx="511629" cy="307777"/>
            </a:xfrm>
            <a:prstGeom prst="rect">
              <a:avLst/>
            </a:prstGeom>
            <a:noFill/>
          </p:spPr>
          <p:txBody>
            <a:bodyPr wrap="square" rtlCol="0">
              <a:spAutoFit/>
            </a:bodyPr>
            <a:lstStyle/>
            <a:p>
              <a:pPr algn="ctr"/>
              <a:r>
                <a:rPr lang="en-US" sz="1400">
                  <a:latin typeface="Calibri" pitchFamily="34" charset="0"/>
                </a:rPr>
                <a:t>f(3)</a:t>
              </a:r>
              <a:endParaRPr lang="en-SG" sz="1400">
                <a:latin typeface="Calibri" pitchFamily="34" charset="0"/>
              </a:endParaRPr>
            </a:p>
          </p:txBody>
        </p:sp>
      </p:grpSp>
      <p:grpSp>
        <p:nvGrpSpPr>
          <p:cNvPr id="22" name="Group 21"/>
          <p:cNvGrpSpPr/>
          <p:nvPr/>
        </p:nvGrpSpPr>
        <p:grpSpPr>
          <a:xfrm>
            <a:off x="4659085" y="2764971"/>
            <a:ext cx="2427514" cy="2286001"/>
            <a:chOff x="4659085" y="2764971"/>
            <a:chExt cx="2427514" cy="2286001"/>
          </a:xfrm>
        </p:grpSpPr>
        <p:pic>
          <p:nvPicPr>
            <p:cNvPr id="23" name="Picture 22" descr="imagesCAI79LF5.jpg"/>
            <p:cNvPicPr>
              <a:picLocks noChangeAspect="1"/>
            </p:cNvPicPr>
            <p:nvPr/>
          </p:nvPicPr>
          <p:blipFill>
            <a:blip r:embed="rId4" cstate="print"/>
            <a:stretch>
              <a:fillRect/>
            </a:stretch>
          </p:blipFill>
          <p:spPr>
            <a:xfrm>
              <a:off x="4708754" y="3892324"/>
              <a:ext cx="1158648" cy="1158648"/>
            </a:xfrm>
            <a:prstGeom prst="rect">
              <a:avLst/>
            </a:prstGeom>
          </p:spPr>
        </p:pic>
        <p:sp>
          <p:nvSpPr>
            <p:cNvPr id="24" name="Oval Callout 23"/>
            <p:cNvSpPr/>
            <p:nvPr/>
          </p:nvSpPr>
          <p:spPr bwMode="auto">
            <a:xfrm>
              <a:off x="4659085" y="2764971"/>
              <a:ext cx="2427514" cy="990599"/>
            </a:xfrm>
            <a:prstGeom prst="wedgeEllipseCallout">
              <a:avLst/>
            </a:prstGeom>
            <a:solidFill>
              <a:srgbClr val="FFFF99"/>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You, do f(1) for me. I’ll return 2 * your answer</a:t>
              </a:r>
              <a:r>
                <a:rPr kumimoji="0" lang="en-US" sz="1400" b="0" i="0" u="none" strike="noStrike" cap="none" normalizeH="0">
                  <a:ln>
                    <a:noFill/>
                  </a:ln>
                  <a:solidFill>
                    <a:schemeClr val="tx1"/>
                  </a:solidFill>
                  <a:effectLst/>
                  <a:latin typeface="Arial" charset="0"/>
                  <a:cs typeface="Arial" charset="0"/>
                </a:rPr>
                <a:t> to my boss.</a:t>
              </a:r>
              <a:endParaRPr kumimoji="0" lang="en-SG" sz="1400" b="0" i="0" u="none" strike="noStrike" cap="none" normalizeH="0" baseline="0">
                <a:ln>
                  <a:noFill/>
                </a:ln>
                <a:solidFill>
                  <a:schemeClr val="tx1"/>
                </a:solidFill>
                <a:effectLst/>
                <a:latin typeface="Arial" charset="0"/>
                <a:cs typeface="Arial" charset="0"/>
              </a:endParaRPr>
            </a:p>
          </p:txBody>
        </p:sp>
        <p:sp>
          <p:nvSpPr>
            <p:cNvPr id="25" name="TextBox 24"/>
            <p:cNvSpPr txBox="1"/>
            <p:nvPr/>
          </p:nvSpPr>
          <p:spPr>
            <a:xfrm>
              <a:off x="4974772" y="4321628"/>
              <a:ext cx="511629" cy="307777"/>
            </a:xfrm>
            <a:prstGeom prst="rect">
              <a:avLst/>
            </a:prstGeom>
            <a:noFill/>
          </p:spPr>
          <p:txBody>
            <a:bodyPr wrap="square" rtlCol="0">
              <a:spAutoFit/>
            </a:bodyPr>
            <a:lstStyle/>
            <a:p>
              <a:pPr algn="ctr"/>
              <a:r>
                <a:rPr lang="en-US" sz="1400">
                  <a:latin typeface="Calibri" pitchFamily="34" charset="0"/>
                </a:rPr>
                <a:t>f(2)</a:t>
              </a:r>
              <a:endParaRPr lang="en-SG" sz="1400">
                <a:latin typeface="Calibri" pitchFamily="34" charset="0"/>
              </a:endParaRPr>
            </a:p>
          </p:txBody>
        </p:sp>
      </p:grpSp>
      <p:grpSp>
        <p:nvGrpSpPr>
          <p:cNvPr id="26" name="Group 25"/>
          <p:cNvGrpSpPr/>
          <p:nvPr/>
        </p:nvGrpSpPr>
        <p:grpSpPr>
          <a:xfrm>
            <a:off x="5900057" y="3516086"/>
            <a:ext cx="2427514" cy="2100942"/>
            <a:chOff x="5900057" y="3516086"/>
            <a:chExt cx="2427514" cy="2100942"/>
          </a:xfrm>
        </p:grpSpPr>
        <p:pic>
          <p:nvPicPr>
            <p:cNvPr id="27" name="Picture 26" descr="imagesCAI79LF5.jpg"/>
            <p:cNvPicPr>
              <a:picLocks noChangeAspect="1"/>
            </p:cNvPicPr>
            <p:nvPr/>
          </p:nvPicPr>
          <p:blipFill>
            <a:blip r:embed="rId4" cstate="print"/>
            <a:stretch>
              <a:fillRect/>
            </a:stretch>
          </p:blipFill>
          <p:spPr>
            <a:xfrm>
              <a:off x="5949726" y="4643439"/>
              <a:ext cx="973589" cy="973589"/>
            </a:xfrm>
            <a:prstGeom prst="rect">
              <a:avLst/>
            </a:prstGeom>
          </p:spPr>
        </p:pic>
        <p:sp>
          <p:nvSpPr>
            <p:cNvPr id="28" name="Oval Callout 27"/>
            <p:cNvSpPr/>
            <p:nvPr/>
          </p:nvSpPr>
          <p:spPr bwMode="auto">
            <a:xfrm>
              <a:off x="5900057" y="3516086"/>
              <a:ext cx="2427514" cy="990599"/>
            </a:xfrm>
            <a:prstGeom prst="wedgeEllipseCallout">
              <a:avLst/>
            </a:prstGeom>
            <a:solidFill>
              <a:srgbClr val="FFFF99"/>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You, do f(0) for me. I’ll return 1 * your answer</a:t>
              </a:r>
              <a:r>
                <a:rPr kumimoji="0" lang="en-US" sz="1400" b="0" i="0" u="none" strike="noStrike" cap="none" normalizeH="0">
                  <a:ln>
                    <a:noFill/>
                  </a:ln>
                  <a:solidFill>
                    <a:schemeClr val="tx1"/>
                  </a:solidFill>
                  <a:effectLst/>
                  <a:latin typeface="Arial" charset="0"/>
                  <a:cs typeface="Arial" charset="0"/>
                </a:rPr>
                <a:t> to my boss.</a:t>
              </a:r>
              <a:endParaRPr kumimoji="0" lang="en-SG" sz="1400" b="0" i="0" u="none" strike="noStrike" cap="none" normalizeH="0" baseline="0">
                <a:ln>
                  <a:noFill/>
                </a:ln>
                <a:solidFill>
                  <a:schemeClr val="tx1"/>
                </a:solidFill>
                <a:effectLst/>
                <a:latin typeface="Arial" charset="0"/>
                <a:cs typeface="Arial" charset="0"/>
              </a:endParaRPr>
            </a:p>
          </p:txBody>
        </p:sp>
        <p:sp>
          <p:nvSpPr>
            <p:cNvPr id="29" name="TextBox 28"/>
            <p:cNvSpPr txBox="1"/>
            <p:nvPr/>
          </p:nvSpPr>
          <p:spPr>
            <a:xfrm>
              <a:off x="6128657" y="4996543"/>
              <a:ext cx="511629" cy="307777"/>
            </a:xfrm>
            <a:prstGeom prst="rect">
              <a:avLst/>
            </a:prstGeom>
            <a:noFill/>
          </p:spPr>
          <p:txBody>
            <a:bodyPr wrap="square" rtlCol="0">
              <a:spAutoFit/>
            </a:bodyPr>
            <a:lstStyle/>
            <a:p>
              <a:pPr algn="ctr"/>
              <a:r>
                <a:rPr lang="en-US" sz="1400">
                  <a:latin typeface="Calibri" pitchFamily="34" charset="0"/>
                </a:rPr>
                <a:t>f(1)</a:t>
              </a:r>
              <a:endParaRPr lang="en-SG" sz="1400">
                <a:latin typeface="Calibri" pitchFamily="34" charset="0"/>
              </a:endParaRPr>
            </a:p>
          </p:txBody>
        </p:sp>
      </p:grpSp>
      <p:grpSp>
        <p:nvGrpSpPr>
          <p:cNvPr id="30" name="Group 29"/>
          <p:cNvGrpSpPr/>
          <p:nvPr/>
        </p:nvGrpSpPr>
        <p:grpSpPr>
          <a:xfrm>
            <a:off x="6912428" y="4354285"/>
            <a:ext cx="2013858" cy="1774372"/>
            <a:chOff x="6901542" y="4408714"/>
            <a:chExt cx="2013858" cy="1774372"/>
          </a:xfrm>
        </p:grpSpPr>
        <p:pic>
          <p:nvPicPr>
            <p:cNvPr id="31" name="Picture 30" descr="imagesCAI79LF5.jpg"/>
            <p:cNvPicPr>
              <a:picLocks noChangeAspect="1"/>
            </p:cNvPicPr>
            <p:nvPr/>
          </p:nvPicPr>
          <p:blipFill>
            <a:blip r:embed="rId4" cstate="print"/>
            <a:stretch>
              <a:fillRect/>
            </a:stretch>
          </p:blipFill>
          <p:spPr>
            <a:xfrm>
              <a:off x="7038298" y="5394554"/>
              <a:ext cx="788532" cy="788532"/>
            </a:xfrm>
            <a:prstGeom prst="rect">
              <a:avLst/>
            </a:prstGeom>
          </p:spPr>
        </p:pic>
        <p:sp>
          <p:nvSpPr>
            <p:cNvPr id="32" name="Oval Callout 31"/>
            <p:cNvSpPr/>
            <p:nvPr/>
          </p:nvSpPr>
          <p:spPr bwMode="auto">
            <a:xfrm>
              <a:off x="6901542" y="4408714"/>
              <a:ext cx="2013858" cy="827314"/>
            </a:xfrm>
            <a:prstGeom prst="wedgeEllipseCallout">
              <a:avLst/>
            </a:prstGeom>
            <a:solidFill>
              <a:srgbClr val="FFFF99"/>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cs typeface="Arial" charset="0"/>
                </a:rPr>
                <a:t>I will do f(0) all by myself, and return 1 to my</a:t>
              </a:r>
              <a:r>
                <a:rPr kumimoji="0" lang="en-US" sz="1200" b="0" i="0" u="none" strike="noStrike" cap="none" normalizeH="0">
                  <a:ln>
                    <a:noFill/>
                  </a:ln>
                  <a:solidFill>
                    <a:schemeClr val="tx1"/>
                  </a:solidFill>
                  <a:effectLst/>
                  <a:latin typeface="Arial" charset="0"/>
                  <a:cs typeface="Arial" charset="0"/>
                </a:rPr>
                <a:t> boss.</a:t>
              </a:r>
              <a:endParaRPr kumimoji="0" lang="en-SG" sz="1200" b="0" i="0" u="none" strike="noStrike" cap="none" normalizeH="0" baseline="0">
                <a:ln>
                  <a:noFill/>
                </a:ln>
                <a:solidFill>
                  <a:schemeClr val="tx1"/>
                </a:solidFill>
                <a:effectLst/>
                <a:latin typeface="Arial" charset="0"/>
                <a:cs typeface="Arial" charset="0"/>
              </a:endParaRPr>
            </a:p>
          </p:txBody>
        </p:sp>
        <p:sp>
          <p:nvSpPr>
            <p:cNvPr id="33" name="TextBox 32"/>
            <p:cNvSpPr txBox="1"/>
            <p:nvPr/>
          </p:nvSpPr>
          <p:spPr>
            <a:xfrm>
              <a:off x="7141028" y="5649686"/>
              <a:ext cx="511629" cy="307777"/>
            </a:xfrm>
            <a:prstGeom prst="rect">
              <a:avLst/>
            </a:prstGeom>
            <a:noFill/>
          </p:spPr>
          <p:txBody>
            <a:bodyPr wrap="square" rtlCol="0">
              <a:spAutoFit/>
            </a:bodyPr>
            <a:lstStyle/>
            <a:p>
              <a:pPr algn="ctr"/>
              <a:r>
                <a:rPr lang="en-US" sz="1400">
                  <a:latin typeface="Calibri" pitchFamily="34" charset="0"/>
                </a:rPr>
                <a:t>f(0)</a:t>
              </a:r>
              <a:endParaRPr lang="en-SG" sz="1400">
                <a:latin typeface="Calibri" pitchFamily="34" charset="0"/>
              </a:endParaRPr>
            </a:p>
          </p:txBody>
        </p:sp>
      </p:grpSp>
      <p:sp>
        <p:nvSpPr>
          <p:cNvPr id="2" name="Footer Placeholder 1">
            <a:extLst>
              <a:ext uri="{FF2B5EF4-FFF2-40B4-BE49-F238E27FC236}">
                <a16:creationId xmlns:a16="http://schemas.microsoft.com/office/drawing/2014/main" id="{CD6C8A58-F8EE-BEC7-4FC8-0081944B6E9E}"/>
              </a:ext>
            </a:extLst>
          </p:cNvPr>
          <p:cNvSpPr>
            <a:spLocks noGrp="1"/>
          </p:cNvSpPr>
          <p:nvPr>
            <p:ph type="ftr" sz="quarter" idx="11"/>
          </p:nvPr>
        </p:nvSpPr>
        <p:spPr/>
        <p:txBody>
          <a:bodyPr/>
          <a:lstStyle/>
          <a:p>
            <a:pPr algn="l">
              <a:defRPr/>
            </a:pPr>
            <a:r>
              <a:rPr lang="en-US"/>
              <a:t>CS1010 (AY2023/24 Semester 2)</a:t>
            </a:r>
          </a:p>
        </p:txBody>
      </p:sp>
    </p:spTree>
    <p:extLst>
      <p:ext uri="{BB962C8B-B14F-4D97-AF65-F5344CB8AC3E}">
        <p14:creationId xmlns:p14="http://schemas.microsoft.com/office/powerpoint/2010/main" val="32092514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dissolve">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dissolve">
                                      <p:cBhvr>
                                        <p:cTn id="16" dur="500"/>
                                        <p:tgtEl>
                                          <p:spTgt spid="13"/>
                                        </p:tgtEl>
                                      </p:cBhvr>
                                    </p:animEffect>
                                  </p:childTnLst>
                                </p:cTn>
                              </p:par>
                            </p:childTnLst>
                          </p:cTn>
                        </p:par>
                        <p:par>
                          <p:cTn id="17" fill="hold">
                            <p:stCondLst>
                              <p:cond delay="500"/>
                            </p:stCondLst>
                            <p:childTnLst>
                              <p:par>
                                <p:cTn id="18" presetID="9" presetClass="entr" presetSubtype="0"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dissolve">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dissolve">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dissolve">
                                      <p:cBhvr>
                                        <p:cTn id="30" dur="500"/>
                                        <p:tgtEl>
                                          <p:spTgt spid="26"/>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dissolve">
                                      <p:cBhvr>
                                        <p:cTn id="3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Gist of Recursion</a:t>
            </a:r>
          </a:p>
        </p:txBody>
      </p:sp>
      <p:sp>
        <p:nvSpPr>
          <p:cNvPr id="7" name="Slide Number Placeholder 6"/>
          <p:cNvSpPr>
            <a:spLocks noGrp="1"/>
          </p:cNvSpPr>
          <p:nvPr>
            <p:ph type="sldNum" sz="quarter" idx="12"/>
          </p:nvPr>
        </p:nvSpPr>
        <p:spPr/>
        <p:txBody>
          <a:bodyPr>
            <a:normAutofit/>
          </a:bodyPr>
          <a:lstStyle/>
          <a:p>
            <a:pPr>
              <a:defRPr/>
            </a:pPr>
            <a:r>
              <a:rPr lang="en-US" sz="1200"/>
              <a:t>Unit25</a:t>
            </a:r>
            <a:r>
              <a:rPr sz="1200"/>
              <a:t> </a:t>
            </a:r>
            <a:r>
              <a:rPr lang="en-US" sz="1200"/>
              <a:t>-</a:t>
            </a:r>
            <a:r>
              <a:rPr sz="1200"/>
              <a:t> </a:t>
            </a:r>
            <a:fld id="{F7EC234A-9094-4BB8-9EA4-75ECDA8A365B}" type="slidenum">
              <a:rPr sz="1200" smtClean="0"/>
              <a:pPr>
                <a:defRPr/>
              </a:pPr>
              <a:t>4</a:t>
            </a:fld>
            <a:endParaRPr sz="1200"/>
          </a:p>
        </p:txBody>
      </p:sp>
      <p:sp>
        <p:nvSpPr>
          <p:cNvPr id="12" name="[Date Placeholder 3]"/>
          <p:cNvSpPr>
            <a:spLocks noGrp="1"/>
          </p:cNvSpPr>
          <p:nvPr>
            <p:ph type="dt" sz="half" idx="10"/>
          </p:nvPr>
        </p:nvSpPr>
        <p:spPr>
          <a:xfrm>
            <a:off x="457200" y="18288"/>
            <a:ext cx="2895600" cy="329184"/>
          </a:xfrm>
        </p:spPr>
        <p:txBody>
          <a:bodyPr/>
          <a:lstStyle/>
          <a:p>
            <a:pPr>
              <a:defRPr/>
            </a:pPr>
            <a:r>
              <a:rPr lang="en-US"/>
              <a:t>© NUS</a:t>
            </a:r>
          </a:p>
        </p:txBody>
      </p:sp>
      <p:sp>
        <p:nvSpPr>
          <p:cNvPr id="34" name="Content Placeholder 2"/>
          <p:cNvSpPr>
            <a:spLocks noGrp="1"/>
          </p:cNvSpPr>
          <p:nvPr>
            <p:ph idx="1"/>
          </p:nvPr>
        </p:nvSpPr>
        <p:spPr>
          <a:xfrm>
            <a:off x="334963" y="1304925"/>
            <a:ext cx="8229600" cy="4940300"/>
          </a:xfrm>
        </p:spPr>
        <p:txBody>
          <a:bodyPr/>
          <a:lstStyle/>
          <a:p>
            <a:pPr marL="341313" indent="-341313">
              <a:spcBef>
                <a:spcPts val="1200"/>
              </a:spcBef>
              <a:buClr>
                <a:schemeClr val="tx1">
                  <a:lumMod val="90000"/>
                  <a:lumOff val="10000"/>
                </a:schemeClr>
              </a:buClr>
              <a:buSzPct val="100000"/>
              <a:buFont typeface="Wingdings" panose="05000000000000000000" pitchFamily="2" charset="2"/>
              <a:buChar char="§"/>
            </a:pPr>
            <a:r>
              <a:rPr lang="en-US" sz="2400"/>
              <a:t>Problems that lend themselves to a recursive solution have the following characteristics: </a:t>
            </a:r>
          </a:p>
          <a:p>
            <a:pPr marL="682625" lvl="1" indent="-279400">
              <a:spcBef>
                <a:spcPts val="600"/>
              </a:spcBef>
              <a:buClr>
                <a:schemeClr val="bg1">
                  <a:lumMod val="50000"/>
                </a:schemeClr>
              </a:buClr>
              <a:buSzPct val="100000"/>
              <a:buFont typeface="Wingdings" panose="05000000000000000000" pitchFamily="2" charset="2"/>
              <a:buChar char="§"/>
            </a:pPr>
            <a:r>
              <a:rPr lang="en-US" sz="2000"/>
              <a:t>One or more </a:t>
            </a:r>
            <a:r>
              <a:rPr lang="en-US" sz="2000">
                <a:solidFill>
                  <a:srgbClr val="0000FF"/>
                </a:solidFill>
              </a:rPr>
              <a:t>simple cases </a:t>
            </a:r>
            <a:r>
              <a:rPr lang="en-US" sz="2000"/>
              <a:t>(also called </a:t>
            </a:r>
            <a:r>
              <a:rPr lang="en-US" sz="2000">
                <a:solidFill>
                  <a:srgbClr val="0000FF"/>
                </a:solidFill>
              </a:rPr>
              <a:t>base cases </a:t>
            </a:r>
            <a:r>
              <a:rPr lang="en-US" sz="2000"/>
              <a:t>or </a:t>
            </a:r>
            <a:r>
              <a:rPr lang="en-US" sz="2000">
                <a:solidFill>
                  <a:srgbClr val="0000FF"/>
                </a:solidFill>
              </a:rPr>
              <a:t>anchor cases</a:t>
            </a:r>
            <a:r>
              <a:rPr lang="en-US" sz="2000"/>
              <a:t>) of the problem have a straightforward, non-recursive solution </a:t>
            </a:r>
          </a:p>
          <a:p>
            <a:pPr marL="682625" lvl="1" indent="-279400">
              <a:spcBef>
                <a:spcPts val="600"/>
              </a:spcBef>
              <a:buClr>
                <a:schemeClr val="bg1">
                  <a:lumMod val="50000"/>
                </a:schemeClr>
              </a:buClr>
              <a:buSzPct val="100000"/>
              <a:buFont typeface="Wingdings" panose="05000000000000000000" pitchFamily="2" charset="2"/>
              <a:buChar char="§"/>
            </a:pPr>
            <a:r>
              <a:rPr lang="en-US" sz="2000"/>
              <a:t>The other cases can be redefined in terms of </a:t>
            </a:r>
            <a:r>
              <a:rPr lang="en-US">
                <a:solidFill>
                  <a:srgbClr val="0000FF"/>
                </a:solidFill>
              </a:rPr>
              <a:t>smaller problems of the same type</a:t>
            </a:r>
            <a:r>
              <a:rPr lang="en-US" sz="2000"/>
              <a:t>, i.e. closer to the simple cases</a:t>
            </a:r>
          </a:p>
          <a:p>
            <a:pPr marL="956945" lvl="2" indent="-279400">
              <a:spcBef>
                <a:spcPts val="600"/>
              </a:spcBef>
              <a:buClr>
                <a:schemeClr val="bg1">
                  <a:lumMod val="50000"/>
                </a:schemeClr>
              </a:buClr>
              <a:buSzPct val="100000"/>
              <a:buFont typeface="Wingdings" panose="05000000000000000000" pitchFamily="2" charset="2"/>
              <a:buChar char="§"/>
            </a:pPr>
            <a:r>
              <a:rPr lang="en-US"/>
              <a:t>By applying this redefinition process every time the recursive function is called, eventually the problem is reduced entirely to simple cases, which are relatively easy to solve</a:t>
            </a:r>
          </a:p>
          <a:p>
            <a:pPr marL="682625" lvl="1" indent="-279400">
              <a:spcBef>
                <a:spcPts val="600"/>
              </a:spcBef>
              <a:buClr>
                <a:schemeClr val="bg1">
                  <a:lumMod val="50000"/>
                </a:schemeClr>
              </a:buClr>
              <a:buSzPct val="100000"/>
              <a:buFont typeface="Wingdings" panose="05000000000000000000" pitchFamily="2" charset="2"/>
              <a:buChar char="§"/>
            </a:pPr>
            <a:r>
              <a:rPr lang="en-US" sz="2000"/>
              <a:t>The solutions of the smaller problems are combined to obtain the solution of the original problem </a:t>
            </a:r>
          </a:p>
        </p:txBody>
      </p:sp>
      <p:sp>
        <p:nvSpPr>
          <p:cNvPr id="2" name="Footer Placeholder 1">
            <a:extLst>
              <a:ext uri="{FF2B5EF4-FFF2-40B4-BE49-F238E27FC236}">
                <a16:creationId xmlns:a16="http://schemas.microsoft.com/office/drawing/2014/main" id="{C50D5F8C-BF5B-B363-9289-08248BAA8814}"/>
              </a:ext>
            </a:extLst>
          </p:cNvPr>
          <p:cNvSpPr>
            <a:spLocks noGrp="1"/>
          </p:cNvSpPr>
          <p:nvPr>
            <p:ph type="ftr" sz="quarter" idx="11"/>
          </p:nvPr>
        </p:nvSpPr>
        <p:spPr/>
        <p:txBody>
          <a:bodyPr/>
          <a:lstStyle/>
          <a:p>
            <a:pPr algn="l">
              <a:defRPr/>
            </a:pPr>
            <a:r>
              <a:rPr lang="en-US"/>
              <a:t>CS1010 (AY2023/24 Semester 2)</a:t>
            </a:r>
          </a:p>
        </p:txBody>
      </p:sp>
    </p:spTree>
    <p:extLst>
      <p:ext uri="{BB962C8B-B14F-4D97-AF65-F5344CB8AC3E}">
        <p14:creationId xmlns:p14="http://schemas.microsoft.com/office/powerpoint/2010/main" val="37574479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Gist of Recursion</a:t>
            </a:r>
          </a:p>
        </p:txBody>
      </p:sp>
      <p:sp>
        <p:nvSpPr>
          <p:cNvPr id="7" name="Slide Number Placeholder 6"/>
          <p:cNvSpPr>
            <a:spLocks noGrp="1"/>
          </p:cNvSpPr>
          <p:nvPr>
            <p:ph type="sldNum" sz="quarter" idx="12"/>
          </p:nvPr>
        </p:nvSpPr>
        <p:spPr/>
        <p:txBody>
          <a:bodyPr>
            <a:normAutofit/>
          </a:bodyPr>
          <a:lstStyle/>
          <a:p>
            <a:pPr>
              <a:defRPr/>
            </a:pPr>
            <a:r>
              <a:rPr lang="en-US" sz="1200"/>
              <a:t>Unit25</a:t>
            </a:r>
            <a:r>
              <a:rPr sz="1200"/>
              <a:t> </a:t>
            </a:r>
            <a:r>
              <a:rPr lang="en-US" sz="1200"/>
              <a:t>-</a:t>
            </a:r>
            <a:r>
              <a:rPr sz="1200"/>
              <a:t> </a:t>
            </a:r>
            <a:fld id="{F7EC234A-9094-4BB8-9EA4-75ECDA8A365B}" type="slidenum">
              <a:rPr sz="1200" smtClean="0"/>
              <a:pPr>
                <a:defRPr/>
              </a:pPr>
              <a:t>5</a:t>
            </a:fld>
            <a:endParaRPr sz="1200"/>
          </a:p>
        </p:txBody>
      </p:sp>
      <p:sp>
        <p:nvSpPr>
          <p:cNvPr id="12" name="[Date Placeholder 3]"/>
          <p:cNvSpPr>
            <a:spLocks noGrp="1"/>
          </p:cNvSpPr>
          <p:nvPr>
            <p:ph type="dt" sz="half" idx="10"/>
          </p:nvPr>
        </p:nvSpPr>
        <p:spPr>
          <a:xfrm>
            <a:off x="457200" y="18288"/>
            <a:ext cx="2895600" cy="329184"/>
          </a:xfrm>
        </p:spPr>
        <p:txBody>
          <a:bodyPr/>
          <a:lstStyle/>
          <a:p>
            <a:pPr>
              <a:defRPr/>
            </a:pPr>
            <a:r>
              <a:rPr lang="en-US"/>
              <a:t>© NUS</a:t>
            </a:r>
          </a:p>
        </p:txBody>
      </p:sp>
      <p:sp>
        <p:nvSpPr>
          <p:cNvPr id="34" name="Content Placeholder 2"/>
          <p:cNvSpPr>
            <a:spLocks noGrp="1"/>
          </p:cNvSpPr>
          <p:nvPr>
            <p:ph idx="1"/>
          </p:nvPr>
        </p:nvSpPr>
        <p:spPr>
          <a:xfrm>
            <a:off x="334963" y="1304925"/>
            <a:ext cx="8229600" cy="1453773"/>
          </a:xfrm>
        </p:spPr>
        <p:txBody>
          <a:bodyPr/>
          <a:lstStyle/>
          <a:p>
            <a:pPr marL="341313" indent="-341313">
              <a:spcBef>
                <a:spcPts val="1200"/>
              </a:spcBef>
              <a:buClr>
                <a:schemeClr val="tx1">
                  <a:lumMod val="90000"/>
                  <a:lumOff val="10000"/>
                </a:schemeClr>
              </a:buClr>
              <a:buSzPct val="100000"/>
              <a:buFont typeface="Wingdings" panose="05000000000000000000" pitchFamily="2" charset="2"/>
              <a:buChar char="§"/>
            </a:pPr>
            <a:r>
              <a:rPr lang="en-US" sz="2800"/>
              <a:t>To write a recursive function: </a:t>
            </a:r>
          </a:p>
          <a:p>
            <a:pPr marL="682625" lvl="1" indent="-279400">
              <a:spcBef>
                <a:spcPts val="600"/>
              </a:spcBef>
              <a:buClr>
                <a:schemeClr val="bg1">
                  <a:lumMod val="50000"/>
                </a:schemeClr>
              </a:buClr>
              <a:buSzPct val="100000"/>
              <a:buFont typeface="Wingdings" panose="05000000000000000000" pitchFamily="2" charset="2"/>
              <a:buChar char="§"/>
            </a:pPr>
            <a:r>
              <a:rPr lang="en-US" sz="2400"/>
              <a:t>Identify the </a:t>
            </a:r>
            <a:r>
              <a:rPr lang="en-US" sz="2400">
                <a:solidFill>
                  <a:srgbClr val="C00000"/>
                </a:solidFill>
              </a:rPr>
              <a:t>base case(s) </a:t>
            </a:r>
            <a:r>
              <a:rPr lang="en-US" sz="2400"/>
              <a:t>of the relation</a:t>
            </a:r>
          </a:p>
          <a:p>
            <a:pPr marL="682625" lvl="1" indent="-279400">
              <a:spcBef>
                <a:spcPts val="600"/>
              </a:spcBef>
              <a:buClr>
                <a:schemeClr val="bg1">
                  <a:lumMod val="50000"/>
                </a:schemeClr>
              </a:buClr>
              <a:buSzPct val="100000"/>
              <a:buFont typeface="Wingdings" panose="05000000000000000000" pitchFamily="2" charset="2"/>
              <a:buChar char="§"/>
            </a:pPr>
            <a:r>
              <a:rPr lang="en-US" sz="2400"/>
              <a:t>Identify the </a:t>
            </a:r>
            <a:r>
              <a:rPr lang="en-US" sz="2400">
                <a:solidFill>
                  <a:srgbClr val="0000FF"/>
                </a:solidFill>
              </a:rPr>
              <a:t>recurrence relation</a:t>
            </a:r>
            <a:endParaRPr lang="en-US" sz="2400"/>
          </a:p>
        </p:txBody>
      </p:sp>
      <p:sp>
        <p:nvSpPr>
          <p:cNvPr id="8" name="TextBox 7"/>
          <p:cNvSpPr txBox="1"/>
          <p:nvPr/>
        </p:nvSpPr>
        <p:spPr>
          <a:xfrm>
            <a:off x="427591" y="2833333"/>
            <a:ext cx="4013780" cy="181588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tabLst>
                <a:tab pos="268288" algn="l"/>
                <a:tab pos="623888" algn="l"/>
                <a:tab pos="973138" algn="l"/>
              </a:tabLst>
            </a:pPr>
            <a:r>
              <a:rPr lang="en-US" sz="1600" b="1">
                <a:solidFill>
                  <a:srgbClr val="0000FF"/>
                </a:solidFill>
                <a:latin typeface="Courier New" pitchFamily="49" charset="0"/>
                <a:cs typeface="Courier New" pitchFamily="49" charset="0"/>
              </a:rPr>
              <a:t>int</a:t>
            </a:r>
            <a:r>
              <a:rPr lang="en-US" sz="1600" b="1">
                <a:latin typeface="Courier New" pitchFamily="49" charset="0"/>
                <a:cs typeface="Courier New" pitchFamily="49" charset="0"/>
              </a:rPr>
              <a:t> factorial(</a:t>
            </a:r>
            <a:r>
              <a:rPr lang="en-US" sz="1600" b="1">
                <a:solidFill>
                  <a:srgbClr val="0000FF"/>
                </a:solidFill>
                <a:latin typeface="Courier New" pitchFamily="49" charset="0"/>
                <a:cs typeface="Courier New" pitchFamily="49" charset="0"/>
              </a:rPr>
              <a:t>long</a:t>
            </a:r>
            <a:r>
              <a:rPr lang="en-US" sz="1600" b="1">
                <a:latin typeface="Courier New" pitchFamily="49" charset="0"/>
                <a:cs typeface="Courier New" pitchFamily="49" charset="0"/>
              </a:rPr>
              <a:t> n) {</a:t>
            </a:r>
          </a:p>
          <a:p>
            <a:pPr>
              <a:tabLst>
                <a:tab pos="268288" algn="l"/>
                <a:tab pos="623888" algn="l"/>
                <a:tab pos="973138" algn="l"/>
              </a:tabLst>
            </a:pPr>
            <a:r>
              <a:rPr lang="en-US" sz="1600" b="1">
                <a:latin typeface="Courier New" pitchFamily="49" charset="0"/>
                <a:cs typeface="Courier New" pitchFamily="49" charset="0"/>
              </a:rPr>
              <a:t>	</a:t>
            </a:r>
            <a:r>
              <a:rPr lang="en-US" sz="1600" b="1">
                <a:solidFill>
                  <a:srgbClr val="0000FF"/>
                </a:solidFill>
                <a:latin typeface="Courier New" pitchFamily="49" charset="0"/>
                <a:cs typeface="Courier New" pitchFamily="49" charset="0"/>
              </a:rPr>
              <a:t>if</a:t>
            </a:r>
            <a:r>
              <a:rPr lang="en-US" sz="1600" b="1">
                <a:latin typeface="Courier New" pitchFamily="49" charset="0"/>
                <a:cs typeface="Courier New" pitchFamily="49" charset="0"/>
              </a:rPr>
              <a:t> (n == </a:t>
            </a:r>
            <a:r>
              <a:rPr lang="en-US" sz="1600" b="1">
                <a:solidFill>
                  <a:srgbClr val="006600"/>
                </a:solidFill>
                <a:latin typeface="Courier New" pitchFamily="49" charset="0"/>
                <a:cs typeface="Courier New" pitchFamily="49" charset="0"/>
              </a:rPr>
              <a:t>0</a:t>
            </a:r>
            <a:r>
              <a:rPr lang="en-US" sz="1600" b="1">
                <a:latin typeface="Courier New" pitchFamily="49" charset="0"/>
                <a:cs typeface="Courier New" pitchFamily="49" charset="0"/>
              </a:rPr>
              <a:t>) </a:t>
            </a:r>
          </a:p>
          <a:p>
            <a:pPr>
              <a:tabLst>
                <a:tab pos="268288" algn="l"/>
                <a:tab pos="623888" algn="l"/>
                <a:tab pos="973138" algn="l"/>
              </a:tabLst>
            </a:pPr>
            <a:r>
              <a:rPr lang="en-US" sz="1600" b="1">
                <a:latin typeface="Courier New" pitchFamily="49" charset="0"/>
                <a:cs typeface="Courier New" pitchFamily="49" charset="0"/>
              </a:rPr>
              <a:t>		</a:t>
            </a:r>
            <a:r>
              <a:rPr lang="en-US" sz="1600" b="1">
                <a:solidFill>
                  <a:srgbClr val="0000FF"/>
                </a:solidFill>
                <a:latin typeface="Courier New" pitchFamily="49" charset="0"/>
                <a:cs typeface="Courier New" pitchFamily="49" charset="0"/>
              </a:rPr>
              <a:t>return</a:t>
            </a:r>
            <a:r>
              <a:rPr lang="en-US" sz="1600" b="1">
                <a:latin typeface="Courier New" pitchFamily="49" charset="0"/>
                <a:cs typeface="Courier New" pitchFamily="49" charset="0"/>
              </a:rPr>
              <a:t> </a:t>
            </a:r>
            <a:r>
              <a:rPr lang="en-US" sz="1600" b="1">
                <a:solidFill>
                  <a:srgbClr val="006600"/>
                </a:solidFill>
                <a:latin typeface="Courier New" pitchFamily="49" charset="0"/>
                <a:cs typeface="Courier New" pitchFamily="49" charset="0"/>
              </a:rPr>
              <a:t>1</a:t>
            </a:r>
            <a:r>
              <a:rPr lang="en-US" sz="1600" b="1">
                <a:latin typeface="Courier New" pitchFamily="49" charset="0"/>
                <a:cs typeface="Courier New" pitchFamily="49" charset="0"/>
              </a:rPr>
              <a:t>;</a:t>
            </a:r>
          </a:p>
          <a:p>
            <a:pPr>
              <a:tabLst>
                <a:tab pos="268288" algn="l"/>
                <a:tab pos="623888" algn="l"/>
                <a:tab pos="973138" algn="l"/>
              </a:tabLst>
            </a:pPr>
            <a:endParaRPr lang="en-US" sz="1600" b="1">
              <a:latin typeface="Courier New" pitchFamily="49" charset="0"/>
              <a:cs typeface="Courier New" pitchFamily="49" charset="0"/>
            </a:endParaRPr>
          </a:p>
          <a:p>
            <a:pPr>
              <a:tabLst>
                <a:tab pos="268288" algn="l"/>
                <a:tab pos="623888" algn="l"/>
                <a:tab pos="973138" algn="l"/>
              </a:tabLst>
            </a:pPr>
            <a:r>
              <a:rPr lang="en-US" sz="1600" b="1">
                <a:latin typeface="Courier New" pitchFamily="49" charset="0"/>
                <a:cs typeface="Courier New" pitchFamily="49" charset="0"/>
              </a:rPr>
              <a:t>	</a:t>
            </a:r>
            <a:r>
              <a:rPr lang="en-US" sz="1600" b="1">
                <a:solidFill>
                  <a:srgbClr val="0000FF"/>
                </a:solidFill>
                <a:latin typeface="Courier New" pitchFamily="49" charset="0"/>
                <a:cs typeface="Courier New" pitchFamily="49" charset="0"/>
              </a:rPr>
              <a:t>else</a:t>
            </a:r>
          </a:p>
          <a:p>
            <a:pPr>
              <a:tabLst>
                <a:tab pos="268288" algn="l"/>
                <a:tab pos="623888" algn="l"/>
                <a:tab pos="973138" algn="l"/>
              </a:tabLst>
            </a:pPr>
            <a:r>
              <a:rPr lang="en-US" sz="1600" b="1">
                <a:latin typeface="Courier New" pitchFamily="49" charset="0"/>
                <a:cs typeface="Courier New" pitchFamily="49" charset="0"/>
              </a:rPr>
              <a:t>		</a:t>
            </a:r>
            <a:r>
              <a:rPr lang="en-US" sz="1600" b="1">
                <a:solidFill>
                  <a:srgbClr val="0000FF"/>
                </a:solidFill>
                <a:latin typeface="Courier New" pitchFamily="49" charset="0"/>
                <a:cs typeface="Courier New" pitchFamily="49" charset="0"/>
              </a:rPr>
              <a:t>return</a:t>
            </a:r>
            <a:r>
              <a:rPr lang="en-US" sz="1600" b="1">
                <a:latin typeface="Courier New" pitchFamily="49" charset="0"/>
                <a:cs typeface="Courier New" pitchFamily="49" charset="0"/>
              </a:rPr>
              <a:t> n * factorial(n-</a:t>
            </a:r>
            <a:r>
              <a:rPr lang="en-US" sz="1600" b="1">
                <a:solidFill>
                  <a:srgbClr val="006600"/>
                </a:solidFill>
                <a:latin typeface="Courier New" pitchFamily="49" charset="0"/>
                <a:cs typeface="Courier New" pitchFamily="49" charset="0"/>
              </a:rPr>
              <a:t>1</a:t>
            </a:r>
            <a:r>
              <a:rPr lang="en-US" sz="1600" b="1">
                <a:latin typeface="Courier New" pitchFamily="49" charset="0"/>
                <a:cs typeface="Courier New" pitchFamily="49" charset="0"/>
              </a:rPr>
              <a:t>);</a:t>
            </a:r>
          </a:p>
          <a:p>
            <a:pPr>
              <a:tabLst>
                <a:tab pos="268288" algn="l"/>
                <a:tab pos="623888" algn="l"/>
                <a:tab pos="973138" algn="l"/>
              </a:tabLst>
            </a:pPr>
            <a:r>
              <a:rPr lang="en-US" sz="1600" b="1">
                <a:latin typeface="Courier New" pitchFamily="49" charset="0"/>
                <a:cs typeface="Courier New" pitchFamily="49" charset="0"/>
              </a:rPr>
              <a:t>}</a:t>
            </a:r>
          </a:p>
        </p:txBody>
      </p:sp>
      <p:sp>
        <p:nvSpPr>
          <p:cNvPr id="9" name="TextBox 8"/>
          <p:cNvSpPr txBox="1"/>
          <p:nvPr/>
        </p:nvSpPr>
        <p:spPr>
          <a:xfrm>
            <a:off x="4603351" y="2833333"/>
            <a:ext cx="4116106" cy="181588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tabLst>
                <a:tab pos="268288" algn="l"/>
                <a:tab pos="623888" algn="l"/>
                <a:tab pos="914400" algn="l"/>
              </a:tabLst>
            </a:pPr>
            <a:r>
              <a:rPr lang="en-US" sz="1600" b="1">
                <a:solidFill>
                  <a:srgbClr val="0000FF"/>
                </a:solidFill>
                <a:latin typeface="Courier New" pitchFamily="49" charset="0"/>
                <a:cs typeface="Courier New" pitchFamily="49" charset="0"/>
              </a:rPr>
              <a:t>int</a:t>
            </a:r>
            <a:r>
              <a:rPr lang="en-US" sz="1600" b="1">
                <a:latin typeface="Courier New" pitchFamily="49" charset="0"/>
                <a:cs typeface="Courier New" pitchFamily="49" charset="0"/>
              </a:rPr>
              <a:t> fib(</a:t>
            </a:r>
            <a:r>
              <a:rPr lang="en-US" sz="1600" b="1">
                <a:solidFill>
                  <a:srgbClr val="0000FF"/>
                </a:solidFill>
                <a:latin typeface="Courier New" pitchFamily="49" charset="0"/>
                <a:cs typeface="Courier New" pitchFamily="49" charset="0"/>
              </a:rPr>
              <a:t>long</a:t>
            </a:r>
            <a:r>
              <a:rPr lang="en-US" sz="1600" b="1">
                <a:latin typeface="Courier New" pitchFamily="49" charset="0"/>
                <a:cs typeface="Courier New" pitchFamily="49" charset="0"/>
              </a:rPr>
              <a:t> n) {</a:t>
            </a:r>
          </a:p>
          <a:p>
            <a:pPr>
              <a:tabLst>
                <a:tab pos="268288" algn="l"/>
                <a:tab pos="623888" algn="l"/>
                <a:tab pos="973138" algn="l"/>
              </a:tabLst>
            </a:pPr>
            <a:r>
              <a:rPr lang="en-US" sz="1600" b="1">
                <a:latin typeface="Courier New" pitchFamily="49" charset="0"/>
                <a:cs typeface="Courier New" pitchFamily="49" charset="0"/>
              </a:rPr>
              <a:t>	</a:t>
            </a:r>
            <a:r>
              <a:rPr lang="en-US" sz="1600" b="1">
                <a:solidFill>
                  <a:srgbClr val="0000FF"/>
                </a:solidFill>
                <a:latin typeface="Courier New" pitchFamily="49" charset="0"/>
                <a:cs typeface="Courier New" pitchFamily="49" charset="0"/>
              </a:rPr>
              <a:t>if</a:t>
            </a:r>
            <a:r>
              <a:rPr lang="en-US" sz="1600" b="1">
                <a:latin typeface="Courier New" pitchFamily="49" charset="0"/>
                <a:cs typeface="Courier New" pitchFamily="49" charset="0"/>
              </a:rPr>
              <a:t> (n &lt; </a:t>
            </a:r>
            <a:r>
              <a:rPr lang="en-US" sz="1600" b="1">
                <a:solidFill>
                  <a:srgbClr val="006600"/>
                </a:solidFill>
                <a:latin typeface="Courier New" pitchFamily="49" charset="0"/>
                <a:cs typeface="Courier New" pitchFamily="49" charset="0"/>
              </a:rPr>
              <a:t>2</a:t>
            </a:r>
            <a:r>
              <a:rPr lang="en-US" sz="1600" b="1">
                <a:latin typeface="Courier New" pitchFamily="49" charset="0"/>
                <a:cs typeface="Courier New" pitchFamily="49" charset="0"/>
              </a:rPr>
              <a:t>)</a:t>
            </a:r>
          </a:p>
          <a:p>
            <a:pPr>
              <a:tabLst>
                <a:tab pos="268288" algn="l"/>
                <a:tab pos="623888" algn="l"/>
                <a:tab pos="914400" algn="l"/>
              </a:tabLst>
            </a:pPr>
            <a:r>
              <a:rPr lang="en-US" sz="1600" b="1">
                <a:latin typeface="Courier New" pitchFamily="49" charset="0"/>
                <a:cs typeface="Courier New" pitchFamily="49" charset="0"/>
              </a:rPr>
              <a:t>		</a:t>
            </a:r>
            <a:r>
              <a:rPr lang="en-US" sz="1600" b="1">
                <a:solidFill>
                  <a:srgbClr val="0000FF"/>
                </a:solidFill>
                <a:latin typeface="Courier New" pitchFamily="49" charset="0"/>
                <a:cs typeface="Courier New" pitchFamily="49" charset="0"/>
              </a:rPr>
              <a:t>return</a:t>
            </a:r>
            <a:r>
              <a:rPr lang="en-US" sz="1600" b="1">
                <a:latin typeface="Courier New" pitchFamily="49" charset="0"/>
                <a:cs typeface="Courier New" pitchFamily="49" charset="0"/>
              </a:rPr>
              <a:t> n;</a:t>
            </a:r>
          </a:p>
          <a:p>
            <a:pPr>
              <a:tabLst>
                <a:tab pos="268288" algn="l"/>
                <a:tab pos="623888" algn="l"/>
                <a:tab pos="914400" algn="l"/>
              </a:tabLst>
            </a:pPr>
            <a:endParaRPr lang="en-US" sz="1600" b="1">
              <a:latin typeface="Courier New" pitchFamily="49" charset="0"/>
              <a:cs typeface="Courier New" pitchFamily="49" charset="0"/>
            </a:endParaRPr>
          </a:p>
          <a:p>
            <a:pPr>
              <a:tabLst>
                <a:tab pos="268288" algn="l"/>
                <a:tab pos="623888" algn="l"/>
                <a:tab pos="914400" algn="l"/>
              </a:tabLst>
            </a:pPr>
            <a:r>
              <a:rPr lang="en-US" sz="1600" b="1">
                <a:latin typeface="Courier New" pitchFamily="49" charset="0"/>
                <a:cs typeface="Courier New" pitchFamily="49" charset="0"/>
              </a:rPr>
              <a:t>	</a:t>
            </a:r>
            <a:r>
              <a:rPr lang="en-US" sz="1600" b="1">
                <a:solidFill>
                  <a:srgbClr val="0000FF"/>
                </a:solidFill>
                <a:latin typeface="Courier New" pitchFamily="49" charset="0"/>
                <a:cs typeface="Courier New" pitchFamily="49" charset="0"/>
              </a:rPr>
              <a:t>else</a:t>
            </a:r>
            <a:endParaRPr lang="en-US" sz="1600" b="1">
              <a:latin typeface="Courier New" pitchFamily="49" charset="0"/>
              <a:cs typeface="Courier New" pitchFamily="49" charset="0"/>
            </a:endParaRPr>
          </a:p>
          <a:p>
            <a:pPr>
              <a:tabLst>
                <a:tab pos="268288" algn="l"/>
                <a:tab pos="623888" algn="l"/>
                <a:tab pos="914400" algn="l"/>
              </a:tabLst>
            </a:pPr>
            <a:r>
              <a:rPr lang="en-US" sz="1600" b="1">
                <a:latin typeface="Courier New" pitchFamily="49" charset="0"/>
                <a:cs typeface="Courier New" pitchFamily="49" charset="0"/>
              </a:rPr>
              <a:t>		</a:t>
            </a:r>
            <a:r>
              <a:rPr lang="en-US" sz="1600" b="1">
                <a:solidFill>
                  <a:srgbClr val="0000FF"/>
                </a:solidFill>
                <a:latin typeface="Courier New" pitchFamily="49" charset="0"/>
                <a:cs typeface="Courier New" pitchFamily="49" charset="0"/>
              </a:rPr>
              <a:t>return</a:t>
            </a:r>
            <a:r>
              <a:rPr lang="en-US" sz="1600" b="1">
                <a:latin typeface="Courier New" pitchFamily="49" charset="0"/>
                <a:cs typeface="Courier New" pitchFamily="49" charset="0"/>
              </a:rPr>
              <a:t> fib(n-</a:t>
            </a:r>
            <a:r>
              <a:rPr lang="en-US" sz="1600" b="1">
                <a:solidFill>
                  <a:srgbClr val="006600"/>
                </a:solidFill>
                <a:latin typeface="Courier New" pitchFamily="49" charset="0"/>
                <a:cs typeface="Courier New" pitchFamily="49" charset="0"/>
              </a:rPr>
              <a:t>1</a:t>
            </a:r>
            <a:r>
              <a:rPr lang="en-US" sz="1600" b="1">
                <a:latin typeface="Courier New" pitchFamily="49" charset="0"/>
                <a:cs typeface="Courier New" pitchFamily="49" charset="0"/>
              </a:rPr>
              <a:t>) + fib(n-</a:t>
            </a:r>
            <a:r>
              <a:rPr lang="en-US" sz="1600" b="1">
                <a:solidFill>
                  <a:srgbClr val="006600"/>
                </a:solidFill>
                <a:latin typeface="Courier New" pitchFamily="49" charset="0"/>
                <a:cs typeface="Courier New" pitchFamily="49" charset="0"/>
              </a:rPr>
              <a:t>2</a:t>
            </a:r>
            <a:r>
              <a:rPr lang="en-US" sz="1600" b="1">
                <a:latin typeface="Courier New" pitchFamily="49" charset="0"/>
                <a:cs typeface="Courier New" pitchFamily="49" charset="0"/>
              </a:rPr>
              <a:t>);</a:t>
            </a:r>
          </a:p>
          <a:p>
            <a:pPr>
              <a:tabLst>
                <a:tab pos="268288" algn="l"/>
                <a:tab pos="623888" algn="l"/>
                <a:tab pos="914400" algn="l"/>
              </a:tabLst>
            </a:pPr>
            <a:r>
              <a:rPr lang="en-US" sz="1600" b="1">
                <a:latin typeface="Courier New" pitchFamily="49" charset="0"/>
                <a:cs typeface="Courier New" pitchFamily="49" charset="0"/>
              </a:rPr>
              <a:t>}</a:t>
            </a:r>
          </a:p>
        </p:txBody>
      </p:sp>
      <p:sp>
        <p:nvSpPr>
          <p:cNvPr id="10" name="Rectangle 9"/>
          <p:cNvSpPr/>
          <p:nvPr/>
        </p:nvSpPr>
        <p:spPr bwMode="auto">
          <a:xfrm>
            <a:off x="1103086" y="3122946"/>
            <a:ext cx="1204685" cy="478972"/>
          </a:xfrm>
          <a:prstGeom prst="rect">
            <a:avLst/>
          </a:prstGeom>
          <a:noFill/>
          <a:ln w="19050" cap="sq" cmpd="sng" algn="ctr">
            <a:solidFill>
              <a:srgbClr val="C0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a:ln>
                <a:noFill/>
              </a:ln>
              <a:solidFill>
                <a:schemeClr val="tx1"/>
              </a:solidFill>
              <a:effectLst/>
              <a:latin typeface="Arial" charset="0"/>
              <a:cs typeface="Arial" charset="0"/>
            </a:endParaRPr>
          </a:p>
        </p:txBody>
      </p:sp>
      <p:sp>
        <p:nvSpPr>
          <p:cNvPr id="11" name="Rectangle 10"/>
          <p:cNvSpPr/>
          <p:nvPr/>
        </p:nvSpPr>
        <p:spPr bwMode="auto">
          <a:xfrm>
            <a:off x="5250543" y="3122946"/>
            <a:ext cx="1193800" cy="478972"/>
          </a:xfrm>
          <a:prstGeom prst="rect">
            <a:avLst/>
          </a:prstGeom>
          <a:noFill/>
          <a:ln w="19050" cap="sq" cmpd="sng" algn="ctr">
            <a:solidFill>
              <a:srgbClr val="C0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a:ln>
                <a:noFill/>
              </a:ln>
              <a:solidFill>
                <a:schemeClr val="tx1"/>
              </a:solidFill>
              <a:effectLst/>
              <a:latin typeface="Arial" charset="0"/>
              <a:cs typeface="Arial" charset="0"/>
            </a:endParaRPr>
          </a:p>
        </p:txBody>
      </p:sp>
      <p:sp>
        <p:nvSpPr>
          <p:cNvPr id="13" name="Rectangle 12"/>
          <p:cNvSpPr/>
          <p:nvPr/>
        </p:nvSpPr>
        <p:spPr bwMode="auto">
          <a:xfrm>
            <a:off x="1948542" y="4066373"/>
            <a:ext cx="2253343" cy="304801"/>
          </a:xfrm>
          <a:prstGeom prst="rect">
            <a:avLst/>
          </a:prstGeom>
          <a:noFill/>
          <a:ln w="19050" cap="sq" cmpd="sng" algn="ctr">
            <a:solidFill>
              <a:srgbClr val="0000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a:ln>
                <a:noFill/>
              </a:ln>
              <a:solidFill>
                <a:schemeClr val="tx1"/>
              </a:solidFill>
              <a:effectLst/>
              <a:latin typeface="Arial" charset="0"/>
              <a:cs typeface="Arial" charset="0"/>
            </a:endParaRPr>
          </a:p>
        </p:txBody>
      </p:sp>
      <p:sp>
        <p:nvSpPr>
          <p:cNvPr id="14" name="Rectangle 13"/>
          <p:cNvSpPr/>
          <p:nvPr/>
        </p:nvSpPr>
        <p:spPr bwMode="auto">
          <a:xfrm>
            <a:off x="6128658" y="4077259"/>
            <a:ext cx="2347686" cy="293915"/>
          </a:xfrm>
          <a:prstGeom prst="rect">
            <a:avLst/>
          </a:prstGeom>
          <a:noFill/>
          <a:ln w="19050" cap="sq" cmpd="sng" algn="ctr">
            <a:solidFill>
              <a:srgbClr val="0000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a:ln>
                <a:noFill/>
              </a:ln>
              <a:solidFill>
                <a:schemeClr val="tx1"/>
              </a:solidFill>
              <a:effectLst/>
              <a:latin typeface="Arial" charset="0"/>
              <a:cs typeface="Arial" charset="0"/>
            </a:endParaRPr>
          </a:p>
        </p:txBody>
      </p:sp>
      <p:sp>
        <p:nvSpPr>
          <p:cNvPr id="2" name="Footer Placeholder 1">
            <a:extLst>
              <a:ext uri="{FF2B5EF4-FFF2-40B4-BE49-F238E27FC236}">
                <a16:creationId xmlns:a16="http://schemas.microsoft.com/office/drawing/2014/main" id="{82D72318-64F3-B17A-7440-309FA5929EBB}"/>
              </a:ext>
            </a:extLst>
          </p:cNvPr>
          <p:cNvSpPr>
            <a:spLocks noGrp="1"/>
          </p:cNvSpPr>
          <p:nvPr>
            <p:ph type="ftr" sz="quarter" idx="11"/>
          </p:nvPr>
        </p:nvSpPr>
        <p:spPr/>
        <p:txBody>
          <a:bodyPr/>
          <a:lstStyle/>
          <a:p>
            <a:pPr algn="l">
              <a:defRPr/>
            </a:pPr>
            <a:r>
              <a:rPr lang="en-US"/>
              <a:t>CS1010 (AY2023/24 Semester 2)</a:t>
            </a:r>
          </a:p>
        </p:txBody>
      </p:sp>
    </p:spTree>
    <p:extLst>
      <p:ext uri="{BB962C8B-B14F-4D97-AF65-F5344CB8AC3E}">
        <p14:creationId xmlns:p14="http://schemas.microsoft.com/office/powerpoint/2010/main" val="24970119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dissolve">
                                      <p:cBhvr>
                                        <p:cTn id="11" dur="500"/>
                                        <p:tgtEl>
                                          <p:spTgt spid="9"/>
                                        </p:tgtEl>
                                      </p:cBhvr>
                                    </p:animEffect>
                                  </p:childTnLst>
                                </p:cTn>
                              </p:par>
                            </p:childTnLst>
                          </p:cTn>
                        </p:par>
                        <p:par>
                          <p:cTn id="12" fill="hold">
                            <p:stCondLst>
                              <p:cond delay="1000"/>
                            </p:stCondLst>
                            <p:childTnLst>
                              <p:par>
                                <p:cTn id="13" presetID="55"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p:cTn id="15" dur="1000" fill="hold"/>
                                        <p:tgtEl>
                                          <p:spTgt spid="10"/>
                                        </p:tgtEl>
                                        <p:attrNameLst>
                                          <p:attrName>ppt_w</p:attrName>
                                        </p:attrNameLst>
                                      </p:cBhvr>
                                      <p:tavLst>
                                        <p:tav tm="0">
                                          <p:val>
                                            <p:strVal val="#ppt_w*0.70"/>
                                          </p:val>
                                        </p:tav>
                                        <p:tav tm="100000">
                                          <p:val>
                                            <p:strVal val="#ppt_w"/>
                                          </p:val>
                                        </p:tav>
                                      </p:tavLst>
                                    </p:anim>
                                    <p:anim calcmode="lin" valueType="num">
                                      <p:cBhvr>
                                        <p:cTn id="16" dur="1000" fill="hold"/>
                                        <p:tgtEl>
                                          <p:spTgt spid="10"/>
                                        </p:tgtEl>
                                        <p:attrNameLst>
                                          <p:attrName>ppt_h</p:attrName>
                                        </p:attrNameLst>
                                      </p:cBhvr>
                                      <p:tavLst>
                                        <p:tav tm="0">
                                          <p:val>
                                            <p:strVal val="#ppt_h"/>
                                          </p:val>
                                        </p:tav>
                                        <p:tav tm="100000">
                                          <p:val>
                                            <p:strVal val="#ppt_h"/>
                                          </p:val>
                                        </p:tav>
                                      </p:tavLst>
                                    </p:anim>
                                    <p:animEffect transition="in" filter="fade">
                                      <p:cBhvr>
                                        <p:cTn id="17" dur="1000"/>
                                        <p:tgtEl>
                                          <p:spTgt spid="10"/>
                                        </p:tgtEl>
                                      </p:cBhvr>
                                    </p:animEffect>
                                  </p:childTnLst>
                                </p:cTn>
                              </p:par>
                              <p:par>
                                <p:cTn id="18" presetID="55"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1000" fill="hold"/>
                                        <p:tgtEl>
                                          <p:spTgt spid="11"/>
                                        </p:tgtEl>
                                        <p:attrNameLst>
                                          <p:attrName>ppt_w</p:attrName>
                                        </p:attrNameLst>
                                      </p:cBhvr>
                                      <p:tavLst>
                                        <p:tav tm="0">
                                          <p:val>
                                            <p:strVal val="#ppt_w*0.70"/>
                                          </p:val>
                                        </p:tav>
                                        <p:tav tm="100000">
                                          <p:val>
                                            <p:strVal val="#ppt_w"/>
                                          </p:val>
                                        </p:tav>
                                      </p:tavLst>
                                    </p:anim>
                                    <p:anim calcmode="lin" valueType="num">
                                      <p:cBhvr>
                                        <p:cTn id="21" dur="1000" fill="hold"/>
                                        <p:tgtEl>
                                          <p:spTgt spid="11"/>
                                        </p:tgtEl>
                                        <p:attrNameLst>
                                          <p:attrName>ppt_h</p:attrName>
                                        </p:attrNameLst>
                                      </p:cBhvr>
                                      <p:tavLst>
                                        <p:tav tm="0">
                                          <p:val>
                                            <p:strVal val="#ppt_h"/>
                                          </p:val>
                                        </p:tav>
                                        <p:tav tm="100000">
                                          <p:val>
                                            <p:strVal val="#ppt_h"/>
                                          </p:val>
                                        </p:tav>
                                      </p:tavLst>
                                    </p:anim>
                                    <p:animEffect transition="in" filter="fade">
                                      <p:cBhvr>
                                        <p:cTn id="22" dur="1000"/>
                                        <p:tgtEl>
                                          <p:spTgt spid="11"/>
                                        </p:tgtEl>
                                      </p:cBhvr>
                                    </p:animEffect>
                                  </p:childTnLst>
                                </p:cTn>
                              </p:par>
                            </p:childTnLst>
                          </p:cTn>
                        </p:par>
                        <p:par>
                          <p:cTn id="23" fill="hold">
                            <p:stCondLst>
                              <p:cond delay="2000"/>
                            </p:stCondLst>
                            <p:childTnLst>
                              <p:par>
                                <p:cTn id="24" presetID="55" presetClass="entr" presetSubtype="0"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1000" fill="hold"/>
                                        <p:tgtEl>
                                          <p:spTgt spid="13"/>
                                        </p:tgtEl>
                                        <p:attrNameLst>
                                          <p:attrName>ppt_w</p:attrName>
                                        </p:attrNameLst>
                                      </p:cBhvr>
                                      <p:tavLst>
                                        <p:tav tm="0">
                                          <p:val>
                                            <p:strVal val="#ppt_w*0.70"/>
                                          </p:val>
                                        </p:tav>
                                        <p:tav tm="100000">
                                          <p:val>
                                            <p:strVal val="#ppt_w"/>
                                          </p:val>
                                        </p:tav>
                                      </p:tavLst>
                                    </p:anim>
                                    <p:anim calcmode="lin" valueType="num">
                                      <p:cBhvr>
                                        <p:cTn id="27" dur="1000" fill="hold"/>
                                        <p:tgtEl>
                                          <p:spTgt spid="13"/>
                                        </p:tgtEl>
                                        <p:attrNameLst>
                                          <p:attrName>ppt_h</p:attrName>
                                        </p:attrNameLst>
                                      </p:cBhvr>
                                      <p:tavLst>
                                        <p:tav tm="0">
                                          <p:val>
                                            <p:strVal val="#ppt_h"/>
                                          </p:val>
                                        </p:tav>
                                        <p:tav tm="100000">
                                          <p:val>
                                            <p:strVal val="#ppt_h"/>
                                          </p:val>
                                        </p:tav>
                                      </p:tavLst>
                                    </p:anim>
                                    <p:animEffect transition="in" filter="fade">
                                      <p:cBhvr>
                                        <p:cTn id="28" dur="1000"/>
                                        <p:tgtEl>
                                          <p:spTgt spid="13"/>
                                        </p:tgtEl>
                                      </p:cBhvr>
                                    </p:animEffect>
                                  </p:childTnLst>
                                </p:cTn>
                              </p:par>
                              <p:par>
                                <p:cTn id="29" presetID="55"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p:cTn id="31" dur="1000" fill="hold"/>
                                        <p:tgtEl>
                                          <p:spTgt spid="14"/>
                                        </p:tgtEl>
                                        <p:attrNameLst>
                                          <p:attrName>ppt_w</p:attrName>
                                        </p:attrNameLst>
                                      </p:cBhvr>
                                      <p:tavLst>
                                        <p:tav tm="0">
                                          <p:val>
                                            <p:strVal val="#ppt_w*0.70"/>
                                          </p:val>
                                        </p:tav>
                                        <p:tav tm="100000">
                                          <p:val>
                                            <p:strVal val="#ppt_w"/>
                                          </p:val>
                                        </p:tav>
                                      </p:tavLst>
                                    </p:anim>
                                    <p:anim calcmode="lin" valueType="num">
                                      <p:cBhvr>
                                        <p:cTn id="32" dur="1000" fill="hold"/>
                                        <p:tgtEl>
                                          <p:spTgt spid="14"/>
                                        </p:tgtEl>
                                        <p:attrNameLst>
                                          <p:attrName>ppt_h</p:attrName>
                                        </p:attrNameLst>
                                      </p:cBhvr>
                                      <p:tavLst>
                                        <p:tav tm="0">
                                          <p:val>
                                            <p:strVal val="#ppt_h"/>
                                          </p:val>
                                        </p:tav>
                                        <p:tav tm="100000">
                                          <p:val>
                                            <p:strVal val="#ppt_h"/>
                                          </p:val>
                                        </p:tav>
                                      </p:tavLst>
                                    </p:anim>
                                    <p:animEffect transition="in" filter="fade">
                                      <p:cBhvr>
                                        <p:cTn id="33"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3" grpId="0"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Thinking Recursively</a:t>
            </a:r>
          </a:p>
        </p:txBody>
      </p:sp>
      <p:sp>
        <p:nvSpPr>
          <p:cNvPr id="7" name="Slide Number Placeholder 6"/>
          <p:cNvSpPr>
            <a:spLocks noGrp="1"/>
          </p:cNvSpPr>
          <p:nvPr>
            <p:ph type="sldNum" sz="quarter" idx="12"/>
          </p:nvPr>
        </p:nvSpPr>
        <p:spPr/>
        <p:txBody>
          <a:bodyPr>
            <a:normAutofit/>
          </a:bodyPr>
          <a:lstStyle/>
          <a:p>
            <a:pPr>
              <a:defRPr/>
            </a:pPr>
            <a:r>
              <a:rPr lang="en-US" sz="1200"/>
              <a:t>Unit25</a:t>
            </a:r>
            <a:r>
              <a:rPr sz="1200"/>
              <a:t> </a:t>
            </a:r>
            <a:r>
              <a:rPr lang="en-US" sz="1200"/>
              <a:t>-</a:t>
            </a:r>
            <a:r>
              <a:rPr sz="1200"/>
              <a:t> </a:t>
            </a:r>
            <a:fld id="{F7EC234A-9094-4BB8-9EA4-75ECDA8A365B}" type="slidenum">
              <a:rPr sz="1200" smtClean="0"/>
              <a:pPr>
                <a:defRPr/>
              </a:pPr>
              <a:t>6</a:t>
            </a:fld>
            <a:endParaRPr sz="1200"/>
          </a:p>
        </p:txBody>
      </p:sp>
      <p:sp>
        <p:nvSpPr>
          <p:cNvPr id="12" name="[Date Placeholder 3]"/>
          <p:cNvSpPr>
            <a:spLocks noGrp="1"/>
          </p:cNvSpPr>
          <p:nvPr>
            <p:ph type="dt" sz="half" idx="10"/>
          </p:nvPr>
        </p:nvSpPr>
        <p:spPr>
          <a:xfrm>
            <a:off x="457200" y="18288"/>
            <a:ext cx="2895600" cy="329184"/>
          </a:xfrm>
        </p:spPr>
        <p:txBody>
          <a:bodyPr/>
          <a:lstStyle/>
          <a:p>
            <a:pPr>
              <a:defRPr/>
            </a:pPr>
            <a:r>
              <a:rPr lang="en-US"/>
              <a:t>© NUS</a:t>
            </a:r>
          </a:p>
        </p:txBody>
      </p:sp>
      <p:sp>
        <p:nvSpPr>
          <p:cNvPr id="8" name="Content Placeholder 5"/>
          <p:cNvSpPr>
            <a:spLocks noGrp="1"/>
          </p:cNvSpPr>
          <p:nvPr>
            <p:ph idx="1"/>
          </p:nvPr>
        </p:nvSpPr>
        <p:spPr>
          <a:xfrm>
            <a:off x="587375" y="1187450"/>
            <a:ext cx="5952910" cy="3214069"/>
          </a:xfrm>
        </p:spPr>
        <p:txBody>
          <a:bodyPr>
            <a:normAutofit/>
          </a:bodyPr>
          <a:lstStyle/>
          <a:p>
            <a:pPr marL="347663" indent="-347663">
              <a:spcBef>
                <a:spcPts val="1200"/>
              </a:spcBef>
              <a:buClr>
                <a:schemeClr val="tx1">
                  <a:lumMod val="90000"/>
                  <a:lumOff val="10000"/>
                </a:schemeClr>
              </a:buClr>
              <a:buSzPct val="100000"/>
              <a:buFont typeface="Wingdings" panose="05000000000000000000" pitchFamily="2" charset="2"/>
              <a:buChar char="§"/>
              <a:defRPr/>
            </a:pPr>
            <a:r>
              <a:rPr lang="en-US" sz="2800"/>
              <a:t>It is apparent that to do recursion you need to think “recursively”:</a:t>
            </a:r>
          </a:p>
          <a:p>
            <a:pPr marL="621983" lvl="1" indent="-347663">
              <a:spcBef>
                <a:spcPts val="600"/>
              </a:spcBef>
              <a:buClr>
                <a:schemeClr val="tx1">
                  <a:lumMod val="90000"/>
                  <a:lumOff val="10000"/>
                </a:schemeClr>
              </a:buClr>
              <a:buSzPct val="100000"/>
              <a:buFont typeface="Wingdings" panose="05000000000000000000" pitchFamily="2" charset="2"/>
              <a:buChar char="§"/>
              <a:defRPr/>
            </a:pPr>
            <a:r>
              <a:rPr lang="en-US" sz="2400"/>
              <a:t>Breaking a problem into simpler problems that have identical form</a:t>
            </a:r>
          </a:p>
          <a:p>
            <a:pPr marL="347663" indent="-347663">
              <a:spcBef>
                <a:spcPts val="1200"/>
              </a:spcBef>
              <a:buClr>
                <a:schemeClr val="tx1">
                  <a:lumMod val="90000"/>
                  <a:lumOff val="10000"/>
                </a:schemeClr>
              </a:buClr>
              <a:buSzPct val="100000"/>
              <a:buFont typeface="Wingdings" panose="05000000000000000000" pitchFamily="2" charset="2"/>
              <a:buChar char="§"/>
              <a:defRPr/>
            </a:pPr>
            <a:r>
              <a:rPr lang="en-US" sz="2800"/>
              <a:t>Is there only one way of breaking a problem into simpler problems?</a:t>
            </a:r>
          </a:p>
        </p:txBody>
      </p:sp>
      <p:pic>
        <p:nvPicPr>
          <p:cNvPr id="9" name="Picture 8" descr="thinking_recursively_small.jpg"/>
          <p:cNvPicPr>
            <a:picLocks noChangeAspect="1"/>
          </p:cNvPicPr>
          <p:nvPr/>
        </p:nvPicPr>
        <p:blipFill>
          <a:blip r:embed="rId3" cstate="print"/>
          <a:stretch>
            <a:fillRect/>
          </a:stretch>
        </p:blipFill>
        <p:spPr>
          <a:xfrm>
            <a:off x="6872151" y="531222"/>
            <a:ext cx="1905000" cy="2895600"/>
          </a:xfrm>
          <a:prstGeom prst="rect">
            <a:avLst/>
          </a:prstGeom>
        </p:spPr>
      </p:pic>
      <p:sp>
        <p:nvSpPr>
          <p:cNvPr id="2" name="Footer Placeholder 1">
            <a:extLst>
              <a:ext uri="{FF2B5EF4-FFF2-40B4-BE49-F238E27FC236}">
                <a16:creationId xmlns:a16="http://schemas.microsoft.com/office/drawing/2014/main" id="{4710FECD-6F37-B2E9-F196-A08C6F49AF29}"/>
              </a:ext>
            </a:extLst>
          </p:cNvPr>
          <p:cNvSpPr>
            <a:spLocks noGrp="1"/>
          </p:cNvSpPr>
          <p:nvPr>
            <p:ph type="ftr" sz="quarter" idx="11"/>
          </p:nvPr>
        </p:nvSpPr>
        <p:spPr/>
        <p:txBody>
          <a:bodyPr/>
          <a:lstStyle/>
          <a:p>
            <a:pPr algn="l">
              <a:defRPr/>
            </a:pPr>
            <a:r>
              <a:rPr lang="en-US"/>
              <a:t>CS1010 (AY2023/24 Semester 2)</a:t>
            </a:r>
          </a:p>
        </p:txBody>
      </p:sp>
    </p:spTree>
    <p:extLst>
      <p:ext uri="{BB962C8B-B14F-4D97-AF65-F5344CB8AC3E}">
        <p14:creationId xmlns:p14="http://schemas.microsoft.com/office/powerpoint/2010/main" val="5202196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Think: Sum of Squares</a:t>
            </a:r>
          </a:p>
        </p:txBody>
      </p:sp>
      <p:sp>
        <p:nvSpPr>
          <p:cNvPr id="7" name="Slide Number Placeholder 6"/>
          <p:cNvSpPr>
            <a:spLocks noGrp="1"/>
          </p:cNvSpPr>
          <p:nvPr>
            <p:ph type="sldNum" sz="quarter" idx="12"/>
          </p:nvPr>
        </p:nvSpPr>
        <p:spPr/>
        <p:txBody>
          <a:bodyPr>
            <a:normAutofit/>
          </a:bodyPr>
          <a:lstStyle/>
          <a:p>
            <a:pPr>
              <a:defRPr/>
            </a:pPr>
            <a:r>
              <a:rPr lang="en-US" sz="1200"/>
              <a:t>Unit25</a:t>
            </a:r>
            <a:r>
              <a:rPr sz="1200"/>
              <a:t> </a:t>
            </a:r>
            <a:r>
              <a:rPr lang="en-US" sz="1200"/>
              <a:t>-</a:t>
            </a:r>
            <a:r>
              <a:rPr sz="1200"/>
              <a:t> </a:t>
            </a:r>
            <a:fld id="{F7EC234A-9094-4BB8-9EA4-75ECDA8A365B}" type="slidenum">
              <a:rPr sz="1200" smtClean="0"/>
              <a:pPr>
                <a:defRPr/>
              </a:pPr>
              <a:t>7</a:t>
            </a:fld>
            <a:endParaRPr sz="1200"/>
          </a:p>
        </p:txBody>
      </p:sp>
      <p:sp>
        <p:nvSpPr>
          <p:cNvPr id="12" name="[Date Placeholder 3]"/>
          <p:cNvSpPr>
            <a:spLocks noGrp="1"/>
          </p:cNvSpPr>
          <p:nvPr>
            <p:ph type="dt" sz="half" idx="10"/>
          </p:nvPr>
        </p:nvSpPr>
        <p:spPr>
          <a:xfrm>
            <a:off x="457200" y="18288"/>
            <a:ext cx="2895600" cy="329184"/>
          </a:xfrm>
        </p:spPr>
        <p:txBody>
          <a:bodyPr/>
          <a:lstStyle/>
          <a:p>
            <a:pPr>
              <a:defRPr/>
            </a:pPr>
            <a:r>
              <a:rPr lang="en-US"/>
              <a:t>© NUS</a:t>
            </a:r>
          </a:p>
        </p:txBody>
      </p:sp>
      <p:pic>
        <p:nvPicPr>
          <p:cNvPr id="10" name="Picture 9" descr="question_clipart.gif"/>
          <p:cNvPicPr>
            <a:picLocks noChangeAspect="1"/>
          </p:cNvPicPr>
          <p:nvPr/>
        </p:nvPicPr>
        <p:blipFill>
          <a:blip r:embed="rId3" cstate="print"/>
          <a:stretch>
            <a:fillRect/>
          </a:stretch>
        </p:blipFill>
        <p:spPr>
          <a:xfrm>
            <a:off x="7890893" y="4248856"/>
            <a:ext cx="795908" cy="1935773"/>
          </a:xfrm>
          <a:prstGeom prst="rect">
            <a:avLst/>
          </a:prstGeom>
        </p:spPr>
      </p:pic>
      <p:sp>
        <p:nvSpPr>
          <p:cNvPr id="11" name="Rectangle 3"/>
          <p:cNvSpPr txBox="1">
            <a:spLocks noChangeArrowheads="1"/>
          </p:cNvSpPr>
          <p:nvPr/>
        </p:nvSpPr>
        <p:spPr>
          <a:xfrm>
            <a:off x="457200" y="1349829"/>
            <a:ext cx="8229600" cy="5297156"/>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1313" indent="-341313" fontAlgn="auto">
              <a:spcBef>
                <a:spcPts val="1200"/>
              </a:spcBef>
              <a:spcAft>
                <a:spcPts val="0"/>
              </a:spcAft>
              <a:buClr>
                <a:schemeClr val="tx1">
                  <a:lumMod val="90000"/>
                  <a:lumOff val="10000"/>
                </a:schemeClr>
              </a:buClr>
              <a:buSzPct val="100000"/>
              <a:buFont typeface="Wingdings" panose="05000000000000000000" pitchFamily="2" charset="2"/>
              <a:buChar char="§"/>
            </a:pPr>
            <a:r>
              <a:rPr lang="en-US" sz="2800"/>
              <a:t>Given 2 positive integers </a:t>
            </a:r>
            <a:r>
              <a:rPr lang="en-US" sz="2800" i="1"/>
              <a:t>x</a:t>
            </a:r>
            <a:r>
              <a:rPr lang="en-US" sz="2800"/>
              <a:t> and </a:t>
            </a:r>
            <a:r>
              <a:rPr lang="en-US" sz="2800" i="1"/>
              <a:t>y</a:t>
            </a:r>
            <a:r>
              <a:rPr lang="en-US" sz="2800"/>
              <a:t>, where </a:t>
            </a:r>
            <a:r>
              <a:rPr lang="en-US" sz="2800" i="1"/>
              <a:t>x</a:t>
            </a:r>
            <a:r>
              <a:rPr lang="en-US" sz="2800"/>
              <a:t> </a:t>
            </a:r>
            <a:r>
              <a:rPr lang="en-US" sz="2800">
                <a:sym typeface="Symbol"/>
              </a:rPr>
              <a:t></a:t>
            </a:r>
            <a:r>
              <a:rPr lang="en-US" sz="2800"/>
              <a:t> </a:t>
            </a:r>
            <a:r>
              <a:rPr lang="en-US" sz="2800" i="1"/>
              <a:t>y</a:t>
            </a:r>
            <a:r>
              <a:rPr lang="en-US" sz="2800"/>
              <a:t>, compute</a:t>
            </a:r>
          </a:p>
          <a:p>
            <a:pPr lvl="1" fontAlgn="auto">
              <a:spcBef>
                <a:spcPts val="600"/>
              </a:spcBef>
              <a:spcAft>
                <a:spcPts val="0"/>
              </a:spcAft>
              <a:buFont typeface="Arial" pitchFamily="34" charset="0"/>
              <a:buNone/>
              <a:tabLst>
                <a:tab pos="744538" algn="l"/>
              </a:tabLst>
            </a:pPr>
            <a:r>
              <a:rPr lang="en-US" sz="2400"/>
              <a:t>		</a:t>
            </a:r>
            <a:r>
              <a:rPr lang="en-US" sz="2400" err="1">
                <a:solidFill>
                  <a:srgbClr val="0000FF"/>
                </a:solidFill>
              </a:rPr>
              <a:t>sumSq</a:t>
            </a:r>
            <a:r>
              <a:rPr lang="en-US" sz="2400">
                <a:solidFill>
                  <a:srgbClr val="0000FF"/>
                </a:solidFill>
              </a:rPr>
              <a:t>(</a:t>
            </a:r>
            <a:r>
              <a:rPr lang="en-US" sz="2400" i="1" err="1">
                <a:solidFill>
                  <a:srgbClr val="0000FF"/>
                </a:solidFill>
              </a:rPr>
              <a:t>x</a:t>
            </a:r>
            <a:r>
              <a:rPr lang="en-US" sz="2400" err="1">
                <a:solidFill>
                  <a:srgbClr val="0000FF"/>
                </a:solidFill>
              </a:rPr>
              <a:t>,</a:t>
            </a:r>
            <a:r>
              <a:rPr lang="en-US" sz="2400" i="1" err="1">
                <a:solidFill>
                  <a:srgbClr val="0000FF"/>
                </a:solidFill>
              </a:rPr>
              <a:t>y</a:t>
            </a:r>
            <a:r>
              <a:rPr lang="en-US" sz="2400">
                <a:solidFill>
                  <a:srgbClr val="0000FF"/>
                </a:solidFill>
              </a:rPr>
              <a:t>) = </a:t>
            </a:r>
            <a:r>
              <a:rPr lang="en-US" sz="2400" i="1">
                <a:solidFill>
                  <a:srgbClr val="0000FF"/>
                </a:solidFill>
              </a:rPr>
              <a:t>x</a:t>
            </a:r>
            <a:r>
              <a:rPr lang="en-US" sz="2400" baseline="30000">
                <a:solidFill>
                  <a:srgbClr val="0000FF"/>
                </a:solidFill>
              </a:rPr>
              <a:t>2</a:t>
            </a:r>
            <a:r>
              <a:rPr lang="en-US" sz="2400">
                <a:solidFill>
                  <a:srgbClr val="0000FF"/>
                </a:solidFill>
              </a:rPr>
              <a:t> + (</a:t>
            </a:r>
            <a:r>
              <a:rPr lang="en-US" sz="2400" i="1">
                <a:solidFill>
                  <a:srgbClr val="0000FF"/>
                </a:solidFill>
              </a:rPr>
              <a:t>x</a:t>
            </a:r>
            <a:r>
              <a:rPr lang="en-US" sz="2400">
                <a:solidFill>
                  <a:srgbClr val="0000FF"/>
                </a:solidFill>
              </a:rPr>
              <a:t>+1)</a:t>
            </a:r>
            <a:r>
              <a:rPr lang="en-US" sz="2400" baseline="30000">
                <a:solidFill>
                  <a:srgbClr val="0000FF"/>
                </a:solidFill>
              </a:rPr>
              <a:t> 2</a:t>
            </a:r>
            <a:r>
              <a:rPr lang="en-US" sz="2400">
                <a:solidFill>
                  <a:srgbClr val="0000FF"/>
                </a:solidFill>
              </a:rPr>
              <a:t> + … + (</a:t>
            </a:r>
            <a:r>
              <a:rPr lang="en-US" sz="2400" i="1">
                <a:solidFill>
                  <a:srgbClr val="0000FF"/>
                </a:solidFill>
              </a:rPr>
              <a:t>y</a:t>
            </a:r>
            <a:r>
              <a:rPr lang="en-US" sz="2400">
                <a:solidFill>
                  <a:srgbClr val="0000FF"/>
                </a:solidFill>
              </a:rPr>
              <a:t>-1)</a:t>
            </a:r>
            <a:r>
              <a:rPr lang="en-US" sz="2400" baseline="30000">
                <a:solidFill>
                  <a:srgbClr val="0000FF"/>
                </a:solidFill>
              </a:rPr>
              <a:t> 2</a:t>
            </a:r>
            <a:r>
              <a:rPr lang="en-US" sz="2400">
                <a:solidFill>
                  <a:srgbClr val="0000FF"/>
                </a:solidFill>
              </a:rPr>
              <a:t> + </a:t>
            </a:r>
            <a:r>
              <a:rPr lang="en-US" sz="2400" i="1">
                <a:solidFill>
                  <a:srgbClr val="0000FF"/>
                </a:solidFill>
              </a:rPr>
              <a:t>y</a:t>
            </a:r>
            <a:r>
              <a:rPr lang="en-US" sz="2400" baseline="30000">
                <a:solidFill>
                  <a:srgbClr val="0000FF"/>
                </a:solidFill>
              </a:rPr>
              <a:t>2</a:t>
            </a:r>
          </a:p>
          <a:p>
            <a:pPr marL="341313" indent="-341313" fontAlgn="auto">
              <a:spcBef>
                <a:spcPts val="1200"/>
              </a:spcBef>
              <a:spcAft>
                <a:spcPts val="0"/>
              </a:spcAft>
              <a:buClr>
                <a:schemeClr val="tx1">
                  <a:lumMod val="90000"/>
                  <a:lumOff val="10000"/>
                </a:schemeClr>
              </a:buClr>
              <a:buSzPct val="100000"/>
            </a:pPr>
            <a:r>
              <a:rPr lang="en-US" sz="2800"/>
              <a:t>For example</a:t>
            </a:r>
          </a:p>
          <a:p>
            <a:pPr lvl="1" fontAlgn="auto">
              <a:spcBef>
                <a:spcPts val="600"/>
              </a:spcBef>
              <a:spcAft>
                <a:spcPts val="0"/>
              </a:spcAft>
              <a:buFont typeface="Arial" pitchFamily="34" charset="0"/>
              <a:buNone/>
              <a:tabLst>
                <a:tab pos="744538" algn="l"/>
              </a:tabLst>
            </a:pPr>
            <a:r>
              <a:rPr lang="en-US" sz="2400"/>
              <a:t>		</a:t>
            </a:r>
            <a:r>
              <a:rPr lang="en-US" sz="2400" err="1"/>
              <a:t>sumSq</a:t>
            </a:r>
            <a:r>
              <a:rPr lang="en-US" sz="2400"/>
              <a:t>(5,10) = 5</a:t>
            </a:r>
            <a:r>
              <a:rPr lang="en-US" sz="2400" baseline="30000"/>
              <a:t>2</a:t>
            </a:r>
            <a:r>
              <a:rPr lang="en-US" sz="2400"/>
              <a:t> + 6</a:t>
            </a:r>
            <a:r>
              <a:rPr lang="en-US" sz="2400" baseline="30000"/>
              <a:t>2</a:t>
            </a:r>
            <a:r>
              <a:rPr lang="en-US" sz="2400"/>
              <a:t> + 7</a:t>
            </a:r>
            <a:r>
              <a:rPr lang="en-US" sz="2400" baseline="30000"/>
              <a:t>2</a:t>
            </a:r>
            <a:r>
              <a:rPr lang="en-US" sz="2400"/>
              <a:t> + 8</a:t>
            </a:r>
            <a:r>
              <a:rPr lang="en-US" sz="2400" baseline="30000"/>
              <a:t>2</a:t>
            </a:r>
            <a:r>
              <a:rPr lang="en-US" sz="2400"/>
              <a:t> + 9</a:t>
            </a:r>
            <a:r>
              <a:rPr lang="en-US" sz="2400" baseline="30000"/>
              <a:t>2</a:t>
            </a:r>
            <a:r>
              <a:rPr lang="en-US" sz="2400"/>
              <a:t> + 10</a:t>
            </a:r>
            <a:r>
              <a:rPr lang="en-US" sz="2400" baseline="30000"/>
              <a:t>2</a:t>
            </a:r>
            <a:r>
              <a:rPr lang="en-US" sz="2400"/>
              <a:t> = 355 </a:t>
            </a:r>
          </a:p>
          <a:p>
            <a:pPr marL="341313" indent="-341313" fontAlgn="auto">
              <a:spcBef>
                <a:spcPts val="1200"/>
              </a:spcBef>
              <a:spcAft>
                <a:spcPts val="0"/>
              </a:spcAft>
              <a:buClr>
                <a:schemeClr val="tx1">
                  <a:lumMod val="90000"/>
                  <a:lumOff val="10000"/>
                </a:schemeClr>
              </a:buClr>
              <a:buSzPct val="100000"/>
              <a:buFont typeface="Wingdings" panose="05000000000000000000" pitchFamily="2" charset="2"/>
              <a:buChar char="§"/>
            </a:pPr>
            <a:r>
              <a:rPr lang="en-US" sz="2800"/>
              <a:t>How do you break this problem into smaller problems?</a:t>
            </a:r>
          </a:p>
          <a:p>
            <a:pPr marL="341313" indent="-341313" fontAlgn="auto">
              <a:spcBef>
                <a:spcPts val="1200"/>
              </a:spcBef>
              <a:spcAft>
                <a:spcPts val="0"/>
              </a:spcAft>
              <a:buClr>
                <a:schemeClr val="tx1">
                  <a:lumMod val="90000"/>
                  <a:lumOff val="10000"/>
                </a:schemeClr>
              </a:buClr>
              <a:buSzPct val="100000"/>
              <a:buFont typeface="Wingdings" panose="05000000000000000000" pitchFamily="2" charset="2"/>
              <a:buChar char="§"/>
            </a:pPr>
            <a:r>
              <a:rPr lang="en-US" sz="2800"/>
              <a:t>How many ways can it be done?</a:t>
            </a:r>
          </a:p>
          <a:p>
            <a:pPr marL="341313" indent="-341313" fontAlgn="auto">
              <a:spcBef>
                <a:spcPts val="1200"/>
              </a:spcBef>
              <a:spcAft>
                <a:spcPts val="0"/>
              </a:spcAft>
              <a:buClr>
                <a:schemeClr val="tx1">
                  <a:lumMod val="90000"/>
                  <a:lumOff val="10000"/>
                </a:schemeClr>
              </a:buClr>
              <a:buSzPct val="100000"/>
              <a:buFont typeface="Wingdings" panose="05000000000000000000" pitchFamily="2" charset="2"/>
              <a:buChar char="§"/>
            </a:pPr>
            <a:r>
              <a:rPr lang="en-US" sz="2800"/>
              <a:t>We are going to show 3 versions</a:t>
            </a:r>
          </a:p>
        </p:txBody>
      </p:sp>
      <p:sp>
        <p:nvSpPr>
          <p:cNvPr id="2" name="Footer Placeholder 1">
            <a:extLst>
              <a:ext uri="{FF2B5EF4-FFF2-40B4-BE49-F238E27FC236}">
                <a16:creationId xmlns:a16="http://schemas.microsoft.com/office/drawing/2014/main" id="{9E8CF9FE-FD95-E478-DAA3-35DFFBAAD82E}"/>
              </a:ext>
            </a:extLst>
          </p:cNvPr>
          <p:cNvSpPr>
            <a:spLocks noGrp="1"/>
          </p:cNvSpPr>
          <p:nvPr>
            <p:ph type="ftr" sz="quarter" idx="11"/>
          </p:nvPr>
        </p:nvSpPr>
        <p:spPr/>
        <p:txBody>
          <a:bodyPr/>
          <a:lstStyle/>
          <a:p>
            <a:pPr algn="l">
              <a:defRPr/>
            </a:pPr>
            <a:r>
              <a:rPr lang="en-US"/>
              <a:t>CS1010 (AY2023/24 Semester 2)</a:t>
            </a:r>
          </a:p>
        </p:txBody>
      </p:sp>
    </p:spTree>
    <p:extLst>
      <p:ext uri="{BB962C8B-B14F-4D97-AF65-F5344CB8AC3E}">
        <p14:creationId xmlns:p14="http://schemas.microsoft.com/office/powerpoint/2010/main" val="18543712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dissolve">
                                      <p:cBhvr>
                                        <p:cTn id="7" dur="500"/>
                                        <p:tgtEl>
                                          <p:spTgt spid="11">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dissolve">
                                      <p:cBhvr>
                                        <p:cTn id="10" dur="500"/>
                                        <p:tgtEl>
                                          <p:spTgt spid="11">
                                            <p:txEl>
                                              <p:pRg st="1" end="1"/>
                                            </p:txEl>
                                          </p:spTgt>
                                        </p:tgtEl>
                                      </p:cBhvr>
                                    </p:animEffect>
                                  </p:childTnLst>
                                </p:cTn>
                              </p:par>
                            </p:childTnLst>
                          </p:cTn>
                        </p:par>
                        <p:par>
                          <p:cTn id="11" fill="hold">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11">
                                            <p:txEl>
                                              <p:pRg st="2" end="2"/>
                                            </p:txEl>
                                          </p:spTgt>
                                        </p:tgtEl>
                                        <p:attrNameLst>
                                          <p:attrName>style.visibility</p:attrName>
                                        </p:attrNameLst>
                                      </p:cBhvr>
                                      <p:to>
                                        <p:strVal val="visible"/>
                                      </p:to>
                                    </p:set>
                                    <p:animEffect transition="in" filter="dissolve">
                                      <p:cBhvr>
                                        <p:cTn id="14" dur="500"/>
                                        <p:tgtEl>
                                          <p:spTgt spid="11">
                                            <p:txEl>
                                              <p:pRg st="2" end="2"/>
                                            </p:txEl>
                                          </p:spTgt>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animEffect transition="in" filter="dissolve">
                                      <p:cBhvr>
                                        <p:cTn id="17" dur="500"/>
                                        <p:tgtEl>
                                          <p:spTgt spid="1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1">
                                            <p:txEl>
                                              <p:pRg st="4" end="4"/>
                                            </p:txEl>
                                          </p:spTgt>
                                        </p:tgtEl>
                                        <p:attrNameLst>
                                          <p:attrName>style.visibility</p:attrName>
                                        </p:attrNameLst>
                                      </p:cBhvr>
                                      <p:to>
                                        <p:strVal val="visible"/>
                                      </p:to>
                                    </p:set>
                                    <p:animEffect transition="in" filter="dissolve">
                                      <p:cBhvr>
                                        <p:cTn id="22" dur="500"/>
                                        <p:tgtEl>
                                          <p:spTgt spid="11">
                                            <p:txEl>
                                              <p:pRg st="4" end="4"/>
                                            </p:txEl>
                                          </p:spTgt>
                                        </p:tgtEl>
                                      </p:cBhvr>
                                    </p:animEffect>
                                  </p:childTnLst>
                                </p:cTn>
                              </p:par>
                            </p:childTnLst>
                          </p:cTn>
                        </p:par>
                        <p:par>
                          <p:cTn id="23" fill="hold">
                            <p:stCondLst>
                              <p:cond delay="500"/>
                            </p:stCondLst>
                            <p:childTnLst>
                              <p:par>
                                <p:cTn id="24" presetID="9" presetClass="entr" presetSubtype="0" fill="hold" grpId="0" nodeType="afterEffect">
                                  <p:stCondLst>
                                    <p:cond delay="0"/>
                                  </p:stCondLst>
                                  <p:childTnLst>
                                    <p:set>
                                      <p:cBhvr>
                                        <p:cTn id="25" dur="1" fill="hold">
                                          <p:stCondLst>
                                            <p:cond delay="0"/>
                                          </p:stCondLst>
                                        </p:cTn>
                                        <p:tgtEl>
                                          <p:spTgt spid="11">
                                            <p:txEl>
                                              <p:pRg st="5" end="5"/>
                                            </p:txEl>
                                          </p:spTgt>
                                        </p:tgtEl>
                                        <p:attrNameLst>
                                          <p:attrName>style.visibility</p:attrName>
                                        </p:attrNameLst>
                                      </p:cBhvr>
                                      <p:to>
                                        <p:strVal val="visible"/>
                                      </p:to>
                                    </p:set>
                                    <p:animEffect transition="in" filter="dissolve">
                                      <p:cBhvr>
                                        <p:cTn id="26" dur="500"/>
                                        <p:tgtEl>
                                          <p:spTgt spid="11">
                                            <p:txEl>
                                              <p:pRg st="5" end="5"/>
                                            </p:txEl>
                                          </p:spTgt>
                                        </p:tgtEl>
                                      </p:cBhvr>
                                    </p:animEffect>
                                  </p:childTnLst>
                                </p:cTn>
                              </p:par>
                            </p:childTnLst>
                          </p:cTn>
                        </p:par>
                        <p:par>
                          <p:cTn id="27" fill="hold">
                            <p:stCondLst>
                              <p:cond delay="1000"/>
                            </p:stCondLst>
                            <p:childTnLst>
                              <p:par>
                                <p:cTn id="28" presetID="9" presetClass="entr" presetSubtype="0" fill="hold" grpId="0" nodeType="afterEffect">
                                  <p:stCondLst>
                                    <p:cond delay="0"/>
                                  </p:stCondLst>
                                  <p:childTnLst>
                                    <p:set>
                                      <p:cBhvr>
                                        <p:cTn id="29" dur="1" fill="hold">
                                          <p:stCondLst>
                                            <p:cond delay="0"/>
                                          </p:stCondLst>
                                        </p:cTn>
                                        <p:tgtEl>
                                          <p:spTgt spid="11">
                                            <p:txEl>
                                              <p:pRg st="6" end="6"/>
                                            </p:txEl>
                                          </p:spTgt>
                                        </p:tgtEl>
                                        <p:attrNameLst>
                                          <p:attrName>style.visibility</p:attrName>
                                        </p:attrNameLst>
                                      </p:cBhvr>
                                      <p:to>
                                        <p:strVal val="visible"/>
                                      </p:to>
                                    </p:set>
                                    <p:animEffect transition="in" filter="dissolve">
                                      <p:cBhvr>
                                        <p:cTn id="30" dur="500"/>
                                        <p:tgtEl>
                                          <p:spTgt spid="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Think: Sum of Squares</a:t>
            </a:r>
          </a:p>
        </p:txBody>
      </p:sp>
      <p:sp>
        <p:nvSpPr>
          <p:cNvPr id="7" name="Slide Number Placeholder 6"/>
          <p:cNvSpPr>
            <a:spLocks noGrp="1"/>
          </p:cNvSpPr>
          <p:nvPr>
            <p:ph type="sldNum" sz="quarter" idx="12"/>
          </p:nvPr>
        </p:nvSpPr>
        <p:spPr/>
        <p:txBody>
          <a:bodyPr>
            <a:normAutofit/>
          </a:bodyPr>
          <a:lstStyle/>
          <a:p>
            <a:pPr>
              <a:defRPr/>
            </a:pPr>
            <a:r>
              <a:rPr lang="en-US" sz="1200"/>
              <a:t>Unit25</a:t>
            </a:r>
            <a:r>
              <a:rPr sz="1200"/>
              <a:t> </a:t>
            </a:r>
            <a:r>
              <a:rPr lang="en-US" sz="1200"/>
              <a:t>-</a:t>
            </a:r>
            <a:r>
              <a:rPr sz="1200"/>
              <a:t> </a:t>
            </a:r>
            <a:fld id="{F7EC234A-9094-4BB8-9EA4-75ECDA8A365B}" type="slidenum">
              <a:rPr sz="1200" smtClean="0"/>
              <a:pPr>
                <a:defRPr/>
              </a:pPr>
              <a:t>8</a:t>
            </a:fld>
            <a:endParaRPr sz="1200"/>
          </a:p>
        </p:txBody>
      </p:sp>
      <p:sp>
        <p:nvSpPr>
          <p:cNvPr id="12" name="[Date Placeholder 3]"/>
          <p:cNvSpPr>
            <a:spLocks noGrp="1"/>
          </p:cNvSpPr>
          <p:nvPr>
            <p:ph type="dt" sz="half" idx="10"/>
          </p:nvPr>
        </p:nvSpPr>
        <p:spPr>
          <a:xfrm>
            <a:off x="457200" y="18288"/>
            <a:ext cx="2895600" cy="329184"/>
          </a:xfrm>
        </p:spPr>
        <p:txBody>
          <a:bodyPr/>
          <a:lstStyle/>
          <a:p>
            <a:pPr>
              <a:defRPr/>
            </a:pPr>
            <a:r>
              <a:rPr lang="en-US"/>
              <a:t>© NUS</a:t>
            </a:r>
          </a:p>
        </p:txBody>
      </p:sp>
      <p:sp>
        <p:nvSpPr>
          <p:cNvPr id="8" name="Rectangle 3"/>
          <p:cNvSpPr txBox="1">
            <a:spLocks noChangeArrowheads="1"/>
          </p:cNvSpPr>
          <p:nvPr/>
        </p:nvSpPr>
        <p:spPr>
          <a:xfrm>
            <a:off x="457200" y="1436915"/>
            <a:ext cx="8229600" cy="535576"/>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1313" indent="-341313" fontAlgn="auto">
              <a:spcBef>
                <a:spcPts val="1200"/>
              </a:spcBef>
              <a:spcAft>
                <a:spcPts val="0"/>
              </a:spcAft>
              <a:buClr>
                <a:schemeClr val="tx1">
                  <a:lumMod val="90000"/>
                  <a:lumOff val="10000"/>
                </a:schemeClr>
              </a:buClr>
              <a:buSzPct val="100000"/>
              <a:buFont typeface="Wingdings" panose="05000000000000000000" pitchFamily="2" charset="2"/>
              <a:buChar char="§"/>
            </a:pPr>
            <a:r>
              <a:rPr lang="en-US"/>
              <a:t>Version 1: </a:t>
            </a:r>
            <a:r>
              <a:rPr lang="en-US">
                <a:solidFill>
                  <a:srgbClr val="0000FF"/>
                </a:solidFill>
              </a:rPr>
              <a:t>‘going up’</a:t>
            </a:r>
          </a:p>
        </p:txBody>
      </p:sp>
      <p:sp>
        <p:nvSpPr>
          <p:cNvPr id="9" name="TextBox 8"/>
          <p:cNvSpPr txBox="1"/>
          <p:nvPr/>
        </p:nvSpPr>
        <p:spPr>
          <a:xfrm>
            <a:off x="1439055" y="1947004"/>
            <a:ext cx="6325849" cy="132343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tabLst>
                <a:tab pos="363538" algn="l"/>
                <a:tab pos="714375" algn="l"/>
                <a:tab pos="1077913" algn="l"/>
              </a:tabLst>
              <a:defRPr/>
            </a:pPr>
            <a:r>
              <a:rPr lang="en-US" sz="2000" b="1">
                <a:solidFill>
                  <a:srgbClr val="0000FF"/>
                </a:solidFill>
                <a:latin typeface="Courier New" pitchFamily="49" charset="0"/>
                <a:cs typeface="Courier New" pitchFamily="49" charset="0"/>
              </a:rPr>
              <a:t>long</a:t>
            </a:r>
            <a:r>
              <a:rPr lang="en-US" sz="2000" b="1">
                <a:latin typeface="Courier New" pitchFamily="49" charset="0"/>
                <a:cs typeface="Courier New" pitchFamily="49" charset="0"/>
              </a:rPr>
              <a:t> sumSq1(</a:t>
            </a:r>
            <a:r>
              <a:rPr lang="en-US" sz="2000" b="1">
                <a:solidFill>
                  <a:srgbClr val="0000FF"/>
                </a:solidFill>
                <a:latin typeface="Courier New" pitchFamily="49" charset="0"/>
                <a:cs typeface="Courier New" pitchFamily="49" charset="0"/>
              </a:rPr>
              <a:t>long</a:t>
            </a:r>
            <a:r>
              <a:rPr lang="en-US" sz="2000" b="1">
                <a:latin typeface="Courier New" pitchFamily="49" charset="0"/>
                <a:cs typeface="Courier New" pitchFamily="49" charset="0"/>
              </a:rPr>
              <a:t> x, </a:t>
            </a:r>
            <a:r>
              <a:rPr lang="en-US" sz="2000" b="1">
                <a:solidFill>
                  <a:srgbClr val="0000FF"/>
                </a:solidFill>
                <a:latin typeface="Courier New" pitchFamily="49" charset="0"/>
                <a:cs typeface="Courier New" pitchFamily="49" charset="0"/>
              </a:rPr>
              <a:t>long</a:t>
            </a:r>
            <a:r>
              <a:rPr lang="en-US" sz="2000" b="1">
                <a:latin typeface="Courier New" pitchFamily="49" charset="0"/>
                <a:cs typeface="Courier New" pitchFamily="49" charset="0"/>
              </a:rPr>
              <a:t> y) {</a:t>
            </a:r>
          </a:p>
          <a:p>
            <a:pPr>
              <a:tabLst>
                <a:tab pos="363538" algn="l"/>
                <a:tab pos="714375" algn="l"/>
                <a:tab pos="1077913" algn="l"/>
              </a:tabLst>
              <a:defRPr/>
            </a:pPr>
            <a:r>
              <a:rPr lang="en-US" sz="2000" b="1">
                <a:latin typeface="Courier New" pitchFamily="49" charset="0"/>
                <a:cs typeface="Courier New" pitchFamily="49" charset="0"/>
              </a:rPr>
              <a:t>	</a:t>
            </a:r>
            <a:r>
              <a:rPr lang="en-US" sz="2000" b="1">
                <a:solidFill>
                  <a:srgbClr val="0000FF"/>
                </a:solidFill>
                <a:latin typeface="Courier New" pitchFamily="49" charset="0"/>
                <a:cs typeface="Courier New" pitchFamily="49" charset="0"/>
              </a:rPr>
              <a:t>if</a:t>
            </a:r>
            <a:r>
              <a:rPr lang="en-US" sz="2000" b="1">
                <a:latin typeface="Courier New" pitchFamily="49" charset="0"/>
                <a:cs typeface="Courier New" pitchFamily="49" charset="0"/>
              </a:rPr>
              <a:t> (x == y) </a:t>
            </a:r>
            <a:r>
              <a:rPr lang="en-US" sz="2000" b="1">
                <a:solidFill>
                  <a:srgbClr val="0000FF"/>
                </a:solidFill>
                <a:latin typeface="Courier New" pitchFamily="49" charset="0"/>
                <a:cs typeface="Courier New" pitchFamily="49" charset="0"/>
              </a:rPr>
              <a:t>return</a:t>
            </a:r>
            <a:r>
              <a:rPr lang="en-US" sz="2000" b="1">
                <a:latin typeface="Courier New" pitchFamily="49" charset="0"/>
                <a:cs typeface="Courier New" pitchFamily="49" charset="0"/>
              </a:rPr>
              <a:t> x * x;</a:t>
            </a:r>
          </a:p>
          <a:p>
            <a:pPr>
              <a:tabLst>
                <a:tab pos="363538" algn="l"/>
                <a:tab pos="714375" algn="l"/>
                <a:tab pos="1077913" algn="l"/>
              </a:tabLst>
              <a:defRPr/>
            </a:pPr>
            <a:r>
              <a:rPr lang="en-US" sz="2000" b="1">
                <a:latin typeface="Courier New" pitchFamily="49" charset="0"/>
                <a:cs typeface="Courier New" pitchFamily="49" charset="0"/>
              </a:rPr>
              <a:t>	</a:t>
            </a:r>
            <a:r>
              <a:rPr lang="en-US" sz="2000" b="1">
                <a:solidFill>
                  <a:srgbClr val="0000FF"/>
                </a:solidFill>
                <a:latin typeface="Courier New" pitchFamily="49" charset="0"/>
                <a:cs typeface="Courier New" pitchFamily="49" charset="0"/>
              </a:rPr>
              <a:t>else return</a:t>
            </a:r>
            <a:r>
              <a:rPr lang="en-US" sz="2000" b="1">
                <a:latin typeface="Courier New" pitchFamily="49" charset="0"/>
                <a:cs typeface="Courier New" pitchFamily="49" charset="0"/>
              </a:rPr>
              <a:t> x * x + sumSq1(x+</a:t>
            </a:r>
            <a:r>
              <a:rPr lang="en-US" sz="2000" b="1">
                <a:solidFill>
                  <a:srgbClr val="006600"/>
                </a:solidFill>
                <a:latin typeface="Courier New" pitchFamily="49" charset="0"/>
                <a:cs typeface="Courier New" pitchFamily="49" charset="0"/>
              </a:rPr>
              <a:t>1</a:t>
            </a:r>
            <a:r>
              <a:rPr lang="en-US" sz="2000" b="1">
                <a:latin typeface="Courier New" pitchFamily="49" charset="0"/>
                <a:cs typeface="Courier New" pitchFamily="49" charset="0"/>
              </a:rPr>
              <a:t>, y);</a:t>
            </a:r>
          </a:p>
          <a:p>
            <a:pPr>
              <a:tabLst>
                <a:tab pos="363538" algn="l"/>
                <a:tab pos="714375" algn="l"/>
                <a:tab pos="1077913" algn="l"/>
              </a:tabLst>
              <a:defRPr/>
            </a:pPr>
            <a:r>
              <a:rPr lang="en-US" sz="2000" b="1">
                <a:latin typeface="Courier New" pitchFamily="49" charset="0"/>
                <a:cs typeface="Courier New" pitchFamily="49" charset="0"/>
              </a:rPr>
              <a:t>}</a:t>
            </a:r>
          </a:p>
        </p:txBody>
      </p:sp>
      <p:sp>
        <p:nvSpPr>
          <p:cNvPr id="13" name="Rectangle 3"/>
          <p:cNvSpPr txBox="1">
            <a:spLocks noChangeArrowheads="1"/>
          </p:cNvSpPr>
          <p:nvPr/>
        </p:nvSpPr>
        <p:spPr bwMode="auto">
          <a:xfrm>
            <a:off x="457200" y="3612987"/>
            <a:ext cx="8229600" cy="5355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ts val="1200"/>
              </a:spcBef>
              <a:spcAft>
                <a:spcPct val="0"/>
              </a:spcAft>
              <a:buClr>
                <a:schemeClr val="tx1">
                  <a:lumMod val="90000"/>
                  <a:lumOff val="10000"/>
                </a:schemeClr>
              </a:buClr>
              <a:buSzPct val="100000"/>
              <a:buFont typeface="Wingdings" panose="05000000000000000000" pitchFamily="2" charset="2"/>
              <a:buChar char="§"/>
              <a:tabLst/>
              <a:defRPr/>
            </a:pPr>
            <a:r>
              <a:rPr kumimoji="0" lang="en-US" sz="2400" b="0" i="0" u="none" strike="noStrike" kern="0" cap="none" spc="0" normalizeH="0" baseline="0" noProof="0">
                <a:ln>
                  <a:noFill/>
                </a:ln>
                <a:solidFill>
                  <a:schemeClr val="tx1"/>
                </a:solidFill>
                <a:effectLst/>
                <a:uLnTx/>
                <a:uFillTx/>
                <a:latin typeface="+mn-lt"/>
                <a:ea typeface="+mn-ea"/>
                <a:cs typeface="+mn-cs"/>
              </a:rPr>
              <a:t>Version 2: </a:t>
            </a:r>
            <a:r>
              <a:rPr kumimoji="0" lang="en-US" sz="2400" b="0" i="0" u="none" strike="noStrike" kern="0" cap="none" spc="0" normalizeH="0" baseline="0" noProof="0">
                <a:ln>
                  <a:noFill/>
                </a:ln>
                <a:solidFill>
                  <a:srgbClr val="0000FF"/>
                </a:solidFill>
                <a:effectLst/>
                <a:uLnTx/>
                <a:uFillTx/>
                <a:latin typeface="+mn-lt"/>
                <a:ea typeface="+mn-ea"/>
                <a:cs typeface="+mn-cs"/>
              </a:rPr>
              <a:t>‘going down’</a:t>
            </a:r>
          </a:p>
        </p:txBody>
      </p:sp>
      <p:sp>
        <p:nvSpPr>
          <p:cNvPr id="14" name="TextBox 13"/>
          <p:cNvSpPr txBox="1"/>
          <p:nvPr/>
        </p:nvSpPr>
        <p:spPr>
          <a:xfrm>
            <a:off x="1439055" y="4123076"/>
            <a:ext cx="6325849" cy="132343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tabLst>
                <a:tab pos="363538" algn="l"/>
                <a:tab pos="714375" algn="l"/>
                <a:tab pos="1077913" algn="l"/>
              </a:tabLst>
              <a:defRPr/>
            </a:pPr>
            <a:r>
              <a:rPr lang="en-US" sz="2000" b="1">
                <a:solidFill>
                  <a:srgbClr val="0000FF"/>
                </a:solidFill>
                <a:latin typeface="Courier New" pitchFamily="49" charset="0"/>
                <a:cs typeface="Courier New" pitchFamily="49" charset="0"/>
              </a:rPr>
              <a:t>long</a:t>
            </a:r>
            <a:r>
              <a:rPr lang="en-US" sz="2000" b="1">
                <a:latin typeface="Courier New" pitchFamily="49" charset="0"/>
                <a:cs typeface="Courier New" pitchFamily="49" charset="0"/>
              </a:rPr>
              <a:t> sumSq2(</a:t>
            </a:r>
            <a:r>
              <a:rPr lang="en-US" sz="2000" b="1">
                <a:solidFill>
                  <a:srgbClr val="0000FF"/>
                </a:solidFill>
                <a:latin typeface="Courier New" pitchFamily="49" charset="0"/>
                <a:cs typeface="Courier New" pitchFamily="49" charset="0"/>
              </a:rPr>
              <a:t>long</a:t>
            </a:r>
            <a:r>
              <a:rPr lang="en-US" sz="2000" b="1">
                <a:latin typeface="Courier New" pitchFamily="49" charset="0"/>
                <a:cs typeface="Courier New" pitchFamily="49" charset="0"/>
              </a:rPr>
              <a:t> x, </a:t>
            </a:r>
            <a:r>
              <a:rPr lang="en-US" sz="2000" b="1">
                <a:solidFill>
                  <a:srgbClr val="0000FF"/>
                </a:solidFill>
                <a:latin typeface="Courier New" pitchFamily="49" charset="0"/>
                <a:cs typeface="Courier New" pitchFamily="49" charset="0"/>
              </a:rPr>
              <a:t>long</a:t>
            </a:r>
            <a:r>
              <a:rPr lang="en-US" sz="2000" b="1">
                <a:latin typeface="Courier New" pitchFamily="49" charset="0"/>
                <a:cs typeface="Courier New" pitchFamily="49" charset="0"/>
              </a:rPr>
              <a:t> y) {</a:t>
            </a:r>
          </a:p>
          <a:p>
            <a:pPr>
              <a:tabLst>
                <a:tab pos="363538" algn="l"/>
                <a:tab pos="714375" algn="l"/>
                <a:tab pos="1077913" algn="l"/>
              </a:tabLst>
              <a:defRPr/>
            </a:pPr>
            <a:r>
              <a:rPr lang="en-US" sz="2000" b="1">
                <a:latin typeface="Courier New" pitchFamily="49" charset="0"/>
                <a:cs typeface="Courier New" pitchFamily="49" charset="0"/>
              </a:rPr>
              <a:t>	</a:t>
            </a:r>
            <a:r>
              <a:rPr lang="en-US" sz="2000" b="1">
                <a:solidFill>
                  <a:srgbClr val="0000FF"/>
                </a:solidFill>
                <a:latin typeface="Courier New" pitchFamily="49" charset="0"/>
                <a:cs typeface="Courier New" pitchFamily="49" charset="0"/>
              </a:rPr>
              <a:t>if</a:t>
            </a:r>
            <a:r>
              <a:rPr lang="en-US" sz="2000" b="1">
                <a:latin typeface="Courier New" pitchFamily="49" charset="0"/>
                <a:cs typeface="Courier New" pitchFamily="49" charset="0"/>
              </a:rPr>
              <a:t> (x == y) </a:t>
            </a:r>
            <a:r>
              <a:rPr lang="en-US" sz="2000" b="1">
                <a:solidFill>
                  <a:srgbClr val="0000FF"/>
                </a:solidFill>
                <a:latin typeface="Courier New" pitchFamily="49" charset="0"/>
                <a:cs typeface="Courier New" pitchFamily="49" charset="0"/>
              </a:rPr>
              <a:t>return</a:t>
            </a:r>
            <a:r>
              <a:rPr lang="en-US" sz="2000" b="1">
                <a:latin typeface="Courier New" pitchFamily="49" charset="0"/>
                <a:cs typeface="Courier New" pitchFamily="49" charset="0"/>
              </a:rPr>
              <a:t> y * y;</a:t>
            </a:r>
          </a:p>
          <a:p>
            <a:pPr>
              <a:tabLst>
                <a:tab pos="363538" algn="l"/>
                <a:tab pos="714375" algn="l"/>
                <a:tab pos="1077913" algn="l"/>
              </a:tabLst>
              <a:defRPr/>
            </a:pPr>
            <a:r>
              <a:rPr lang="en-US" sz="2000" b="1">
                <a:latin typeface="Courier New" pitchFamily="49" charset="0"/>
                <a:cs typeface="Courier New" pitchFamily="49" charset="0"/>
              </a:rPr>
              <a:t>	</a:t>
            </a:r>
            <a:r>
              <a:rPr lang="en-US" sz="2000" b="1">
                <a:solidFill>
                  <a:srgbClr val="0000FF"/>
                </a:solidFill>
                <a:latin typeface="Courier New" pitchFamily="49" charset="0"/>
                <a:cs typeface="Courier New" pitchFamily="49" charset="0"/>
              </a:rPr>
              <a:t>else return</a:t>
            </a:r>
            <a:r>
              <a:rPr lang="en-US" sz="2000" b="1">
                <a:latin typeface="Courier New" pitchFamily="49" charset="0"/>
                <a:cs typeface="Courier New" pitchFamily="49" charset="0"/>
              </a:rPr>
              <a:t> y * y + sumSq2(x, y-</a:t>
            </a:r>
            <a:r>
              <a:rPr lang="en-US" sz="2000" b="1">
                <a:solidFill>
                  <a:srgbClr val="006600"/>
                </a:solidFill>
                <a:latin typeface="Courier New" pitchFamily="49" charset="0"/>
                <a:cs typeface="Courier New" pitchFamily="49" charset="0"/>
              </a:rPr>
              <a:t>1</a:t>
            </a:r>
            <a:r>
              <a:rPr lang="en-US" sz="2000" b="1">
                <a:latin typeface="Courier New" pitchFamily="49" charset="0"/>
                <a:cs typeface="Courier New" pitchFamily="49" charset="0"/>
              </a:rPr>
              <a:t>);</a:t>
            </a:r>
          </a:p>
          <a:p>
            <a:pPr>
              <a:tabLst>
                <a:tab pos="363538" algn="l"/>
                <a:tab pos="714375" algn="l"/>
                <a:tab pos="1077913" algn="l"/>
              </a:tabLst>
              <a:defRPr/>
            </a:pPr>
            <a:r>
              <a:rPr lang="en-US" sz="2000" b="1">
                <a:latin typeface="Courier New" pitchFamily="49" charset="0"/>
                <a:cs typeface="Courier New" pitchFamily="49" charset="0"/>
              </a:rPr>
              <a:t>}</a:t>
            </a:r>
          </a:p>
        </p:txBody>
      </p:sp>
      <p:sp>
        <p:nvSpPr>
          <p:cNvPr id="2" name="Footer Placeholder 1">
            <a:extLst>
              <a:ext uri="{FF2B5EF4-FFF2-40B4-BE49-F238E27FC236}">
                <a16:creationId xmlns:a16="http://schemas.microsoft.com/office/drawing/2014/main" id="{33AA7C40-A21F-8E31-19F5-42F8BBFF1879}"/>
              </a:ext>
            </a:extLst>
          </p:cNvPr>
          <p:cNvSpPr>
            <a:spLocks noGrp="1"/>
          </p:cNvSpPr>
          <p:nvPr>
            <p:ph type="ftr" sz="quarter" idx="11"/>
          </p:nvPr>
        </p:nvSpPr>
        <p:spPr/>
        <p:txBody>
          <a:bodyPr/>
          <a:lstStyle/>
          <a:p>
            <a:pPr algn="l">
              <a:defRPr/>
            </a:pPr>
            <a:r>
              <a:rPr lang="en-US"/>
              <a:t>CS1010 (AY2023/24 Semester 2)</a:t>
            </a:r>
          </a:p>
        </p:txBody>
      </p:sp>
    </p:spTree>
    <p:extLst>
      <p:ext uri="{BB962C8B-B14F-4D97-AF65-F5344CB8AC3E}">
        <p14:creationId xmlns:p14="http://schemas.microsoft.com/office/powerpoint/2010/main" val="13652419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dissolve">
                                      <p:cBhvr>
                                        <p:cTn id="12" dur="500"/>
                                        <p:tgtEl>
                                          <p:spTgt spid="1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build="p"/>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Think: Sum of Squares</a:t>
            </a:r>
          </a:p>
        </p:txBody>
      </p:sp>
      <p:sp>
        <p:nvSpPr>
          <p:cNvPr id="7" name="Slide Number Placeholder 6"/>
          <p:cNvSpPr>
            <a:spLocks noGrp="1"/>
          </p:cNvSpPr>
          <p:nvPr>
            <p:ph type="sldNum" sz="quarter" idx="12"/>
          </p:nvPr>
        </p:nvSpPr>
        <p:spPr/>
        <p:txBody>
          <a:bodyPr>
            <a:normAutofit/>
          </a:bodyPr>
          <a:lstStyle/>
          <a:p>
            <a:pPr>
              <a:defRPr/>
            </a:pPr>
            <a:r>
              <a:rPr lang="en-US" sz="1200"/>
              <a:t>Unit25</a:t>
            </a:r>
            <a:r>
              <a:rPr sz="1200"/>
              <a:t> </a:t>
            </a:r>
            <a:r>
              <a:rPr lang="en-US" sz="1200"/>
              <a:t>-</a:t>
            </a:r>
            <a:r>
              <a:rPr sz="1200"/>
              <a:t> </a:t>
            </a:r>
            <a:fld id="{F7EC234A-9094-4BB8-9EA4-75ECDA8A365B}" type="slidenum">
              <a:rPr sz="1200" smtClean="0"/>
              <a:pPr>
                <a:defRPr/>
              </a:pPr>
              <a:t>9</a:t>
            </a:fld>
            <a:endParaRPr sz="1200"/>
          </a:p>
        </p:txBody>
      </p:sp>
      <p:sp>
        <p:nvSpPr>
          <p:cNvPr id="12" name="[Date Placeholder 3]"/>
          <p:cNvSpPr>
            <a:spLocks noGrp="1"/>
          </p:cNvSpPr>
          <p:nvPr>
            <p:ph type="dt" sz="half" idx="10"/>
          </p:nvPr>
        </p:nvSpPr>
        <p:spPr>
          <a:xfrm>
            <a:off x="457200" y="18288"/>
            <a:ext cx="2895600" cy="329184"/>
          </a:xfrm>
        </p:spPr>
        <p:txBody>
          <a:bodyPr/>
          <a:lstStyle/>
          <a:p>
            <a:pPr>
              <a:defRPr/>
            </a:pPr>
            <a:r>
              <a:rPr lang="en-US"/>
              <a:t>© NUS</a:t>
            </a:r>
          </a:p>
        </p:txBody>
      </p:sp>
      <p:sp>
        <p:nvSpPr>
          <p:cNvPr id="8" name="Rectangle 3"/>
          <p:cNvSpPr txBox="1">
            <a:spLocks noChangeArrowheads="1"/>
          </p:cNvSpPr>
          <p:nvPr/>
        </p:nvSpPr>
        <p:spPr>
          <a:xfrm>
            <a:off x="457200" y="1217024"/>
            <a:ext cx="2514600" cy="535576"/>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1313" indent="-341313" fontAlgn="auto">
              <a:spcBef>
                <a:spcPts val="1200"/>
              </a:spcBef>
              <a:spcAft>
                <a:spcPts val="0"/>
              </a:spcAft>
              <a:buClr>
                <a:schemeClr val="tx1">
                  <a:lumMod val="90000"/>
                  <a:lumOff val="10000"/>
                </a:schemeClr>
              </a:buClr>
              <a:buSzPct val="100000"/>
              <a:buFont typeface="Wingdings" panose="05000000000000000000" pitchFamily="2" charset="2"/>
              <a:buChar char="§"/>
            </a:pPr>
            <a:r>
              <a:rPr lang="en-US"/>
              <a:t>Trace trees</a:t>
            </a:r>
            <a:endParaRPr lang="en-US">
              <a:solidFill>
                <a:srgbClr val="0000FF"/>
              </a:solidFill>
            </a:endParaRPr>
          </a:p>
        </p:txBody>
      </p:sp>
      <p:sp>
        <p:nvSpPr>
          <p:cNvPr id="9" name="Text Box 4"/>
          <p:cNvSpPr txBox="1">
            <a:spLocks noChangeArrowheads="1"/>
          </p:cNvSpPr>
          <p:nvPr/>
        </p:nvSpPr>
        <p:spPr bwMode="auto">
          <a:xfrm>
            <a:off x="1676400" y="2133600"/>
            <a:ext cx="2133600" cy="347663"/>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a:t>sumSq1(5,10)</a:t>
            </a:r>
          </a:p>
        </p:txBody>
      </p:sp>
      <p:sp>
        <p:nvSpPr>
          <p:cNvPr id="11" name="Text Box 5"/>
          <p:cNvSpPr txBox="1">
            <a:spLocks noChangeArrowheads="1"/>
          </p:cNvSpPr>
          <p:nvPr/>
        </p:nvSpPr>
        <p:spPr bwMode="auto">
          <a:xfrm>
            <a:off x="1676400" y="2819400"/>
            <a:ext cx="2057400" cy="347663"/>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a:t>sumSq1(6,10)</a:t>
            </a:r>
          </a:p>
        </p:txBody>
      </p:sp>
      <p:sp>
        <p:nvSpPr>
          <p:cNvPr id="13" name="Line 6"/>
          <p:cNvSpPr>
            <a:spLocks noChangeShapeType="1"/>
          </p:cNvSpPr>
          <p:nvPr/>
        </p:nvSpPr>
        <p:spPr bwMode="auto">
          <a:xfrm>
            <a:off x="2362200" y="2514600"/>
            <a:ext cx="0" cy="304800"/>
          </a:xfrm>
          <a:prstGeom prst="line">
            <a:avLst/>
          </a:prstGeom>
          <a:noFill/>
          <a:ln w="12700" cap="sq">
            <a:solidFill>
              <a:schemeClr val="tx1"/>
            </a:solidFill>
            <a:round/>
            <a:headEnd type="none" w="sm" len="sm"/>
            <a:tailEnd type="none" w="sm" len="sm"/>
          </a:ln>
          <a:effectLst/>
        </p:spPr>
        <p:txBody>
          <a:bodyPr/>
          <a:lstStyle/>
          <a:p>
            <a:endParaRPr lang="en-SG"/>
          </a:p>
        </p:txBody>
      </p:sp>
      <p:sp>
        <p:nvSpPr>
          <p:cNvPr id="14" name="Text Box 7"/>
          <p:cNvSpPr txBox="1">
            <a:spLocks noChangeArrowheads="1"/>
          </p:cNvSpPr>
          <p:nvPr/>
        </p:nvSpPr>
        <p:spPr bwMode="auto">
          <a:xfrm>
            <a:off x="1676400" y="3505200"/>
            <a:ext cx="2133600" cy="347663"/>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a:t>sumSq1(7,10)</a:t>
            </a:r>
          </a:p>
        </p:txBody>
      </p:sp>
      <p:sp>
        <p:nvSpPr>
          <p:cNvPr id="15" name="Line 8"/>
          <p:cNvSpPr>
            <a:spLocks noChangeShapeType="1"/>
          </p:cNvSpPr>
          <p:nvPr/>
        </p:nvSpPr>
        <p:spPr bwMode="auto">
          <a:xfrm>
            <a:off x="2362200" y="3200400"/>
            <a:ext cx="0" cy="304800"/>
          </a:xfrm>
          <a:prstGeom prst="line">
            <a:avLst/>
          </a:prstGeom>
          <a:noFill/>
          <a:ln w="12700" cap="sq">
            <a:solidFill>
              <a:schemeClr val="tx1"/>
            </a:solidFill>
            <a:round/>
            <a:headEnd type="none" w="sm" len="sm"/>
            <a:tailEnd type="none" w="sm" len="sm"/>
          </a:ln>
          <a:effectLst/>
        </p:spPr>
        <p:txBody>
          <a:bodyPr/>
          <a:lstStyle/>
          <a:p>
            <a:endParaRPr lang="en-SG"/>
          </a:p>
        </p:txBody>
      </p:sp>
      <p:sp>
        <p:nvSpPr>
          <p:cNvPr id="16" name="Text Box 9"/>
          <p:cNvSpPr txBox="1">
            <a:spLocks noChangeArrowheads="1"/>
          </p:cNvSpPr>
          <p:nvPr/>
        </p:nvSpPr>
        <p:spPr bwMode="auto">
          <a:xfrm>
            <a:off x="1676400" y="4191000"/>
            <a:ext cx="2133600" cy="347663"/>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a:t>sumSq1(8,10)</a:t>
            </a:r>
          </a:p>
        </p:txBody>
      </p:sp>
      <p:sp>
        <p:nvSpPr>
          <p:cNvPr id="17" name="Line 10"/>
          <p:cNvSpPr>
            <a:spLocks noChangeShapeType="1"/>
          </p:cNvSpPr>
          <p:nvPr/>
        </p:nvSpPr>
        <p:spPr bwMode="auto">
          <a:xfrm>
            <a:off x="2362200" y="3886200"/>
            <a:ext cx="0" cy="304800"/>
          </a:xfrm>
          <a:prstGeom prst="line">
            <a:avLst/>
          </a:prstGeom>
          <a:noFill/>
          <a:ln w="12700" cap="sq">
            <a:solidFill>
              <a:schemeClr val="tx1"/>
            </a:solidFill>
            <a:round/>
            <a:headEnd type="none" w="sm" len="sm"/>
            <a:tailEnd type="none" w="sm" len="sm"/>
          </a:ln>
          <a:effectLst/>
        </p:spPr>
        <p:txBody>
          <a:bodyPr/>
          <a:lstStyle/>
          <a:p>
            <a:endParaRPr lang="en-SG"/>
          </a:p>
        </p:txBody>
      </p:sp>
      <p:sp>
        <p:nvSpPr>
          <p:cNvPr id="18" name="Text Box 11"/>
          <p:cNvSpPr txBox="1">
            <a:spLocks noChangeArrowheads="1"/>
          </p:cNvSpPr>
          <p:nvPr/>
        </p:nvSpPr>
        <p:spPr bwMode="auto">
          <a:xfrm>
            <a:off x="1676400" y="4876800"/>
            <a:ext cx="2133600" cy="347663"/>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a:t>sumSq1(9,10)</a:t>
            </a:r>
          </a:p>
        </p:txBody>
      </p:sp>
      <p:sp>
        <p:nvSpPr>
          <p:cNvPr id="19" name="Line 12"/>
          <p:cNvSpPr>
            <a:spLocks noChangeShapeType="1"/>
          </p:cNvSpPr>
          <p:nvPr/>
        </p:nvSpPr>
        <p:spPr bwMode="auto">
          <a:xfrm>
            <a:off x="2362200" y="4572000"/>
            <a:ext cx="0" cy="304800"/>
          </a:xfrm>
          <a:prstGeom prst="line">
            <a:avLst/>
          </a:prstGeom>
          <a:noFill/>
          <a:ln w="12700" cap="sq">
            <a:solidFill>
              <a:schemeClr val="tx1"/>
            </a:solidFill>
            <a:round/>
            <a:headEnd type="none" w="sm" len="sm"/>
            <a:tailEnd type="none" w="sm" len="sm"/>
          </a:ln>
          <a:effectLst/>
        </p:spPr>
        <p:txBody>
          <a:bodyPr/>
          <a:lstStyle/>
          <a:p>
            <a:endParaRPr lang="en-SG"/>
          </a:p>
        </p:txBody>
      </p:sp>
      <p:sp>
        <p:nvSpPr>
          <p:cNvPr id="20" name="Text Box 13"/>
          <p:cNvSpPr txBox="1">
            <a:spLocks noChangeArrowheads="1"/>
          </p:cNvSpPr>
          <p:nvPr/>
        </p:nvSpPr>
        <p:spPr bwMode="auto">
          <a:xfrm>
            <a:off x="1676400" y="5562600"/>
            <a:ext cx="2209800" cy="347663"/>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a:t>sumSq1(10,10)</a:t>
            </a:r>
          </a:p>
        </p:txBody>
      </p:sp>
      <p:sp>
        <p:nvSpPr>
          <p:cNvPr id="21" name="Line 14"/>
          <p:cNvSpPr>
            <a:spLocks noChangeShapeType="1"/>
          </p:cNvSpPr>
          <p:nvPr/>
        </p:nvSpPr>
        <p:spPr bwMode="auto">
          <a:xfrm>
            <a:off x="2362200" y="5257800"/>
            <a:ext cx="0" cy="304800"/>
          </a:xfrm>
          <a:prstGeom prst="line">
            <a:avLst/>
          </a:prstGeom>
          <a:noFill/>
          <a:ln w="12700" cap="sq">
            <a:solidFill>
              <a:schemeClr val="tx1"/>
            </a:solidFill>
            <a:round/>
            <a:headEnd type="none" w="sm" len="sm"/>
            <a:tailEnd type="none" w="sm" len="sm"/>
          </a:ln>
          <a:effectLst/>
        </p:spPr>
        <p:txBody>
          <a:bodyPr/>
          <a:lstStyle/>
          <a:p>
            <a:endParaRPr lang="en-SG"/>
          </a:p>
        </p:txBody>
      </p:sp>
      <p:sp>
        <p:nvSpPr>
          <p:cNvPr id="22" name="Text Box 15"/>
          <p:cNvSpPr txBox="1">
            <a:spLocks noChangeArrowheads="1"/>
          </p:cNvSpPr>
          <p:nvPr/>
        </p:nvSpPr>
        <p:spPr bwMode="auto">
          <a:xfrm>
            <a:off x="2133600" y="6248400"/>
            <a:ext cx="457200" cy="330200"/>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100</a:t>
            </a:r>
          </a:p>
        </p:txBody>
      </p:sp>
      <p:sp>
        <p:nvSpPr>
          <p:cNvPr id="23" name="Line 16"/>
          <p:cNvSpPr>
            <a:spLocks noChangeShapeType="1"/>
          </p:cNvSpPr>
          <p:nvPr/>
        </p:nvSpPr>
        <p:spPr bwMode="auto">
          <a:xfrm>
            <a:off x="2362200" y="5867400"/>
            <a:ext cx="0" cy="304800"/>
          </a:xfrm>
          <a:prstGeom prst="line">
            <a:avLst/>
          </a:prstGeom>
          <a:noFill/>
          <a:ln w="12700" cap="sq">
            <a:solidFill>
              <a:schemeClr val="tx1"/>
            </a:solidFill>
            <a:round/>
            <a:headEnd type="none" w="sm" len="sm"/>
            <a:tailEnd type="none" w="sm" len="sm"/>
          </a:ln>
          <a:effectLst/>
        </p:spPr>
        <p:txBody>
          <a:bodyPr/>
          <a:lstStyle/>
          <a:p>
            <a:endParaRPr lang="en-SG"/>
          </a:p>
        </p:txBody>
      </p:sp>
      <p:sp>
        <p:nvSpPr>
          <p:cNvPr id="24" name="Text Box 17"/>
          <p:cNvSpPr txBox="1">
            <a:spLocks noChangeArrowheads="1"/>
          </p:cNvSpPr>
          <p:nvPr/>
        </p:nvSpPr>
        <p:spPr bwMode="auto">
          <a:xfrm>
            <a:off x="2514600" y="5257800"/>
            <a:ext cx="457200" cy="330200"/>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100</a:t>
            </a:r>
          </a:p>
        </p:txBody>
      </p:sp>
      <p:sp>
        <p:nvSpPr>
          <p:cNvPr id="25" name="Text Box 18"/>
          <p:cNvSpPr txBox="1">
            <a:spLocks noChangeArrowheads="1"/>
          </p:cNvSpPr>
          <p:nvPr/>
        </p:nvSpPr>
        <p:spPr bwMode="auto">
          <a:xfrm>
            <a:off x="1752600" y="5257800"/>
            <a:ext cx="457200" cy="317500"/>
          </a:xfrm>
          <a:prstGeom prst="rect">
            <a:avLst/>
          </a:prstGeom>
          <a:noFill/>
          <a:ln w="12700" cap="sq">
            <a:noFill/>
            <a:miter lim="800000"/>
            <a:headEnd type="none" w="sm" len="sm"/>
            <a:tailEnd type="none" w="sm" len="sm"/>
          </a:ln>
          <a:effectLst/>
        </p:spPr>
        <p:txBody>
          <a:bodyPr lIns="36000" tIns="36000" rIns="36000" bIns="36000">
            <a:spAutoFit/>
          </a:bodyPr>
          <a:lstStyle/>
          <a:p>
            <a:pPr algn="ctr">
              <a:spcBef>
                <a:spcPct val="50000"/>
              </a:spcBef>
            </a:pPr>
            <a:r>
              <a:rPr lang="en-US" sz="1600"/>
              <a:t>+</a:t>
            </a:r>
          </a:p>
        </p:txBody>
      </p:sp>
      <p:sp>
        <p:nvSpPr>
          <p:cNvPr id="26" name="Text Box 19"/>
          <p:cNvSpPr txBox="1">
            <a:spLocks noChangeArrowheads="1"/>
          </p:cNvSpPr>
          <p:nvPr/>
        </p:nvSpPr>
        <p:spPr bwMode="auto">
          <a:xfrm>
            <a:off x="1371600" y="5257800"/>
            <a:ext cx="457200" cy="330200"/>
          </a:xfrm>
          <a:prstGeom prst="rect">
            <a:avLst/>
          </a:prstGeom>
          <a:solidFill>
            <a:srgbClr val="CCFFFF"/>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81</a:t>
            </a:r>
          </a:p>
        </p:txBody>
      </p:sp>
      <p:sp>
        <p:nvSpPr>
          <p:cNvPr id="27" name="Text Box 20"/>
          <p:cNvSpPr txBox="1">
            <a:spLocks noChangeArrowheads="1"/>
          </p:cNvSpPr>
          <p:nvPr/>
        </p:nvSpPr>
        <p:spPr bwMode="auto">
          <a:xfrm>
            <a:off x="2514600" y="4572000"/>
            <a:ext cx="457200" cy="330200"/>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181</a:t>
            </a:r>
          </a:p>
        </p:txBody>
      </p:sp>
      <p:sp>
        <p:nvSpPr>
          <p:cNvPr id="28" name="Text Box 21"/>
          <p:cNvSpPr txBox="1">
            <a:spLocks noChangeArrowheads="1"/>
          </p:cNvSpPr>
          <p:nvPr/>
        </p:nvSpPr>
        <p:spPr bwMode="auto">
          <a:xfrm>
            <a:off x="1752600" y="4572000"/>
            <a:ext cx="457200" cy="317500"/>
          </a:xfrm>
          <a:prstGeom prst="rect">
            <a:avLst/>
          </a:prstGeom>
          <a:noFill/>
          <a:ln w="12700" cap="sq">
            <a:noFill/>
            <a:miter lim="800000"/>
            <a:headEnd type="none" w="sm" len="sm"/>
            <a:tailEnd type="none" w="sm" len="sm"/>
          </a:ln>
          <a:effectLst/>
        </p:spPr>
        <p:txBody>
          <a:bodyPr lIns="36000" tIns="36000" rIns="36000" bIns="36000">
            <a:spAutoFit/>
          </a:bodyPr>
          <a:lstStyle/>
          <a:p>
            <a:pPr algn="ctr">
              <a:spcBef>
                <a:spcPct val="50000"/>
              </a:spcBef>
            </a:pPr>
            <a:r>
              <a:rPr lang="en-US" sz="1600"/>
              <a:t>+</a:t>
            </a:r>
          </a:p>
        </p:txBody>
      </p:sp>
      <p:sp>
        <p:nvSpPr>
          <p:cNvPr id="29" name="Text Box 22"/>
          <p:cNvSpPr txBox="1">
            <a:spLocks noChangeArrowheads="1"/>
          </p:cNvSpPr>
          <p:nvPr/>
        </p:nvSpPr>
        <p:spPr bwMode="auto">
          <a:xfrm>
            <a:off x="1371600" y="4572000"/>
            <a:ext cx="457200" cy="330200"/>
          </a:xfrm>
          <a:prstGeom prst="rect">
            <a:avLst/>
          </a:prstGeom>
          <a:solidFill>
            <a:srgbClr val="CCFFFF"/>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64</a:t>
            </a:r>
          </a:p>
        </p:txBody>
      </p:sp>
      <p:sp>
        <p:nvSpPr>
          <p:cNvPr id="30" name="Text Box 23"/>
          <p:cNvSpPr txBox="1">
            <a:spLocks noChangeArrowheads="1"/>
          </p:cNvSpPr>
          <p:nvPr/>
        </p:nvSpPr>
        <p:spPr bwMode="auto">
          <a:xfrm>
            <a:off x="2514600" y="3886200"/>
            <a:ext cx="457200" cy="330200"/>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245</a:t>
            </a:r>
          </a:p>
        </p:txBody>
      </p:sp>
      <p:sp>
        <p:nvSpPr>
          <p:cNvPr id="31" name="Text Box 24"/>
          <p:cNvSpPr txBox="1">
            <a:spLocks noChangeArrowheads="1"/>
          </p:cNvSpPr>
          <p:nvPr/>
        </p:nvSpPr>
        <p:spPr bwMode="auto">
          <a:xfrm>
            <a:off x="1752600" y="3886200"/>
            <a:ext cx="457200" cy="317500"/>
          </a:xfrm>
          <a:prstGeom prst="rect">
            <a:avLst/>
          </a:prstGeom>
          <a:noFill/>
          <a:ln w="12700" cap="sq">
            <a:noFill/>
            <a:miter lim="800000"/>
            <a:headEnd type="none" w="sm" len="sm"/>
            <a:tailEnd type="none" w="sm" len="sm"/>
          </a:ln>
          <a:effectLst/>
        </p:spPr>
        <p:txBody>
          <a:bodyPr lIns="36000" tIns="36000" rIns="36000" bIns="36000">
            <a:spAutoFit/>
          </a:bodyPr>
          <a:lstStyle/>
          <a:p>
            <a:pPr algn="ctr">
              <a:spcBef>
                <a:spcPct val="50000"/>
              </a:spcBef>
            </a:pPr>
            <a:r>
              <a:rPr lang="en-US" sz="1600"/>
              <a:t>+</a:t>
            </a:r>
          </a:p>
        </p:txBody>
      </p:sp>
      <p:sp>
        <p:nvSpPr>
          <p:cNvPr id="32" name="Text Box 25"/>
          <p:cNvSpPr txBox="1">
            <a:spLocks noChangeArrowheads="1"/>
          </p:cNvSpPr>
          <p:nvPr/>
        </p:nvSpPr>
        <p:spPr bwMode="auto">
          <a:xfrm>
            <a:off x="1371600" y="3886200"/>
            <a:ext cx="457200" cy="330200"/>
          </a:xfrm>
          <a:prstGeom prst="rect">
            <a:avLst/>
          </a:prstGeom>
          <a:solidFill>
            <a:srgbClr val="CCFFFF"/>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49</a:t>
            </a:r>
          </a:p>
        </p:txBody>
      </p:sp>
      <p:sp>
        <p:nvSpPr>
          <p:cNvPr id="33" name="Text Box 26"/>
          <p:cNvSpPr txBox="1">
            <a:spLocks noChangeArrowheads="1"/>
          </p:cNvSpPr>
          <p:nvPr/>
        </p:nvSpPr>
        <p:spPr bwMode="auto">
          <a:xfrm>
            <a:off x="2514600" y="3200400"/>
            <a:ext cx="457200" cy="330200"/>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294</a:t>
            </a:r>
          </a:p>
        </p:txBody>
      </p:sp>
      <p:sp>
        <p:nvSpPr>
          <p:cNvPr id="34" name="Text Box 27"/>
          <p:cNvSpPr txBox="1">
            <a:spLocks noChangeArrowheads="1"/>
          </p:cNvSpPr>
          <p:nvPr/>
        </p:nvSpPr>
        <p:spPr bwMode="auto">
          <a:xfrm>
            <a:off x="1752600" y="3200400"/>
            <a:ext cx="457200" cy="317500"/>
          </a:xfrm>
          <a:prstGeom prst="rect">
            <a:avLst/>
          </a:prstGeom>
          <a:noFill/>
          <a:ln w="12700" cap="sq">
            <a:noFill/>
            <a:miter lim="800000"/>
            <a:headEnd type="none" w="sm" len="sm"/>
            <a:tailEnd type="none" w="sm" len="sm"/>
          </a:ln>
          <a:effectLst/>
        </p:spPr>
        <p:txBody>
          <a:bodyPr lIns="36000" tIns="36000" rIns="36000" bIns="36000">
            <a:spAutoFit/>
          </a:bodyPr>
          <a:lstStyle/>
          <a:p>
            <a:pPr algn="ctr">
              <a:spcBef>
                <a:spcPct val="50000"/>
              </a:spcBef>
            </a:pPr>
            <a:r>
              <a:rPr lang="en-US" sz="1600"/>
              <a:t>+</a:t>
            </a:r>
          </a:p>
        </p:txBody>
      </p:sp>
      <p:sp>
        <p:nvSpPr>
          <p:cNvPr id="35" name="Text Box 28"/>
          <p:cNvSpPr txBox="1">
            <a:spLocks noChangeArrowheads="1"/>
          </p:cNvSpPr>
          <p:nvPr/>
        </p:nvSpPr>
        <p:spPr bwMode="auto">
          <a:xfrm>
            <a:off x="1371600" y="3200400"/>
            <a:ext cx="457200" cy="330200"/>
          </a:xfrm>
          <a:prstGeom prst="rect">
            <a:avLst/>
          </a:prstGeom>
          <a:solidFill>
            <a:srgbClr val="CCFFFF"/>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36</a:t>
            </a:r>
          </a:p>
        </p:txBody>
      </p:sp>
      <p:sp>
        <p:nvSpPr>
          <p:cNvPr id="36" name="Text Box 29"/>
          <p:cNvSpPr txBox="1">
            <a:spLocks noChangeArrowheads="1"/>
          </p:cNvSpPr>
          <p:nvPr/>
        </p:nvSpPr>
        <p:spPr bwMode="auto">
          <a:xfrm>
            <a:off x="2514600" y="2514600"/>
            <a:ext cx="457200" cy="330200"/>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330</a:t>
            </a:r>
          </a:p>
        </p:txBody>
      </p:sp>
      <p:sp>
        <p:nvSpPr>
          <p:cNvPr id="37" name="Text Box 30"/>
          <p:cNvSpPr txBox="1">
            <a:spLocks noChangeArrowheads="1"/>
          </p:cNvSpPr>
          <p:nvPr/>
        </p:nvSpPr>
        <p:spPr bwMode="auto">
          <a:xfrm>
            <a:off x="1752600" y="2514600"/>
            <a:ext cx="457200" cy="317500"/>
          </a:xfrm>
          <a:prstGeom prst="rect">
            <a:avLst/>
          </a:prstGeom>
          <a:noFill/>
          <a:ln w="12700" cap="sq">
            <a:noFill/>
            <a:miter lim="800000"/>
            <a:headEnd type="none" w="sm" len="sm"/>
            <a:tailEnd type="none" w="sm" len="sm"/>
          </a:ln>
          <a:effectLst/>
        </p:spPr>
        <p:txBody>
          <a:bodyPr lIns="36000" tIns="36000" rIns="36000" bIns="36000">
            <a:spAutoFit/>
          </a:bodyPr>
          <a:lstStyle/>
          <a:p>
            <a:pPr algn="ctr">
              <a:spcBef>
                <a:spcPct val="50000"/>
              </a:spcBef>
            </a:pPr>
            <a:r>
              <a:rPr lang="en-US" sz="1600"/>
              <a:t>+</a:t>
            </a:r>
          </a:p>
        </p:txBody>
      </p:sp>
      <p:sp>
        <p:nvSpPr>
          <p:cNvPr id="38" name="Text Box 31"/>
          <p:cNvSpPr txBox="1">
            <a:spLocks noChangeArrowheads="1"/>
          </p:cNvSpPr>
          <p:nvPr/>
        </p:nvSpPr>
        <p:spPr bwMode="auto">
          <a:xfrm>
            <a:off x="1371600" y="2514600"/>
            <a:ext cx="457200" cy="330200"/>
          </a:xfrm>
          <a:prstGeom prst="rect">
            <a:avLst/>
          </a:prstGeom>
          <a:solidFill>
            <a:srgbClr val="CCFFFF"/>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25</a:t>
            </a:r>
          </a:p>
        </p:txBody>
      </p:sp>
      <p:sp>
        <p:nvSpPr>
          <p:cNvPr id="39" name="Text Box 32"/>
          <p:cNvSpPr txBox="1">
            <a:spLocks noChangeArrowheads="1"/>
          </p:cNvSpPr>
          <p:nvPr/>
        </p:nvSpPr>
        <p:spPr bwMode="auto">
          <a:xfrm>
            <a:off x="1981200" y="1752600"/>
            <a:ext cx="457200" cy="330200"/>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355</a:t>
            </a:r>
          </a:p>
        </p:txBody>
      </p:sp>
      <p:grpSp>
        <p:nvGrpSpPr>
          <p:cNvPr id="40" name="Group 33"/>
          <p:cNvGrpSpPr>
            <a:grpSpLocks/>
          </p:cNvGrpSpPr>
          <p:nvPr/>
        </p:nvGrpSpPr>
        <p:grpSpPr bwMode="auto">
          <a:xfrm>
            <a:off x="5181600" y="1752600"/>
            <a:ext cx="2514600" cy="4826000"/>
            <a:chOff x="3264" y="1104"/>
            <a:chExt cx="1584" cy="3040"/>
          </a:xfrm>
        </p:grpSpPr>
        <p:sp>
          <p:nvSpPr>
            <p:cNvPr id="41" name="Text Box 34"/>
            <p:cNvSpPr txBox="1">
              <a:spLocks noChangeArrowheads="1"/>
            </p:cNvSpPr>
            <p:nvPr/>
          </p:nvSpPr>
          <p:spPr bwMode="auto">
            <a:xfrm>
              <a:off x="3456" y="1344"/>
              <a:ext cx="1392" cy="219"/>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a:t>sumSq2(5,10)</a:t>
              </a:r>
            </a:p>
          </p:txBody>
        </p:sp>
        <p:sp>
          <p:nvSpPr>
            <p:cNvPr id="42" name="Text Box 35"/>
            <p:cNvSpPr txBox="1">
              <a:spLocks noChangeArrowheads="1"/>
            </p:cNvSpPr>
            <p:nvPr/>
          </p:nvSpPr>
          <p:spPr bwMode="auto">
            <a:xfrm>
              <a:off x="3456" y="1776"/>
              <a:ext cx="1296" cy="219"/>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a:t>sumSq2(5,9)</a:t>
              </a:r>
            </a:p>
          </p:txBody>
        </p:sp>
        <p:sp>
          <p:nvSpPr>
            <p:cNvPr id="43" name="Line 36"/>
            <p:cNvSpPr>
              <a:spLocks noChangeShapeType="1"/>
            </p:cNvSpPr>
            <p:nvPr/>
          </p:nvSpPr>
          <p:spPr bwMode="auto">
            <a:xfrm>
              <a:off x="3888" y="1584"/>
              <a:ext cx="0" cy="192"/>
            </a:xfrm>
            <a:prstGeom prst="line">
              <a:avLst/>
            </a:prstGeom>
            <a:noFill/>
            <a:ln w="12700" cap="sq">
              <a:solidFill>
                <a:schemeClr val="tx1"/>
              </a:solidFill>
              <a:round/>
              <a:headEnd type="none" w="sm" len="sm"/>
              <a:tailEnd type="none" w="sm" len="sm"/>
            </a:ln>
            <a:effectLst/>
          </p:spPr>
          <p:txBody>
            <a:bodyPr/>
            <a:lstStyle/>
            <a:p>
              <a:endParaRPr lang="en-SG"/>
            </a:p>
          </p:txBody>
        </p:sp>
        <p:sp>
          <p:nvSpPr>
            <p:cNvPr id="44" name="Text Box 37"/>
            <p:cNvSpPr txBox="1">
              <a:spLocks noChangeArrowheads="1"/>
            </p:cNvSpPr>
            <p:nvPr/>
          </p:nvSpPr>
          <p:spPr bwMode="auto">
            <a:xfrm>
              <a:off x="3456" y="2208"/>
              <a:ext cx="1248" cy="219"/>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a:t>sumSq2(5,8)</a:t>
              </a:r>
            </a:p>
          </p:txBody>
        </p:sp>
        <p:sp>
          <p:nvSpPr>
            <p:cNvPr id="45" name="Line 38"/>
            <p:cNvSpPr>
              <a:spLocks noChangeShapeType="1"/>
            </p:cNvSpPr>
            <p:nvPr/>
          </p:nvSpPr>
          <p:spPr bwMode="auto">
            <a:xfrm>
              <a:off x="3888" y="2016"/>
              <a:ext cx="0" cy="192"/>
            </a:xfrm>
            <a:prstGeom prst="line">
              <a:avLst/>
            </a:prstGeom>
            <a:noFill/>
            <a:ln w="12700" cap="sq">
              <a:solidFill>
                <a:schemeClr val="tx1"/>
              </a:solidFill>
              <a:round/>
              <a:headEnd type="none" w="sm" len="sm"/>
              <a:tailEnd type="none" w="sm" len="sm"/>
            </a:ln>
            <a:effectLst/>
          </p:spPr>
          <p:txBody>
            <a:bodyPr/>
            <a:lstStyle/>
            <a:p>
              <a:endParaRPr lang="en-SG"/>
            </a:p>
          </p:txBody>
        </p:sp>
        <p:sp>
          <p:nvSpPr>
            <p:cNvPr id="46" name="Text Box 39"/>
            <p:cNvSpPr txBox="1">
              <a:spLocks noChangeArrowheads="1"/>
            </p:cNvSpPr>
            <p:nvPr/>
          </p:nvSpPr>
          <p:spPr bwMode="auto">
            <a:xfrm>
              <a:off x="3456" y="2640"/>
              <a:ext cx="1248" cy="219"/>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a:t>sumSq2(5,7)</a:t>
              </a:r>
            </a:p>
          </p:txBody>
        </p:sp>
        <p:sp>
          <p:nvSpPr>
            <p:cNvPr id="47" name="Line 40"/>
            <p:cNvSpPr>
              <a:spLocks noChangeShapeType="1"/>
            </p:cNvSpPr>
            <p:nvPr/>
          </p:nvSpPr>
          <p:spPr bwMode="auto">
            <a:xfrm>
              <a:off x="3888" y="2448"/>
              <a:ext cx="0" cy="192"/>
            </a:xfrm>
            <a:prstGeom prst="line">
              <a:avLst/>
            </a:prstGeom>
            <a:noFill/>
            <a:ln w="12700" cap="sq">
              <a:solidFill>
                <a:schemeClr val="tx1"/>
              </a:solidFill>
              <a:round/>
              <a:headEnd type="none" w="sm" len="sm"/>
              <a:tailEnd type="none" w="sm" len="sm"/>
            </a:ln>
            <a:effectLst/>
          </p:spPr>
          <p:txBody>
            <a:bodyPr/>
            <a:lstStyle/>
            <a:p>
              <a:endParaRPr lang="en-SG"/>
            </a:p>
          </p:txBody>
        </p:sp>
        <p:sp>
          <p:nvSpPr>
            <p:cNvPr id="48" name="Text Box 41"/>
            <p:cNvSpPr txBox="1">
              <a:spLocks noChangeArrowheads="1"/>
            </p:cNvSpPr>
            <p:nvPr/>
          </p:nvSpPr>
          <p:spPr bwMode="auto">
            <a:xfrm>
              <a:off x="3456" y="3072"/>
              <a:ext cx="1248" cy="219"/>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a:t>sumSq2(5,6)</a:t>
              </a:r>
            </a:p>
          </p:txBody>
        </p:sp>
        <p:sp>
          <p:nvSpPr>
            <p:cNvPr id="49" name="Line 42"/>
            <p:cNvSpPr>
              <a:spLocks noChangeShapeType="1"/>
            </p:cNvSpPr>
            <p:nvPr/>
          </p:nvSpPr>
          <p:spPr bwMode="auto">
            <a:xfrm>
              <a:off x="3888" y="2880"/>
              <a:ext cx="0" cy="192"/>
            </a:xfrm>
            <a:prstGeom prst="line">
              <a:avLst/>
            </a:prstGeom>
            <a:noFill/>
            <a:ln w="12700" cap="sq">
              <a:solidFill>
                <a:schemeClr val="tx1"/>
              </a:solidFill>
              <a:round/>
              <a:headEnd type="none" w="sm" len="sm"/>
              <a:tailEnd type="none" w="sm" len="sm"/>
            </a:ln>
            <a:effectLst/>
          </p:spPr>
          <p:txBody>
            <a:bodyPr/>
            <a:lstStyle/>
            <a:p>
              <a:endParaRPr lang="en-SG"/>
            </a:p>
          </p:txBody>
        </p:sp>
        <p:sp>
          <p:nvSpPr>
            <p:cNvPr id="50" name="Text Box 43"/>
            <p:cNvSpPr txBox="1">
              <a:spLocks noChangeArrowheads="1"/>
            </p:cNvSpPr>
            <p:nvPr/>
          </p:nvSpPr>
          <p:spPr bwMode="auto">
            <a:xfrm>
              <a:off x="3456" y="3504"/>
              <a:ext cx="1248" cy="219"/>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a:t>sumSq2(5,5)</a:t>
              </a:r>
            </a:p>
          </p:txBody>
        </p:sp>
        <p:sp>
          <p:nvSpPr>
            <p:cNvPr id="51" name="Line 44"/>
            <p:cNvSpPr>
              <a:spLocks noChangeShapeType="1"/>
            </p:cNvSpPr>
            <p:nvPr/>
          </p:nvSpPr>
          <p:spPr bwMode="auto">
            <a:xfrm>
              <a:off x="3888" y="3312"/>
              <a:ext cx="0" cy="192"/>
            </a:xfrm>
            <a:prstGeom prst="line">
              <a:avLst/>
            </a:prstGeom>
            <a:noFill/>
            <a:ln w="12700" cap="sq">
              <a:solidFill>
                <a:schemeClr val="tx1"/>
              </a:solidFill>
              <a:round/>
              <a:headEnd type="none" w="sm" len="sm"/>
              <a:tailEnd type="none" w="sm" len="sm"/>
            </a:ln>
            <a:effectLst/>
          </p:spPr>
          <p:txBody>
            <a:bodyPr/>
            <a:lstStyle/>
            <a:p>
              <a:endParaRPr lang="en-SG"/>
            </a:p>
          </p:txBody>
        </p:sp>
        <p:sp>
          <p:nvSpPr>
            <p:cNvPr id="52" name="Text Box 45"/>
            <p:cNvSpPr txBox="1">
              <a:spLocks noChangeArrowheads="1"/>
            </p:cNvSpPr>
            <p:nvPr/>
          </p:nvSpPr>
          <p:spPr bwMode="auto">
            <a:xfrm>
              <a:off x="3744" y="3936"/>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25</a:t>
              </a:r>
            </a:p>
          </p:txBody>
        </p:sp>
        <p:sp>
          <p:nvSpPr>
            <p:cNvPr id="53" name="Line 46"/>
            <p:cNvSpPr>
              <a:spLocks noChangeShapeType="1"/>
            </p:cNvSpPr>
            <p:nvPr/>
          </p:nvSpPr>
          <p:spPr bwMode="auto">
            <a:xfrm>
              <a:off x="3888" y="3696"/>
              <a:ext cx="0" cy="192"/>
            </a:xfrm>
            <a:prstGeom prst="line">
              <a:avLst/>
            </a:prstGeom>
            <a:noFill/>
            <a:ln w="12700" cap="sq">
              <a:solidFill>
                <a:schemeClr val="tx1"/>
              </a:solidFill>
              <a:round/>
              <a:headEnd type="none" w="sm" len="sm"/>
              <a:tailEnd type="none" w="sm" len="sm"/>
            </a:ln>
            <a:effectLst/>
          </p:spPr>
          <p:txBody>
            <a:bodyPr/>
            <a:lstStyle/>
            <a:p>
              <a:endParaRPr lang="en-SG"/>
            </a:p>
          </p:txBody>
        </p:sp>
        <p:sp>
          <p:nvSpPr>
            <p:cNvPr id="54" name="Text Box 47"/>
            <p:cNvSpPr txBox="1">
              <a:spLocks noChangeArrowheads="1"/>
            </p:cNvSpPr>
            <p:nvPr/>
          </p:nvSpPr>
          <p:spPr bwMode="auto">
            <a:xfrm>
              <a:off x="3984" y="3312"/>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25</a:t>
              </a:r>
            </a:p>
          </p:txBody>
        </p:sp>
        <p:sp>
          <p:nvSpPr>
            <p:cNvPr id="55" name="Text Box 48"/>
            <p:cNvSpPr txBox="1">
              <a:spLocks noChangeArrowheads="1"/>
            </p:cNvSpPr>
            <p:nvPr/>
          </p:nvSpPr>
          <p:spPr bwMode="auto">
            <a:xfrm>
              <a:off x="3504" y="3312"/>
              <a:ext cx="288" cy="200"/>
            </a:xfrm>
            <a:prstGeom prst="rect">
              <a:avLst/>
            </a:prstGeom>
            <a:noFill/>
            <a:ln w="12700" cap="sq">
              <a:noFill/>
              <a:miter lim="800000"/>
              <a:headEnd type="none" w="sm" len="sm"/>
              <a:tailEnd type="none" w="sm" len="sm"/>
            </a:ln>
            <a:effectLst/>
          </p:spPr>
          <p:txBody>
            <a:bodyPr lIns="36000" tIns="36000" rIns="36000" bIns="36000">
              <a:spAutoFit/>
            </a:bodyPr>
            <a:lstStyle/>
            <a:p>
              <a:pPr algn="ctr">
                <a:spcBef>
                  <a:spcPct val="50000"/>
                </a:spcBef>
              </a:pPr>
              <a:r>
                <a:rPr lang="en-US" sz="1600"/>
                <a:t>+</a:t>
              </a:r>
            </a:p>
          </p:txBody>
        </p:sp>
        <p:sp>
          <p:nvSpPr>
            <p:cNvPr id="56" name="Text Box 49"/>
            <p:cNvSpPr txBox="1">
              <a:spLocks noChangeArrowheads="1"/>
            </p:cNvSpPr>
            <p:nvPr/>
          </p:nvSpPr>
          <p:spPr bwMode="auto">
            <a:xfrm>
              <a:off x="3264" y="3312"/>
              <a:ext cx="288" cy="208"/>
            </a:xfrm>
            <a:prstGeom prst="rect">
              <a:avLst/>
            </a:prstGeom>
            <a:solidFill>
              <a:srgbClr val="CCFFFF"/>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36</a:t>
              </a:r>
            </a:p>
          </p:txBody>
        </p:sp>
        <p:sp>
          <p:nvSpPr>
            <p:cNvPr id="57" name="Text Box 50"/>
            <p:cNvSpPr txBox="1">
              <a:spLocks noChangeArrowheads="1"/>
            </p:cNvSpPr>
            <p:nvPr/>
          </p:nvSpPr>
          <p:spPr bwMode="auto">
            <a:xfrm>
              <a:off x="3984" y="2880"/>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61</a:t>
              </a:r>
            </a:p>
          </p:txBody>
        </p:sp>
        <p:sp>
          <p:nvSpPr>
            <p:cNvPr id="58" name="Text Box 51"/>
            <p:cNvSpPr txBox="1">
              <a:spLocks noChangeArrowheads="1"/>
            </p:cNvSpPr>
            <p:nvPr/>
          </p:nvSpPr>
          <p:spPr bwMode="auto">
            <a:xfrm>
              <a:off x="3504" y="2880"/>
              <a:ext cx="288" cy="200"/>
            </a:xfrm>
            <a:prstGeom prst="rect">
              <a:avLst/>
            </a:prstGeom>
            <a:noFill/>
            <a:ln w="12700" cap="sq">
              <a:noFill/>
              <a:miter lim="800000"/>
              <a:headEnd type="none" w="sm" len="sm"/>
              <a:tailEnd type="none" w="sm" len="sm"/>
            </a:ln>
            <a:effectLst/>
          </p:spPr>
          <p:txBody>
            <a:bodyPr lIns="36000" tIns="36000" rIns="36000" bIns="36000">
              <a:spAutoFit/>
            </a:bodyPr>
            <a:lstStyle/>
            <a:p>
              <a:pPr algn="ctr">
                <a:spcBef>
                  <a:spcPct val="50000"/>
                </a:spcBef>
              </a:pPr>
              <a:r>
                <a:rPr lang="en-US" sz="1600"/>
                <a:t>+</a:t>
              </a:r>
            </a:p>
          </p:txBody>
        </p:sp>
        <p:sp>
          <p:nvSpPr>
            <p:cNvPr id="59" name="Text Box 52"/>
            <p:cNvSpPr txBox="1">
              <a:spLocks noChangeArrowheads="1"/>
            </p:cNvSpPr>
            <p:nvPr/>
          </p:nvSpPr>
          <p:spPr bwMode="auto">
            <a:xfrm>
              <a:off x="3264" y="2880"/>
              <a:ext cx="288" cy="208"/>
            </a:xfrm>
            <a:prstGeom prst="rect">
              <a:avLst/>
            </a:prstGeom>
            <a:solidFill>
              <a:srgbClr val="CCFFFF"/>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49</a:t>
              </a:r>
            </a:p>
          </p:txBody>
        </p:sp>
        <p:sp>
          <p:nvSpPr>
            <p:cNvPr id="60" name="Text Box 53"/>
            <p:cNvSpPr txBox="1">
              <a:spLocks noChangeArrowheads="1"/>
            </p:cNvSpPr>
            <p:nvPr/>
          </p:nvSpPr>
          <p:spPr bwMode="auto">
            <a:xfrm>
              <a:off x="3984" y="2448"/>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110</a:t>
              </a:r>
            </a:p>
          </p:txBody>
        </p:sp>
        <p:sp>
          <p:nvSpPr>
            <p:cNvPr id="61" name="Text Box 54"/>
            <p:cNvSpPr txBox="1">
              <a:spLocks noChangeArrowheads="1"/>
            </p:cNvSpPr>
            <p:nvPr/>
          </p:nvSpPr>
          <p:spPr bwMode="auto">
            <a:xfrm>
              <a:off x="3504" y="2448"/>
              <a:ext cx="288" cy="200"/>
            </a:xfrm>
            <a:prstGeom prst="rect">
              <a:avLst/>
            </a:prstGeom>
            <a:noFill/>
            <a:ln w="12700" cap="sq">
              <a:noFill/>
              <a:miter lim="800000"/>
              <a:headEnd type="none" w="sm" len="sm"/>
              <a:tailEnd type="none" w="sm" len="sm"/>
            </a:ln>
            <a:effectLst/>
          </p:spPr>
          <p:txBody>
            <a:bodyPr lIns="36000" tIns="36000" rIns="36000" bIns="36000">
              <a:spAutoFit/>
            </a:bodyPr>
            <a:lstStyle/>
            <a:p>
              <a:pPr algn="ctr">
                <a:spcBef>
                  <a:spcPct val="50000"/>
                </a:spcBef>
              </a:pPr>
              <a:r>
                <a:rPr lang="en-US" sz="1600"/>
                <a:t>+</a:t>
              </a:r>
            </a:p>
          </p:txBody>
        </p:sp>
        <p:sp>
          <p:nvSpPr>
            <p:cNvPr id="62" name="Text Box 55"/>
            <p:cNvSpPr txBox="1">
              <a:spLocks noChangeArrowheads="1"/>
            </p:cNvSpPr>
            <p:nvPr/>
          </p:nvSpPr>
          <p:spPr bwMode="auto">
            <a:xfrm>
              <a:off x="3264" y="2448"/>
              <a:ext cx="288" cy="208"/>
            </a:xfrm>
            <a:prstGeom prst="rect">
              <a:avLst/>
            </a:prstGeom>
            <a:solidFill>
              <a:srgbClr val="CCFFFF"/>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64</a:t>
              </a:r>
            </a:p>
          </p:txBody>
        </p:sp>
        <p:sp>
          <p:nvSpPr>
            <p:cNvPr id="63" name="Text Box 56"/>
            <p:cNvSpPr txBox="1">
              <a:spLocks noChangeArrowheads="1"/>
            </p:cNvSpPr>
            <p:nvPr/>
          </p:nvSpPr>
          <p:spPr bwMode="auto">
            <a:xfrm>
              <a:off x="3984" y="2016"/>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174</a:t>
              </a:r>
            </a:p>
          </p:txBody>
        </p:sp>
        <p:sp>
          <p:nvSpPr>
            <p:cNvPr id="64" name="Text Box 57"/>
            <p:cNvSpPr txBox="1">
              <a:spLocks noChangeArrowheads="1"/>
            </p:cNvSpPr>
            <p:nvPr/>
          </p:nvSpPr>
          <p:spPr bwMode="auto">
            <a:xfrm>
              <a:off x="3504" y="2016"/>
              <a:ext cx="288" cy="200"/>
            </a:xfrm>
            <a:prstGeom prst="rect">
              <a:avLst/>
            </a:prstGeom>
            <a:noFill/>
            <a:ln w="12700" cap="sq">
              <a:noFill/>
              <a:miter lim="800000"/>
              <a:headEnd type="none" w="sm" len="sm"/>
              <a:tailEnd type="none" w="sm" len="sm"/>
            </a:ln>
            <a:effectLst/>
          </p:spPr>
          <p:txBody>
            <a:bodyPr lIns="36000" tIns="36000" rIns="36000" bIns="36000">
              <a:spAutoFit/>
            </a:bodyPr>
            <a:lstStyle/>
            <a:p>
              <a:pPr algn="ctr">
                <a:spcBef>
                  <a:spcPct val="50000"/>
                </a:spcBef>
              </a:pPr>
              <a:r>
                <a:rPr lang="en-US" sz="1600"/>
                <a:t>+</a:t>
              </a:r>
            </a:p>
          </p:txBody>
        </p:sp>
        <p:sp>
          <p:nvSpPr>
            <p:cNvPr id="65" name="Text Box 58"/>
            <p:cNvSpPr txBox="1">
              <a:spLocks noChangeArrowheads="1"/>
            </p:cNvSpPr>
            <p:nvPr/>
          </p:nvSpPr>
          <p:spPr bwMode="auto">
            <a:xfrm>
              <a:off x="3264" y="2016"/>
              <a:ext cx="288" cy="208"/>
            </a:xfrm>
            <a:prstGeom prst="rect">
              <a:avLst/>
            </a:prstGeom>
            <a:solidFill>
              <a:srgbClr val="CCFFFF"/>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81</a:t>
              </a:r>
            </a:p>
          </p:txBody>
        </p:sp>
        <p:sp>
          <p:nvSpPr>
            <p:cNvPr id="66" name="Text Box 59"/>
            <p:cNvSpPr txBox="1">
              <a:spLocks noChangeArrowheads="1"/>
            </p:cNvSpPr>
            <p:nvPr/>
          </p:nvSpPr>
          <p:spPr bwMode="auto">
            <a:xfrm>
              <a:off x="3984" y="1584"/>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255</a:t>
              </a:r>
            </a:p>
          </p:txBody>
        </p:sp>
        <p:sp>
          <p:nvSpPr>
            <p:cNvPr id="67" name="Text Box 60"/>
            <p:cNvSpPr txBox="1">
              <a:spLocks noChangeArrowheads="1"/>
            </p:cNvSpPr>
            <p:nvPr/>
          </p:nvSpPr>
          <p:spPr bwMode="auto">
            <a:xfrm>
              <a:off x="3504" y="1584"/>
              <a:ext cx="288" cy="200"/>
            </a:xfrm>
            <a:prstGeom prst="rect">
              <a:avLst/>
            </a:prstGeom>
            <a:noFill/>
            <a:ln w="12700" cap="sq">
              <a:noFill/>
              <a:miter lim="800000"/>
              <a:headEnd type="none" w="sm" len="sm"/>
              <a:tailEnd type="none" w="sm" len="sm"/>
            </a:ln>
            <a:effectLst/>
          </p:spPr>
          <p:txBody>
            <a:bodyPr lIns="36000" tIns="36000" rIns="36000" bIns="36000">
              <a:spAutoFit/>
            </a:bodyPr>
            <a:lstStyle/>
            <a:p>
              <a:pPr algn="ctr">
                <a:spcBef>
                  <a:spcPct val="50000"/>
                </a:spcBef>
              </a:pPr>
              <a:r>
                <a:rPr lang="en-US" sz="1600"/>
                <a:t>+</a:t>
              </a:r>
            </a:p>
          </p:txBody>
        </p:sp>
        <p:sp>
          <p:nvSpPr>
            <p:cNvPr id="68" name="Text Box 61"/>
            <p:cNvSpPr txBox="1">
              <a:spLocks noChangeArrowheads="1"/>
            </p:cNvSpPr>
            <p:nvPr/>
          </p:nvSpPr>
          <p:spPr bwMode="auto">
            <a:xfrm>
              <a:off x="3264" y="1584"/>
              <a:ext cx="288" cy="208"/>
            </a:xfrm>
            <a:prstGeom prst="rect">
              <a:avLst/>
            </a:prstGeom>
            <a:solidFill>
              <a:srgbClr val="CCFFFF"/>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100</a:t>
              </a:r>
            </a:p>
          </p:txBody>
        </p:sp>
        <p:sp>
          <p:nvSpPr>
            <p:cNvPr id="69" name="Text Box 62"/>
            <p:cNvSpPr txBox="1">
              <a:spLocks noChangeArrowheads="1"/>
            </p:cNvSpPr>
            <p:nvPr/>
          </p:nvSpPr>
          <p:spPr bwMode="auto">
            <a:xfrm>
              <a:off x="3648" y="1104"/>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355</a:t>
              </a:r>
            </a:p>
          </p:txBody>
        </p:sp>
      </p:grpSp>
      <p:sp>
        <p:nvSpPr>
          <p:cNvPr id="70" name="Line 63"/>
          <p:cNvSpPr>
            <a:spLocks noChangeShapeType="1"/>
          </p:cNvSpPr>
          <p:nvPr/>
        </p:nvSpPr>
        <p:spPr bwMode="auto">
          <a:xfrm>
            <a:off x="4572000" y="1524000"/>
            <a:ext cx="0" cy="5029200"/>
          </a:xfrm>
          <a:prstGeom prst="line">
            <a:avLst/>
          </a:prstGeom>
          <a:noFill/>
          <a:ln w="31750" cap="sq">
            <a:solidFill>
              <a:schemeClr val="tx1"/>
            </a:solidFill>
            <a:round/>
            <a:headEnd type="none" w="sm" len="sm"/>
            <a:tailEnd type="none" w="sm" len="sm"/>
          </a:ln>
          <a:effectLst/>
        </p:spPr>
        <p:txBody>
          <a:bodyPr/>
          <a:lstStyle/>
          <a:p>
            <a:endParaRPr lang="en-SG"/>
          </a:p>
        </p:txBody>
      </p:sp>
      <p:sp>
        <p:nvSpPr>
          <p:cNvPr id="2" name="Footer Placeholder 1">
            <a:extLst>
              <a:ext uri="{FF2B5EF4-FFF2-40B4-BE49-F238E27FC236}">
                <a16:creationId xmlns:a16="http://schemas.microsoft.com/office/drawing/2014/main" id="{DFD34FF4-A958-4C75-27D7-EF621EE45DA6}"/>
              </a:ext>
            </a:extLst>
          </p:cNvPr>
          <p:cNvSpPr>
            <a:spLocks noGrp="1"/>
          </p:cNvSpPr>
          <p:nvPr>
            <p:ph type="ftr" sz="quarter" idx="11"/>
          </p:nvPr>
        </p:nvSpPr>
        <p:spPr/>
        <p:txBody>
          <a:bodyPr/>
          <a:lstStyle/>
          <a:p>
            <a:pPr algn="l">
              <a:defRPr/>
            </a:pPr>
            <a:r>
              <a:rPr lang="en-US"/>
              <a:t>CS1010 (AY2023/24 Semester 2)</a:t>
            </a:r>
          </a:p>
        </p:txBody>
      </p:sp>
    </p:spTree>
    <p:extLst>
      <p:ext uri="{BB962C8B-B14F-4D97-AF65-F5344CB8AC3E}">
        <p14:creationId xmlns:p14="http://schemas.microsoft.com/office/powerpoint/2010/main" val="18906387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wipe(up)">
                                      <p:cBhvr>
                                        <p:cTn id="12" dur="500"/>
                                        <p:tgtEl>
                                          <p:spTgt spid="38"/>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ipe(up)">
                                      <p:cBhvr>
                                        <p:cTn id="16" dur="500"/>
                                        <p:tgtEl>
                                          <p:spTgt spid="37"/>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up)">
                                      <p:cBhvr>
                                        <p:cTn id="20" dur="500"/>
                                        <p:tgtEl>
                                          <p:spTgt spid="13"/>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up)">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wipe(up)">
                                      <p:cBhvr>
                                        <p:cTn id="29" dur="500"/>
                                        <p:tgtEl>
                                          <p:spTgt spid="35"/>
                                        </p:tgtEl>
                                      </p:cBhvr>
                                    </p:animEffect>
                                  </p:childTnLst>
                                </p:cTn>
                              </p:par>
                            </p:childTnLst>
                          </p:cTn>
                        </p:par>
                        <p:par>
                          <p:cTn id="30" fill="hold">
                            <p:stCondLst>
                              <p:cond delay="500"/>
                            </p:stCondLst>
                            <p:childTnLst>
                              <p:par>
                                <p:cTn id="31" presetID="22" presetClass="entr" presetSubtype="1" fill="hold" grpId="0" nodeType="after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wipe(up)">
                                      <p:cBhvr>
                                        <p:cTn id="33" dur="500"/>
                                        <p:tgtEl>
                                          <p:spTgt spid="34"/>
                                        </p:tgtEl>
                                      </p:cBhvr>
                                    </p:animEffect>
                                  </p:childTnLst>
                                </p:cTn>
                              </p:par>
                            </p:childTnLst>
                          </p:cTn>
                        </p:par>
                        <p:par>
                          <p:cTn id="34" fill="hold">
                            <p:stCondLst>
                              <p:cond delay="1000"/>
                            </p:stCondLst>
                            <p:childTnLst>
                              <p:par>
                                <p:cTn id="35" presetID="22" presetClass="entr" presetSubtype="1"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up)">
                                      <p:cBhvr>
                                        <p:cTn id="37" dur="500"/>
                                        <p:tgtEl>
                                          <p:spTgt spid="15"/>
                                        </p:tgtEl>
                                      </p:cBhvr>
                                    </p:animEffect>
                                  </p:childTnLst>
                                </p:cTn>
                              </p:par>
                            </p:childTnLst>
                          </p:cTn>
                        </p:par>
                        <p:par>
                          <p:cTn id="38" fill="hold">
                            <p:stCondLst>
                              <p:cond delay="1500"/>
                            </p:stCondLst>
                            <p:childTnLst>
                              <p:par>
                                <p:cTn id="39" presetID="22" presetClass="entr" presetSubtype="1" fill="hold" grpId="0" nodeType="after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up)">
                                      <p:cBhvr>
                                        <p:cTn id="41" dur="500"/>
                                        <p:tgtEl>
                                          <p:spTgt spid="1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wipe(up)">
                                      <p:cBhvr>
                                        <p:cTn id="46" dur="500"/>
                                        <p:tgtEl>
                                          <p:spTgt spid="32"/>
                                        </p:tgtEl>
                                      </p:cBhvr>
                                    </p:animEffect>
                                  </p:childTnLst>
                                </p:cTn>
                              </p:par>
                            </p:childTnLst>
                          </p:cTn>
                        </p:par>
                        <p:par>
                          <p:cTn id="47" fill="hold">
                            <p:stCondLst>
                              <p:cond delay="500"/>
                            </p:stCondLst>
                            <p:childTnLst>
                              <p:par>
                                <p:cTn id="48" presetID="22" presetClass="entr" presetSubtype="1" fill="hold" grpId="0" nodeType="after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wipe(up)">
                                      <p:cBhvr>
                                        <p:cTn id="50" dur="500"/>
                                        <p:tgtEl>
                                          <p:spTgt spid="31"/>
                                        </p:tgtEl>
                                      </p:cBhvr>
                                    </p:animEffect>
                                  </p:childTnLst>
                                </p:cTn>
                              </p:par>
                            </p:childTnLst>
                          </p:cTn>
                        </p:par>
                        <p:par>
                          <p:cTn id="51" fill="hold">
                            <p:stCondLst>
                              <p:cond delay="1000"/>
                            </p:stCondLst>
                            <p:childTnLst>
                              <p:par>
                                <p:cTn id="52" presetID="22" presetClass="entr" presetSubtype="1" fill="hold" grpId="0" nodeType="after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wipe(up)">
                                      <p:cBhvr>
                                        <p:cTn id="54" dur="500"/>
                                        <p:tgtEl>
                                          <p:spTgt spid="17"/>
                                        </p:tgtEl>
                                      </p:cBhvr>
                                    </p:animEffect>
                                  </p:childTnLst>
                                </p:cTn>
                              </p:par>
                            </p:childTnLst>
                          </p:cTn>
                        </p:par>
                        <p:par>
                          <p:cTn id="55" fill="hold">
                            <p:stCondLst>
                              <p:cond delay="1500"/>
                            </p:stCondLst>
                            <p:childTnLst>
                              <p:par>
                                <p:cTn id="56" presetID="22" presetClass="entr" presetSubtype="1" fill="hold" grpId="0" nodeType="after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wipe(up)">
                                      <p:cBhvr>
                                        <p:cTn id="58" dur="500"/>
                                        <p:tgtEl>
                                          <p:spTgt spid="16"/>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grpId="0" nodeType="click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wipe(up)">
                                      <p:cBhvr>
                                        <p:cTn id="63" dur="500"/>
                                        <p:tgtEl>
                                          <p:spTgt spid="29"/>
                                        </p:tgtEl>
                                      </p:cBhvr>
                                    </p:animEffect>
                                  </p:childTnLst>
                                </p:cTn>
                              </p:par>
                            </p:childTnLst>
                          </p:cTn>
                        </p:par>
                        <p:par>
                          <p:cTn id="64" fill="hold">
                            <p:stCondLst>
                              <p:cond delay="500"/>
                            </p:stCondLst>
                            <p:childTnLst>
                              <p:par>
                                <p:cTn id="65" presetID="22" presetClass="entr" presetSubtype="1" fill="hold" grpId="0" nodeType="after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wipe(up)">
                                      <p:cBhvr>
                                        <p:cTn id="67" dur="500"/>
                                        <p:tgtEl>
                                          <p:spTgt spid="28"/>
                                        </p:tgtEl>
                                      </p:cBhvr>
                                    </p:animEffect>
                                  </p:childTnLst>
                                </p:cTn>
                              </p:par>
                            </p:childTnLst>
                          </p:cTn>
                        </p:par>
                        <p:par>
                          <p:cTn id="68" fill="hold">
                            <p:stCondLst>
                              <p:cond delay="1000"/>
                            </p:stCondLst>
                            <p:childTnLst>
                              <p:par>
                                <p:cTn id="69" presetID="22" presetClass="entr" presetSubtype="1" fill="hold" grpId="0" nodeType="afterEffect">
                                  <p:stCondLst>
                                    <p:cond delay="0"/>
                                  </p:stCondLst>
                                  <p:childTnLst>
                                    <p:set>
                                      <p:cBhvr>
                                        <p:cTn id="70" dur="1" fill="hold">
                                          <p:stCondLst>
                                            <p:cond delay="0"/>
                                          </p:stCondLst>
                                        </p:cTn>
                                        <p:tgtEl>
                                          <p:spTgt spid="19"/>
                                        </p:tgtEl>
                                        <p:attrNameLst>
                                          <p:attrName>style.visibility</p:attrName>
                                        </p:attrNameLst>
                                      </p:cBhvr>
                                      <p:to>
                                        <p:strVal val="visible"/>
                                      </p:to>
                                    </p:set>
                                    <p:animEffect transition="in" filter="wipe(up)">
                                      <p:cBhvr>
                                        <p:cTn id="71" dur="500"/>
                                        <p:tgtEl>
                                          <p:spTgt spid="19"/>
                                        </p:tgtEl>
                                      </p:cBhvr>
                                    </p:animEffect>
                                  </p:childTnLst>
                                </p:cTn>
                              </p:par>
                            </p:childTnLst>
                          </p:cTn>
                        </p:par>
                        <p:par>
                          <p:cTn id="72" fill="hold">
                            <p:stCondLst>
                              <p:cond delay="1500"/>
                            </p:stCondLst>
                            <p:childTnLst>
                              <p:par>
                                <p:cTn id="73" presetID="22" presetClass="entr" presetSubtype="1" fill="hold" grpId="0" nodeType="after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wipe(up)">
                                      <p:cBhvr>
                                        <p:cTn id="75" dur="500"/>
                                        <p:tgtEl>
                                          <p:spTgt spid="18"/>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1" fill="hold" grpId="0" nodeType="clickEffect">
                                  <p:stCondLst>
                                    <p:cond delay="0"/>
                                  </p:stCondLst>
                                  <p:childTnLst>
                                    <p:set>
                                      <p:cBhvr>
                                        <p:cTn id="79" dur="1" fill="hold">
                                          <p:stCondLst>
                                            <p:cond delay="0"/>
                                          </p:stCondLst>
                                        </p:cTn>
                                        <p:tgtEl>
                                          <p:spTgt spid="26"/>
                                        </p:tgtEl>
                                        <p:attrNameLst>
                                          <p:attrName>style.visibility</p:attrName>
                                        </p:attrNameLst>
                                      </p:cBhvr>
                                      <p:to>
                                        <p:strVal val="visible"/>
                                      </p:to>
                                    </p:set>
                                    <p:animEffect transition="in" filter="wipe(up)">
                                      <p:cBhvr>
                                        <p:cTn id="80" dur="500"/>
                                        <p:tgtEl>
                                          <p:spTgt spid="26"/>
                                        </p:tgtEl>
                                      </p:cBhvr>
                                    </p:animEffect>
                                  </p:childTnLst>
                                </p:cTn>
                              </p:par>
                            </p:childTnLst>
                          </p:cTn>
                        </p:par>
                        <p:par>
                          <p:cTn id="81" fill="hold">
                            <p:stCondLst>
                              <p:cond delay="500"/>
                            </p:stCondLst>
                            <p:childTnLst>
                              <p:par>
                                <p:cTn id="82" presetID="22" presetClass="entr" presetSubtype="1" fill="hold" grpId="0" nodeType="afterEffect">
                                  <p:stCondLst>
                                    <p:cond delay="0"/>
                                  </p:stCondLst>
                                  <p:childTnLst>
                                    <p:set>
                                      <p:cBhvr>
                                        <p:cTn id="83" dur="1" fill="hold">
                                          <p:stCondLst>
                                            <p:cond delay="0"/>
                                          </p:stCondLst>
                                        </p:cTn>
                                        <p:tgtEl>
                                          <p:spTgt spid="25"/>
                                        </p:tgtEl>
                                        <p:attrNameLst>
                                          <p:attrName>style.visibility</p:attrName>
                                        </p:attrNameLst>
                                      </p:cBhvr>
                                      <p:to>
                                        <p:strVal val="visible"/>
                                      </p:to>
                                    </p:set>
                                    <p:animEffect transition="in" filter="wipe(up)">
                                      <p:cBhvr>
                                        <p:cTn id="84" dur="500"/>
                                        <p:tgtEl>
                                          <p:spTgt spid="25"/>
                                        </p:tgtEl>
                                      </p:cBhvr>
                                    </p:animEffect>
                                  </p:childTnLst>
                                </p:cTn>
                              </p:par>
                            </p:childTnLst>
                          </p:cTn>
                        </p:par>
                        <p:par>
                          <p:cTn id="85" fill="hold">
                            <p:stCondLst>
                              <p:cond delay="1000"/>
                            </p:stCondLst>
                            <p:childTnLst>
                              <p:par>
                                <p:cTn id="86" presetID="22" presetClass="entr" presetSubtype="1" fill="hold" grpId="0" nodeType="afterEffect">
                                  <p:stCondLst>
                                    <p:cond delay="0"/>
                                  </p:stCondLst>
                                  <p:childTnLst>
                                    <p:set>
                                      <p:cBhvr>
                                        <p:cTn id="87" dur="1" fill="hold">
                                          <p:stCondLst>
                                            <p:cond delay="0"/>
                                          </p:stCondLst>
                                        </p:cTn>
                                        <p:tgtEl>
                                          <p:spTgt spid="21"/>
                                        </p:tgtEl>
                                        <p:attrNameLst>
                                          <p:attrName>style.visibility</p:attrName>
                                        </p:attrNameLst>
                                      </p:cBhvr>
                                      <p:to>
                                        <p:strVal val="visible"/>
                                      </p:to>
                                    </p:set>
                                    <p:animEffect transition="in" filter="wipe(up)">
                                      <p:cBhvr>
                                        <p:cTn id="88" dur="500"/>
                                        <p:tgtEl>
                                          <p:spTgt spid="21"/>
                                        </p:tgtEl>
                                      </p:cBhvr>
                                    </p:animEffect>
                                  </p:childTnLst>
                                </p:cTn>
                              </p:par>
                            </p:childTnLst>
                          </p:cTn>
                        </p:par>
                        <p:par>
                          <p:cTn id="89" fill="hold">
                            <p:stCondLst>
                              <p:cond delay="1500"/>
                            </p:stCondLst>
                            <p:childTnLst>
                              <p:par>
                                <p:cTn id="90" presetID="22" presetClass="entr" presetSubtype="1" fill="hold" grpId="0" nodeType="afterEffect">
                                  <p:stCondLst>
                                    <p:cond delay="0"/>
                                  </p:stCondLst>
                                  <p:childTnLst>
                                    <p:set>
                                      <p:cBhvr>
                                        <p:cTn id="91" dur="1" fill="hold">
                                          <p:stCondLst>
                                            <p:cond delay="0"/>
                                          </p:stCondLst>
                                        </p:cTn>
                                        <p:tgtEl>
                                          <p:spTgt spid="20"/>
                                        </p:tgtEl>
                                        <p:attrNameLst>
                                          <p:attrName>style.visibility</p:attrName>
                                        </p:attrNameLst>
                                      </p:cBhvr>
                                      <p:to>
                                        <p:strVal val="visible"/>
                                      </p:to>
                                    </p:set>
                                    <p:animEffect transition="in" filter="wipe(up)">
                                      <p:cBhvr>
                                        <p:cTn id="92" dur="500"/>
                                        <p:tgtEl>
                                          <p:spTgt spid="20"/>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grpId="0" nodeType="clickEffect">
                                  <p:stCondLst>
                                    <p:cond delay="0"/>
                                  </p:stCondLst>
                                  <p:childTnLst>
                                    <p:set>
                                      <p:cBhvr>
                                        <p:cTn id="96" dur="1" fill="hold">
                                          <p:stCondLst>
                                            <p:cond delay="0"/>
                                          </p:stCondLst>
                                        </p:cTn>
                                        <p:tgtEl>
                                          <p:spTgt spid="23"/>
                                        </p:tgtEl>
                                        <p:attrNameLst>
                                          <p:attrName>style.visibility</p:attrName>
                                        </p:attrNameLst>
                                      </p:cBhvr>
                                      <p:to>
                                        <p:strVal val="visible"/>
                                      </p:to>
                                    </p:set>
                                    <p:animEffect transition="in" filter="wipe(up)">
                                      <p:cBhvr>
                                        <p:cTn id="97" dur="500"/>
                                        <p:tgtEl>
                                          <p:spTgt spid="23"/>
                                        </p:tgtEl>
                                      </p:cBhvr>
                                    </p:animEffect>
                                  </p:childTnLst>
                                </p:cTn>
                              </p:par>
                            </p:childTnLst>
                          </p:cTn>
                        </p:par>
                        <p:par>
                          <p:cTn id="98" fill="hold">
                            <p:stCondLst>
                              <p:cond delay="500"/>
                            </p:stCondLst>
                            <p:childTnLst>
                              <p:par>
                                <p:cTn id="99" presetID="22" presetClass="entr" presetSubtype="1" fill="hold" grpId="0" nodeType="afterEffect">
                                  <p:stCondLst>
                                    <p:cond delay="0"/>
                                  </p:stCondLst>
                                  <p:childTnLst>
                                    <p:set>
                                      <p:cBhvr>
                                        <p:cTn id="100" dur="1" fill="hold">
                                          <p:stCondLst>
                                            <p:cond delay="0"/>
                                          </p:stCondLst>
                                        </p:cTn>
                                        <p:tgtEl>
                                          <p:spTgt spid="22"/>
                                        </p:tgtEl>
                                        <p:attrNameLst>
                                          <p:attrName>style.visibility</p:attrName>
                                        </p:attrNameLst>
                                      </p:cBhvr>
                                      <p:to>
                                        <p:strVal val="visible"/>
                                      </p:to>
                                    </p:set>
                                    <p:animEffect transition="in" filter="wipe(up)">
                                      <p:cBhvr>
                                        <p:cTn id="101" dur="500"/>
                                        <p:tgtEl>
                                          <p:spTgt spid="22"/>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1" fill="hold" grpId="0" nodeType="clickEffect">
                                  <p:stCondLst>
                                    <p:cond delay="0"/>
                                  </p:stCondLst>
                                  <p:childTnLst>
                                    <p:set>
                                      <p:cBhvr>
                                        <p:cTn id="105" dur="1" fill="hold">
                                          <p:stCondLst>
                                            <p:cond delay="0"/>
                                          </p:stCondLst>
                                        </p:cTn>
                                        <p:tgtEl>
                                          <p:spTgt spid="24"/>
                                        </p:tgtEl>
                                        <p:attrNameLst>
                                          <p:attrName>style.visibility</p:attrName>
                                        </p:attrNameLst>
                                      </p:cBhvr>
                                      <p:to>
                                        <p:strVal val="visible"/>
                                      </p:to>
                                    </p:set>
                                    <p:animEffect transition="in" filter="wipe(up)">
                                      <p:cBhvr>
                                        <p:cTn id="106" dur="500"/>
                                        <p:tgtEl>
                                          <p:spTgt spid="24"/>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1" fill="hold" grpId="0" nodeType="clickEffect">
                                  <p:stCondLst>
                                    <p:cond delay="0"/>
                                  </p:stCondLst>
                                  <p:childTnLst>
                                    <p:set>
                                      <p:cBhvr>
                                        <p:cTn id="110" dur="1" fill="hold">
                                          <p:stCondLst>
                                            <p:cond delay="0"/>
                                          </p:stCondLst>
                                        </p:cTn>
                                        <p:tgtEl>
                                          <p:spTgt spid="27"/>
                                        </p:tgtEl>
                                        <p:attrNameLst>
                                          <p:attrName>style.visibility</p:attrName>
                                        </p:attrNameLst>
                                      </p:cBhvr>
                                      <p:to>
                                        <p:strVal val="visible"/>
                                      </p:to>
                                    </p:set>
                                    <p:animEffect transition="in" filter="wipe(up)">
                                      <p:cBhvr>
                                        <p:cTn id="111" dur="500"/>
                                        <p:tgtEl>
                                          <p:spTgt spid="27"/>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1" fill="hold" grpId="0" nodeType="clickEffect">
                                  <p:stCondLst>
                                    <p:cond delay="0"/>
                                  </p:stCondLst>
                                  <p:childTnLst>
                                    <p:set>
                                      <p:cBhvr>
                                        <p:cTn id="115" dur="1" fill="hold">
                                          <p:stCondLst>
                                            <p:cond delay="0"/>
                                          </p:stCondLst>
                                        </p:cTn>
                                        <p:tgtEl>
                                          <p:spTgt spid="30"/>
                                        </p:tgtEl>
                                        <p:attrNameLst>
                                          <p:attrName>style.visibility</p:attrName>
                                        </p:attrNameLst>
                                      </p:cBhvr>
                                      <p:to>
                                        <p:strVal val="visible"/>
                                      </p:to>
                                    </p:set>
                                    <p:animEffect transition="in" filter="wipe(up)">
                                      <p:cBhvr>
                                        <p:cTn id="116" dur="500"/>
                                        <p:tgtEl>
                                          <p:spTgt spid="30"/>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1" fill="hold" grpId="0" nodeType="clickEffect">
                                  <p:stCondLst>
                                    <p:cond delay="0"/>
                                  </p:stCondLst>
                                  <p:childTnLst>
                                    <p:set>
                                      <p:cBhvr>
                                        <p:cTn id="120" dur="1" fill="hold">
                                          <p:stCondLst>
                                            <p:cond delay="0"/>
                                          </p:stCondLst>
                                        </p:cTn>
                                        <p:tgtEl>
                                          <p:spTgt spid="33"/>
                                        </p:tgtEl>
                                        <p:attrNameLst>
                                          <p:attrName>style.visibility</p:attrName>
                                        </p:attrNameLst>
                                      </p:cBhvr>
                                      <p:to>
                                        <p:strVal val="visible"/>
                                      </p:to>
                                    </p:set>
                                    <p:animEffect transition="in" filter="wipe(up)">
                                      <p:cBhvr>
                                        <p:cTn id="121" dur="500"/>
                                        <p:tgtEl>
                                          <p:spTgt spid="33"/>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1" fill="hold" grpId="0" nodeType="clickEffect">
                                  <p:stCondLst>
                                    <p:cond delay="0"/>
                                  </p:stCondLst>
                                  <p:childTnLst>
                                    <p:set>
                                      <p:cBhvr>
                                        <p:cTn id="125" dur="1" fill="hold">
                                          <p:stCondLst>
                                            <p:cond delay="0"/>
                                          </p:stCondLst>
                                        </p:cTn>
                                        <p:tgtEl>
                                          <p:spTgt spid="36"/>
                                        </p:tgtEl>
                                        <p:attrNameLst>
                                          <p:attrName>style.visibility</p:attrName>
                                        </p:attrNameLst>
                                      </p:cBhvr>
                                      <p:to>
                                        <p:strVal val="visible"/>
                                      </p:to>
                                    </p:set>
                                    <p:animEffect transition="in" filter="wipe(up)">
                                      <p:cBhvr>
                                        <p:cTn id="126" dur="500"/>
                                        <p:tgtEl>
                                          <p:spTgt spid="36"/>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1" fill="hold" grpId="0" nodeType="clickEffect">
                                  <p:stCondLst>
                                    <p:cond delay="0"/>
                                  </p:stCondLst>
                                  <p:childTnLst>
                                    <p:set>
                                      <p:cBhvr>
                                        <p:cTn id="130" dur="1" fill="hold">
                                          <p:stCondLst>
                                            <p:cond delay="0"/>
                                          </p:stCondLst>
                                        </p:cTn>
                                        <p:tgtEl>
                                          <p:spTgt spid="39"/>
                                        </p:tgtEl>
                                        <p:attrNameLst>
                                          <p:attrName>style.visibility</p:attrName>
                                        </p:attrNameLst>
                                      </p:cBhvr>
                                      <p:to>
                                        <p:strVal val="visible"/>
                                      </p:to>
                                    </p:set>
                                    <p:animEffect transition="in" filter="wipe(up)">
                                      <p:cBhvr>
                                        <p:cTn id="131" dur="500"/>
                                        <p:tgtEl>
                                          <p:spTgt spid="39"/>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1" fill="hold" nodeType="clickEffect">
                                  <p:stCondLst>
                                    <p:cond delay="0"/>
                                  </p:stCondLst>
                                  <p:childTnLst>
                                    <p:set>
                                      <p:cBhvr>
                                        <p:cTn id="135" dur="1" fill="hold">
                                          <p:stCondLst>
                                            <p:cond delay="0"/>
                                          </p:stCondLst>
                                        </p:cTn>
                                        <p:tgtEl>
                                          <p:spTgt spid="40"/>
                                        </p:tgtEl>
                                        <p:attrNameLst>
                                          <p:attrName>style.visibility</p:attrName>
                                        </p:attrNameLst>
                                      </p:cBhvr>
                                      <p:to>
                                        <p:strVal val="visible"/>
                                      </p:to>
                                    </p:set>
                                    <p:animEffect transition="in" filter="wipe(up)">
                                      <p:cBhvr>
                                        <p:cTn id="13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utoUpdateAnimBg="0"/>
      <p:bldP spid="13" grpId="0" animBg="1"/>
      <p:bldP spid="14" grpId="0" autoUpdateAnimBg="0"/>
      <p:bldP spid="15" grpId="0" animBg="1"/>
      <p:bldP spid="16" grpId="0" autoUpdateAnimBg="0"/>
      <p:bldP spid="17" grpId="0" animBg="1"/>
      <p:bldP spid="18" grpId="0" autoUpdateAnimBg="0"/>
      <p:bldP spid="19" grpId="0" animBg="1"/>
      <p:bldP spid="20" grpId="0" autoUpdateAnimBg="0"/>
      <p:bldP spid="21" grpId="0" animBg="1"/>
      <p:bldP spid="22" grpId="0" animBg="1" autoUpdateAnimBg="0"/>
      <p:bldP spid="23" grpId="0" animBg="1"/>
      <p:bldP spid="24" grpId="0" animBg="1" autoUpdateAnimBg="0"/>
      <p:bldP spid="25" grpId="0" autoUpdateAnimBg="0"/>
      <p:bldP spid="26" grpId="0" animBg="1" autoUpdateAnimBg="0"/>
      <p:bldP spid="27" grpId="0" animBg="1" autoUpdateAnimBg="0"/>
      <p:bldP spid="28" grpId="0" autoUpdateAnimBg="0"/>
      <p:bldP spid="29" grpId="0" animBg="1" autoUpdateAnimBg="0"/>
      <p:bldP spid="30" grpId="0" animBg="1" autoUpdateAnimBg="0"/>
      <p:bldP spid="31" grpId="0" autoUpdateAnimBg="0"/>
      <p:bldP spid="32" grpId="0" animBg="1" autoUpdateAnimBg="0"/>
      <p:bldP spid="33" grpId="0" animBg="1" autoUpdateAnimBg="0"/>
      <p:bldP spid="34" grpId="0" autoUpdateAnimBg="0"/>
      <p:bldP spid="35" grpId="0" animBg="1" autoUpdateAnimBg="0"/>
      <p:bldP spid="36" grpId="0" animBg="1" autoUpdateAnimBg="0"/>
      <p:bldP spid="37" grpId="0" autoUpdateAnimBg="0"/>
      <p:bldP spid="38" grpId="0" animBg="1" autoUpdateAnimBg="0"/>
      <p:bldP spid="39" grpId="0" animBg="1" autoUpdateAnimBg="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TotalTime>
  <Words>2614</Words>
  <Application>Microsoft Office PowerPoint</Application>
  <PresentationFormat>On-screen Show (4:3)</PresentationFormat>
  <Paragraphs>497</Paragraphs>
  <Slides>29</Slides>
  <Notes>29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Courier New</vt:lpstr>
      <vt:lpstr>Monotype Corsiva</vt:lpstr>
      <vt:lpstr>Symbol</vt:lpstr>
      <vt:lpstr>Times New Roman</vt:lpstr>
      <vt:lpstr>Wingdings</vt:lpstr>
      <vt:lpstr>Clarity</vt:lpstr>
      <vt:lpstr>PowerPoint Presentation</vt:lpstr>
      <vt:lpstr>Unit 25: Tower of Hanoi</vt:lpstr>
      <vt:lpstr>Gist of Recursion</vt:lpstr>
      <vt:lpstr>Gist of Recursion</vt:lpstr>
      <vt:lpstr>Gist of Recursion</vt:lpstr>
      <vt:lpstr>Thinking Recursively</vt:lpstr>
      <vt:lpstr>Think: Sum of Squares</vt:lpstr>
      <vt:lpstr>Think: Sum of Squares</vt:lpstr>
      <vt:lpstr>Think: Sum of Squares</vt:lpstr>
      <vt:lpstr>Think: Sum of Squares</vt:lpstr>
      <vt:lpstr>Think: Sum of Squares</vt:lpstr>
      <vt:lpstr>Common Types of Recursion</vt:lpstr>
      <vt:lpstr>Tower Of Hanoi</vt:lpstr>
      <vt:lpstr>Tower Of Hanoi</vt:lpstr>
      <vt:lpstr>Tower Of Hanoi</vt:lpstr>
      <vt:lpstr>Tower Of Hanoi</vt:lpstr>
      <vt:lpstr>Tower Of Hanoi</vt:lpstr>
      <vt:lpstr>Tower Of Hanoi</vt:lpstr>
      <vt:lpstr>Tower Of Hanoi</vt:lpstr>
      <vt:lpstr>Tower Of Hanoi</vt:lpstr>
      <vt:lpstr>Tower Of Hanoi</vt:lpstr>
      <vt:lpstr>Tower Of Hanoi</vt:lpstr>
      <vt:lpstr>Tower Of Hanoi</vt:lpstr>
      <vt:lpstr>Tower Of Hanoi</vt:lpstr>
      <vt:lpstr>Tower Of Hanoi</vt:lpstr>
      <vt:lpstr>Tower Of Hanoi</vt:lpstr>
      <vt:lpstr>Tower Of Hanoi</vt:lpstr>
      <vt:lpstr>Tower Of Hanoi</vt:lpstr>
      <vt:lpstr>Tower Of Hanoi</vt:lpstr>
    </vt:vector>
  </TitlesOfParts>
  <Company>SoC, NUS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CS1010: Programming Methodology</dc:title>
  <dc:subject>Week 1</dc:subject>
  <dc:creator>Aaron Tan</dc:creator>
  <cp:lastModifiedBy>Jin Zhao</cp:lastModifiedBy>
  <cp:revision>1</cp:revision>
  <cp:lastPrinted>2014-06-20T04:24:53Z</cp:lastPrinted>
  <dcterms:created xsi:type="dcterms:W3CDTF">1998-09-05T15:03:32Z</dcterms:created>
  <dcterms:modified xsi:type="dcterms:W3CDTF">2024-01-31T05:45:25Z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3</vt:i4>
  </property>
  <property fmtid="{D5CDD505-2E9C-101B-9397-08002B2CF9AE}" pid="6" name="ScreenUsage">
    <vt:i4>3</vt:i4>
  </property>
  <property fmtid="{D5CDD505-2E9C-101B-9397-08002B2CF9AE}" pid="7" name="MailAddress">
    <vt:lpwstr>tantc@comp.nus.edu.sg</vt:lpwstr>
  </property>
  <property fmtid="{D5CDD505-2E9C-101B-9397-08002B2CF9AE}" pid="8" name="HomePage">
    <vt:lpwstr>http://www.comp.nus.edu.sg/~tantc</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C:\My Documents</vt:lpwstr>
  </property>
</Properties>
</file>