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7"/>
  </p:notesMasterIdLst>
  <p:handoutMasterIdLst>
    <p:handoutMasterId r:id="rId18"/>
  </p:handoutMasterIdLst>
  <p:sldIdLst>
    <p:sldId id="256" r:id="rId2"/>
    <p:sldId id="612" r:id="rId3"/>
    <p:sldId id="613" r:id="rId4"/>
    <p:sldId id="644" r:id="rId5"/>
    <p:sldId id="621" r:id="rId6"/>
    <p:sldId id="641" r:id="rId7"/>
    <p:sldId id="639" r:id="rId8"/>
    <p:sldId id="624" r:id="rId9"/>
    <p:sldId id="626" r:id="rId10"/>
    <p:sldId id="631" r:id="rId11"/>
    <p:sldId id="632" r:id="rId12"/>
    <p:sldId id="637" r:id="rId13"/>
    <p:sldId id="638" r:id="rId14"/>
    <p:sldId id="636" r:id="rId15"/>
    <p:sldId id="525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FF99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11F99A-8525-437D-8D6B-BF38ECA4A916}" v="2" dt="2024-02-01T09:44:16.1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226" y="-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C328B041-D897-B548-9F0A-DA2B3CC3BF8E}"/>
    <pc:docChg chg="undo custSel modSld">
      <pc:chgData name="Zhao Jin" userId="cd05a825-544c-438a-9ba1-08e63db50b47" providerId="ADAL" clId="{C328B041-D897-B548-9F0A-DA2B3CC3BF8E}" dt="2021-03-08T02:30:29.708" v="502" actId="478"/>
      <pc:docMkLst>
        <pc:docMk/>
      </pc:docMkLst>
      <pc:sldChg chg="addSp delSp modSp">
        <pc:chgData name="Zhao Jin" userId="cd05a825-544c-438a-9ba1-08e63db50b47" providerId="ADAL" clId="{C328B041-D897-B548-9F0A-DA2B3CC3BF8E}" dt="2021-03-08T01:59:34.595" v="472" actId="1076"/>
        <pc:sldMkLst>
          <pc:docMk/>
          <pc:sldMk cId="640598186" sldId="606"/>
        </pc:sldMkLst>
        <pc:spChg chg="del mod">
          <ac:chgData name="Zhao Jin" userId="cd05a825-544c-438a-9ba1-08e63db50b47" providerId="ADAL" clId="{C328B041-D897-B548-9F0A-DA2B3CC3BF8E}" dt="2021-03-08T01:57:38.912" v="292" actId="478"/>
          <ac:spMkLst>
            <pc:docMk/>
            <pc:sldMk cId="640598186" sldId="606"/>
            <ac:spMk id="2" creationId="{51C58C27-3B14-42B9-A7E7-EA4CB9CA7257}"/>
          </ac:spMkLst>
        </pc:spChg>
        <pc:spChg chg="mod">
          <ac:chgData name="Zhao Jin" userId="cd05a825-544c-438a-9ba1-08e63db50b47" providerId="ADAL" clId="{C328B041-D897-B548-9F0A-DA2B3CC3BF8E}" dt="2021-03-08T01:59:21.250" v="468" actId="20577"/>
          <ac:spMkLst>
            <pc:docMk/>
            <pc:sldMk cId="640598186" sldId="606"/>
            <ac:spMk id="8" creationId="{00000000-0000-0000-0000-000000000000}"/>
          </ac:spMkLst>
        </pc:spChg>
        <pc:spChg chg="del mod">
          <ac:chgData name="Zhao Jin" userId="cd05a825-544c-438a-9ba1-08e63db50b47" providerId="ADAL" clId="{C328B041-D897-B548-9F0A-DA2B3CC3BF8E}" dt="2021-03-08T01:57:38.912" v="292" actId="478"/>
          <ac:spMkLst>
            <pc:docMk/>
            <pc:sldMk cId="640598186" sldId="606"/>
            <ac:spMk id="11" creationId="{77437CA0-C20C-4626-A0E0-998E2B6D678A}"/>
          </ac:spMkLst>
        </pc:spChg>
        <pc:picChg chg="add del mod">
          <ac:chgData name="Zhao Jin" userId="cd05a825-544c-438a-9ba1-08e63db50b47" providerId="ADAL" clId="{C328B041-D897-B548-9F0A-DA2B3CC3BF8E}" dt="2021-03-08T01:57:23.305" v="289" actId="478"/>
          <ac:picMkLst>
            <pc:docMk/>
            <pc:sldMk cId="640598186" sldId="606"/>
            <ac:picMk id="3" creationId="{C72129A9-B0B8-864C-B99F-BE66C680F726}"/>
          </ac:picMkLst>
        </pc:picChg>
        <pc:picChg chg="add mod">
          <ac:chgData name="Zhao Jin" userId="cd05a825-544c-438a-9ba1-08e63db50b47" providerId="ADAL" clId="{C328B041-D897-B548-9F0A-DA2B3CC3BF8E}" dt="2021-03-08T01:59:34.595" v="472" actId="1076"/>
          <ac:picMkLst>
            <pc:docMk/>
            <pc:sldMk cId="640598186" sldId="606"/>
            <ac:picMk id="4" creationId="{1D40ECF6-344B-FE48-B159-24A367AE2581}"/>
          </ac:picMkLst>
        </pc:picChg>
        <pc:picChg chg="del mod">
          <ac:chgData name="Zhao Jin" userId="cd05a825-544c-438a-9ba1-08e63db50b47" providerId="ADAL" clId="{C328B041-D897-B548-9F0A-DA2B3CC3BF8E}" dt="2021-03-08T01:57:38.912" v="292" actId="478"/>
          <ac:picMkLst>
            <pc:docMk/>
            <pc:sldMk cId="640598186" sldId="606"/>
            <ac:picMk id="5" creationId="{242BC886-F834-413A-AE89-A5BA4EA26039}"/>
          </ac:picMkLst>
        </pc:picChg>
        <pc:picChg chg="del mod">
          <ac:chgData name="Zhao Jin" userId="cd05a825-544c-438a-9ba1-08e63db50b47" providerId="ADAL" clId="{C328B041-D897-B548-9F0A-DA2B3CC3BF8E}" dt="2021-03-08T01:57:38.912" v="292" actId="478"/>
          <ac:picMkLst>
            <pc:docMk/>
            <pc:sldMk cId="640598186" sldId="606"/>
            <ac:picMk id="13" creationId="{099946CC-D55C-427B-87A8-2A28E4640BC5}"/>
          </ac:picMkLst>
        </pc:picChg>
        <pc:cxnChg chg="del mod">
          <ac:chgData name="Zhao Jin" userId="cd05a825-544c-438a-9ba1-08e63db50b47" providerId="ADAL" clId="{C328B041-D897-B548-9F0A-DA2B3CC3BF8E}" dt="2021-03-08T01:57:38.912" v="292" actId="478"/>
          <ac:cxnSpMkLst>
            <pc:docMk/>
            <pc:sldMk cId="640598186" sldId="606"/>
            <ac:cxnSpMk id="18" creationId="{370E7FFF-A963-44C1-90E8-1FD6843962A5}"/>
          </ac:cxnSpMkLst>
        </pc:cxnChg>
      </pc:sldChg>
      <pc:sldChg chg="addSp delSp modSp delAnim modAnim">
        <pc:chgData name="Zhao Jin" userId="cd05a825-544c-438a-9ba1-08e63db50b47" providerId="ADAL" clId="{C328B041-D897-B548-9F0A-DA2B3CC3BF8E}" dt="2021-03-08T02:29:23.604" v="485"/>
        <pc:sldMkLst>
          <pc:docMk/>
          <pc:sldMk cId="282410985" sldId="620"/>
        </pc:sldMkLst>
        <pc:spChg chg="add">
          <ac:chgData name="Zhao Jin" userId="cd05a825-544c-438a-9ba1-08e63db50b47" providerId="ADAL" clId="{C328B041-D897-B548-9F0A-DA2B3CC3BF8E}" dt="2021-03-08T02:29:17.041" v="484"/>
          <ac:spMkLst>
            <pc:docMk/>
            <pc:sldMk cId="282410985" sldId="620"/>
            <ac:spMk id="10" creationId="{2EDFDD67-6333-9844-8194-21DDDD857199}"/>
          </ac:spMkLst>
        </pc:spChg>
        <pc:spChg chg="del">
          <ac:chgData name="Zhao Jin" userId="cd05a825-544c-438a-9ba1-08e63db50b47" providerId="ADAL" clId="{C328B041-D897-B548-9F0A-DA2B3CC3BF8E}" dt="2021-03-08T02:09:27.105" v="473" actId="478"/>
          <ac:spMkLst>
            <pc:docMk/>
            <pc:sldMk cId="282410985" sldId="620"/>
            <ac:spMk id="10" creationId="{DC015A31-59EB-4945-B34A-AB4D01672DA6}"/>
          </ac:spMkLst>
        </pc:spChg>
        <pc:spChg chg="mod">
          <ac:chgData name="Zhao Jin" userId="cd05a825-544c-438a-9ba1-08e63db50b47" providerId="ADAL" clId="{C328B041-D897-B548-9F0A-DA2B3CC3BF8E}" dt="2021-03-08T02:27:37.686" v="482" actId="368"/>
          <ac:spMkLst>
            <pc:docMk/>
            <pc:sldMk cId="282410985" sldId="620"/>
            <ac:spMk id="13" creationId="{A6C30920-C994-477D-BF38-FB31A7971AB0}"/>
          </ac:spMkLst>
        </pc:spChg>
        <pc:spChg chg="mod">
          <ac:chgData name="Zhao Jin" userId="cd05a825-544c-438a-9ba1-08e63db50b47" providerId="ADAL" clId="{C328B041-D897-B548-9F0A-DA2B3CC3BF8E}" dt="2021-03-08T02:26:37.837" v="474" actId="207"/>
          <ac:spMkLst>
            <pc:docMk/>
            <pc:sldMk cId="282410985" sldId="620"/>
            <ac:spMk id="16" creationId="{7D612F80-F399-47C0-9F5C-4D60AC2C8B4A}"/>
          </ac:spMkLst>
        </pc:spChg>
        <pc:spChg chg="mod">
          <ac:chgData name="Zhao Jin" userId="cd05a825-544c-438a-9ba1-08e63db50b47" providerId="ADAL" clId="{C328B041-D897-B548-9F0A-DA2B3CC3BF8E}" dt="2021-03-08T02:27:17.031" v="480" actId="20577"/>
          <ac:spMkLst>
            <pc:docMk/>
            <pc:sldMk cId="282410985" sldId="620"/>
            <ac:spMk id="17" creationId="{C3484D0C-7905-4424-BBC9-B23C55F335D2}"/>
          </ac:spMkLst>
        </pc:spChg>
        <pc:cxnChg chg="add">
          <ac:chgData name="Zhao Jin" userId="cd05a825-544c-438a-9ba1-08e63db50b47" providerId="ADAL" clId="{C328B041-D897-B548-9F0A-DA2B3CC3BF8E}" dt="2021-03-08T02:29:17.041" v="484"/>
          <ac:cxnSpMkLst>
            <pc:docMk/>
            <pc:sldMk cId="282410985" sldId="620"/>
            <ac:cxnSpMk id="11" creationId="{3EB55ED0-34DD-3648-82BE-386DCFECCD9D}"/>
          </ac:cxnSpMkLst>
        </pc:cxnChg>
        <pc:cxnChg chg="del mod">
          <ac:chgData name="Zhao Jin" userId="cd05a825-544c-438a-9ba1-08e63db50b47" providerId="ADAL" clId="{C328B041-D897-B548-9F0A-DA2B3CC3BF8E}" dt="2021-03-08T02:09:27.105" v="473" actId="478"/>
          <ac:cxnSpMkLst>
            <pc:docMk/>
            <pc:sldMk cId="282410985" sldId="620"/>
            <ac:cxnSpMk id="11" creationId="{692DA3A9-F762-430E-A74A-81B0C7CCC482}"/>
          </ac:cxnSpMkLst>
        </pc:cxnChg>
      </pc:sldChg>
      <pc:sldChg chg="modAnim">
        <pc:chgData name="Zhao Jin" userId="cd05a825-544c-438a-9ba1-08e63db50b47" providerId="ADAL" clId="{C328B041-D897-B548-9F0A-DA2B3CC3BF8E}" dt="2021-03-08T02:28:00.489" v="483"/>
        <pc:sldMkLst>
          <pc:docMk/>
          <pc:sldMk cId="3503582036" sldId="622"/>
        </pc:sldMkLst>
      </pc:sldChg>
      <pc:sldChg chg="delSp modSp modAnim">
        <pc:chgData name="Zhao Jin" userId="cd05a825-544c-438a-9ba1-08e63db50b47" providerId="ADAL" clId="{C328B041-D897-B548-9F0A-DA2B3CC3BF8E}" dt="2021-03-08T02:30:29.708" v="502" actId="478"/>
        <pc:sldMkLst>
          <pc:docMk/>
          <pc:sldMk cId="1258830549" sldId="635"/>
        </pc:sldMkLst>
        <pc:spChg chg="mod">
          <ac:chgData name="Zhao Jin" userId="cd05a825-544c-438a-9ba1-08e63db50b47" providerId="ADAL" clId="{C328B041-D897-B548-9F0A-DA2B3CC3BF8E}" dt="2021-03-08T02:30:07.762" v="498" actId="20577"/>
          <ac:spMkLst>
            <pc:docMk/>
            <pc:sldMk cId="1258830549" sldId="635"/>
            <ac:spMk id="13" creationId="{00000000-0000-0000-0000-000000000000}"/>
          </ac:spMkLst>
        </pc:spChg>
        <pc:spChg chg="del mod">
          <ac:chgData name="Zhao Jin" userId="cd05a825-544c-438a-9ba1-08e63db50b47" providerId="ADAL" clId="{C328B041-D897-B548-9F0A-DA2B3CC3BF8E}" dt="2021-03-08T02:30:29.708" v="502" actId="478"/>
          <ac:spMkLst>
            <pc:docMk/>
            <pc:sldMk cId="1258830549" sldId="635"/>
            <ac:spMk id="60" creationId="{3BA40477-BBC4-485C-A481-816E23593E32}"/>
          </ac:spMkLst>
        </pc:spChg>
      </pc:sldChg>
    </pc:docChg>
  </pc:docChgLst>
  <pc:docChgLst>
    <pc:chgData name="dcszjin@nus.edu.sg" userId="cd05a825-544c-438a-9ba1-08e63db50b47" providerId="ADAL" clId="{6F17B5A8-8938-4206-8B5F-1DF9007C99AC}"/>
    <pc:docChg chg="undo custSel addSld delSld modSld sldOrd">
      <pc:chgData name="dcszjin@nus.edu.sg" userId="cd05a825-544c-438a-9ba1-08e63db50b47" providerId="ADAL" clId="{6F17B5A8-8938-4206-8B5F-1DF9007C99AC}" dt="2021-03-08T06:53:03.979" v="1111" actId="20577"/>
      <pc:docMkLst>
        <pc:docMk/>
      </pc:docMkLst>
      <pc:sldChg chg="modSp mod">
        <pc:chgData name="dcszjin@nus.edu.sg" userId="cd05a825-544c-438a-9ba1-08e63db50b47" providerId="ADAL" clId="{6F17B5A8-8938-4206-8B5F-1DF9007C99AC}" dt="2021-03-01T07:08:40.699" v="1092" actId="1076"/>
        <pc:sldMkLst>
          <pc:docMk/>
          <pc:sldMk cId="0" sldId="256"/>
        </pc:sldMkLst>
        <pc:spChg chg="mod">
          <ac:chgData name="dcszjin@nus.edu.sg" userId="cd05a825-544c-438a-9ba1-08e63db50b47" providerId="ADAL" clId="{6F17B5A8-8938-4206-8B5F-1DF9007C99AC}" dt="2021-03-01T07:08:40.699" v="1092" actId="1076"/>
          <ac:spMkLst>
            <pc:docMk/>
            <pc:sldMk cId="0" sldId="256"/>
            <ac:spMk id="9" creationId="{00000000-0000-0000-0000-000000000000}"/>
          </ac:spMkLst>
        </pc:spChg>
      </pc:sldChg>
      <pc:sldChg chg="modSp mod">
        <pc:chgData name="dcszjin@nus.edu.sg" userId="cd05a825-544c-438a-9ba1-08e63db50b47" providerId="ADAL" clId="{6F17B5A8-8938-4206-8B5F-1DF9007C99AC}" dt="2021-03-01T06:53:46.482" v="1091"/>
        <pc:sldMkLst>
          <pc:docMk/>
          <pc:sldMk cId="4078418712" sldId="525"/>
        </pc:sldMkLst>
        <pc:spChg chg="mod">
          <ac:chgData name="dcszjin@nus.edu.sg" userId="cd05a825-544c-438a-9ba1-08e63db50b47" providerId="ADAL" clId="{6F17B5A8-8938-4206-8B5F-1DF9007C99AC}" dt="2021-03-01T06:52:04.238" v="1079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53:46.482" v="1091"/>
          <ac:spMkLst>
            <pc:docMk/>
            <pc:sldMk cId="4078418712" sldId="525"/>
            <ac:spMk id="43" creationId="{00000000-0000-0000-0000-000000000000}"/>
          </ac:spMkLst>
        </pc:spChg>
      </pc:sldChg>
      <pc:sldChg chg="modSp add del">
        <pc:chgData name="dcszjin@nus.edu.sg" userId="cd05a825-544c-438a-9ba1-08e63db50b47" providerId="ADAL" clId="{6F17B5A8-8938-4206-8B5F-1DF9007C99AC}" dt="2021-03-01T06:53:41.009" v="1088"/>
        <pc:sldMkLst>
          <pc:docMk/>
          <pc:sldMk cId="1427618944" sldId="553"/>
        </pc:sldMkLst>
        <pc:spChg chg="mod">
          <ac:chgData name="dcszjin@nus.edu.sg" userId="cd05a825-544c-438a-9ba1-08e63db50b47" providerId="ADAL" clId="{6F17B5A8-8938-4206-8B5F-1DF9007C99AC}" dt="2021-03-01T06:53:41.009" v="1088"/>
          <ac:spMkLst>
            <pc:docMk/>
            <pc:sldMk cId="1427618944" sldId="553"/>
            <ac:spMk id="7" creationId="{00000000-0000-0000-0000-000000000000}"/>
          </ac:spMkLst>
        </pc:spChg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663851036" sldId="559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971208294" sldId="56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894186310" sldId="56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4156536479" sldId="59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217225800" sldId="59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419983458" sldId="595"/>
        </pc:sldMkLst>
      </pc:sldChg>
      <pc:sldChg chg="addSp delSp modSp add mod ord delAnim">
        <pc:chgData name="dcszjin@nus.edu.sg" userId="cd05a825-544c-438a-9ba1-08e63db50b47" providerId="ADAL" clId="{6F17B5A8-8938-4206-8B5F-1DF9007C99AC}" dt="2021-03-01T06:53:44.441" v="1090"/>
        <pc:sldMkLst>
          <pc:docMk/>
          <pc:sldMk cId="1542002799" sldId="602"/>
        </pc:sldMkLst>
        <pc:spChg chg="mod">
          <ac:chgData name="dcszjin@nus.edu.sg" userId="cd05a825-544c-438a-9ba1-08e63db50b47" providerId="ADAL" clId="{6F17B5A8-8938-4206-8B5F-1DF9007C99AC}" dt="2021-03-01T06:53:44.441" v="1090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32.351" v="669" actId="2057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dcszjin@nus.edu.sg" userId="cd05a825-544c-438a-9ba1-08e63db50b47" providerId="ADAL" clId="{6F17B5A8-8938-4206-8B5F-1DF9007C99AC}" dt="2021-03-01T06:42:19.503" v="628" actId="478"/>
          <ac:spMkLst>
            <pc:docMk/>
            <pc:sldMk cId="1542002799" sldId="602"/>
            <ac:spMk id="9" creationId="{20129D04-99FF-4A42-ADE5-AFF9CECEAD22}"/>
          </ac:spMkLst>
        </pc:spChg>
        <pc:spChg chg="del">
          <ac:chgData name="dcszjin@nus.edu.sg" userId="cd05a825-544c-438a-9ba1-08e63db50b47" providerId="ADAL" clId="{6F17B5A8-8938-4206-8B5F-1DF9007C99AC}" dt="2021-03-01T06:42:34.992" v="670" actId="478"/>
          <ac:spMkLst>
            <pc:docMk/>
            <pc:sldMk cId="1542002799" sldId="602"/>
            <ac:spMk id="13" creationId="{2B89EFD4-1CE0-424E-8F8A-D7F3C08BDEC9}"/>
          </ac:spMkLst>
        </pc:spChg>
        <pc:spChg chg="del">
          <ac:chgData name="dcszjin@nus.edu.sg" userId="cd05a825-544c-438a-9ba1-08e63db50b47" providerId="ADAL" clId="{6F17B5A8-8938-4206-8B5F-1DF9007C99AC}" dt="2021-03-01T06:40:03.305" v="444" actId="478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dcszjin@nus.edu.sg" userId="cd05a825-544c-438a-9ba1-08e63db50b47" providerId="ADAL" clId="{6F17B5A8-8938-4206-8B5F-1DF9007C99AC}" dt="2021-03-01T06:42:38.623" v="671" actId="1076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dcszjin@nus.edu.sg" userId="cd05a825-544c-438a-9ba1-08e63db50b47" providerId="ADAL" clId="{6F17B5A8-8938-4206-8B5F-1DF9007C99AC}" dt="2021-03-01T06:42:42.865" v="672"/>
          <ac:spMkLst>
            <pc:docMk/>
            <pc:sldMk cId="1542002799" sldId="602"/>
            <ac:spMk id="14338" creationId="{00000000-0000-0000-0000-000000000000}"/>
          </ac:spMkLst>
        </pc:spChg>
      </pc:sldChg>
      <pc:sldChg chg="addSp delSp modSp add del mod addAnim delAnim">
        <pc:chgData name="dcszjin@nus.edu.sg" userId="cd05a825-544c-438a-9ba1-08e63db50b47" providerId="ADAL" clId="{6F17B5A8-8938-4206-8B5F-1DF9007C99AC}" dt="2021-03-01T07:15:54.669" v="1096" actId="47"/>
        <pc:sldMkLst>
          <pc:docMk/>
          <pc:sldMk cId="600747522" sldId="604"/>
        </pc:sldMkLst>
        <pc:spChg chg="mod">
          <ac:chgData name="dcszjin@nus.edu.sg" userId="cd05a825-544c-438a-9ba1-08e63db50b47" providerId="ADAL" clId="{6F17B5A8-8938-4206-8B5F-1DF9007C99AC}" dt="2021-03-01T06:53:25.590" v="1083" actId="20577"/>
          <ac:spMkLst>
            <pc:docMk/>
            <pc:sldMk cId="600747522" sldId="604"/>
            <ac:spMk id="7" creationId="{00000000-0000-0000-0000-000000000000}"/>
          </ac:spMkLst>
        </pc:spChg>
        <pc:spChg chg="add del">
          <ac:chgData name="dcszjin@nus.edu.sg" userId="cd05a825-544c-438a-9ba1-08e63db50b47" providerId="ADAL" clId="{6F17B5A8-8938-4206-8B5F-1DF9007C99AC}" dt="2021-03-01T07:14:31.375" v="1095" actId="478"/>
          <ac:spMkLst>
            <pc:docMk/>
            <pc:sldMk cId="600747522" sldId="604"/>
            <ac:spMk id="13" creationId="{3F5541F9-2A29-4702-81DB-9113464D6256}"/>
          </ac:spMkLst>
        </pc:spChg>
        <pc:spChg chg="add del">
          <ac:chgData name="dcszjin@nus.edu.sg" userId="cd05a825-544c-438a-9ba1-08e63db50b47" providerId="ADAL" clId="{6F17B5A8-8938-4206-8B5F-1DF9007C99AC}" dt="2021-03-01T07:14:31.375" v="1095" actId="478"/>
          <ac:spMkLst>
            <pc:docMk/>
            <pc:sldMk cId="600747522" sldId="604"/>
            <ac:spMk id="15" creationId="{6058EEA1-8773-4821-B3B0-5436B0F6DC30}"/>
          </ac:spMkLst>
        </pc:spChg>
        <pc:picChg chg="add del">
          <ac:chgData name="dcszjin@nus.edu.sg" userId="cd05a825-544c-438a-9ba1-08e63db50b47" providerId="ADAL" clId="{6F17B5A8-8938-4206-8B5F-1DF9007C99AC}" dt="2021-03-01T07:14:31.375" v="1095" actId="478"/>
          <ac:picMkLst>
            <pc:docMk/>
            <pc:sldMk cId="600747522" sldId="604"/>
            <ac:picMk id="3" creationId="{D1A42C95-4840-4615-9807-715729F687F8}"/>
          </ac:picMkLst>
        </pc:picChg>
        <pc:cxnChg chg="del">
          <ac:chgData name="dcszjin@nus.edu.sg" userId="cd05a825-544c-438a-9ba1-08e63db50b47" providerId="ADAL" clId="{6F17B5A8-8938-4206-8B5F-1DF9007C99AC}" dt="2021-03-01T07:14:14.894" v="1093" actId="478"/>
          <ac:cxnSpMkLst>
            <pc:docMk/>
            <pc:sldMk cId="600747522" sldId="604"/>
            <ac:cxnSpMk id="9" creationId="{F3038EAF-AF17-4A89-988D-17592CF9D3C5}"/>
          </ac:cxnSpMkLst>
        </pc:cxnChg>
      </pc:sldChg>
      <pc:sldChg chg="modSp add mod">
        <pc:chgData name="dcszjin@nus.edu.sg" userId="cd05a825-544c-438a-9ba1-08e63db50b47" providerId="ADAL" clId="{6F17B5A8-8938-4206-8B5F-1DF9007C99AC}" dt="2021-03-01T06:53:31.297" v="1084"/>
        <pc:sldMkLst>
          <pc:docMk/>
          <pc:sldMk cId="2489370454" sldId="605"/>
        </pc:sldMkLst>
        <pc:spChg chg="mod">
          <ac:chgData name="dcszjin@nus.edu.sg" userId="cd05a825-544c-438a-9ba1-08e63db50b47" providerId="ADAL" clId="{6F17B5A8-8938-4206-8B5F-1DF9007C99AC}" dt="2021-03-01T06:53:31.297" v="1084"/>
          <ac:spMkLst>
            <pc:docMk/>
            <pc:sldMk cId="2489370454" sldId="605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24:15.015" v="54" actId="20577"/>
          <ac:spMkLst>
            <pc:docMk/>
            <pc:sldMk cId="2489370454" sldId="605"/>
            <ac:spMk id="14338" creationId="{00000000-0000-0000-0000-000000000000}"/>
          </ac:spMkLst>
        </pc:spChg>
      </pc:sldChg>
      <pc:sldChg chg="delSp modSp add mod">
        <pc:chgData name="dcszjin@nus.edu.sg" userId="cd05a825-544c-438a-9ba1-08e63db50b47" providerId="ADAL" clId="{6F17B5A8-8938-4206-8B5F-1DF9007C99AC}" dt="2021-03-01T07:17:37.118" v="1107" actId="478"/>
        <pc:sldMkLst>
          <pc:docMk/>
          <pc:sldMk cId="640598186" sldId="606"/>
        </pc:sldMkLst>
        <pc:spChg chg="mod">
          <ac:chgData name="dcszjin@nus.edu.sg" userId="cd05a825-544c-438a-9ba1-08e63db50b47" providerId="ADAL" clId="{6F17B5A8-8938-4206-8B5F-1DF9007C99AC}" dt="2021-03-01T07:16:02.741" v="1102" actId="20577"/>
          <ac:spMkLst>
            <pc:docMk/>
            <pc:sldMk cId="640598186" sldId="606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7:17:32.238" v="1106" actId="6549"/>
          <ac:spMkLst>
            <pc:docMk/>
            <pc:sldMk cId="640598186" sldId="606"/>
            <ac:spMk id="8" creationId="{00000000-0000-0000-0000-000000000000}"/>
          </ac:spMkLst>
        </pc:spChg>
        <pc:spChg chg="del">
          <ac:chgData name="dcszjin@nus.edu.sg" userId="cd05a825-544c-438a-9ba1-08e63db50b47" providerId="ADAL" clId="{6F17B5A8-8938-4206-8B5F-1DF9007C99AC}" dt="2021-03-01T07:17:37.118" v="1107" actId="478"/>
          <ac:spMkLst>
            <pc:docMk/>
            <pc:sldMk cId="640598186" sldId="606"/>
            <ac:spMk id="15" creationId="{6058EEA1-8773-4821-B3B0-5436B0F6DC30}"/>
          </ac:spMkLst>
        </pc:spChg>
      </pc:sldChg>
      <pc:sldChg chg="addSp delSp modSp add del mod delAnim modAnim">
        <pc:chgData name="dcszjin@nus.edu.sg" userId="cd05a825-544c-438a-9ba1-08e63db50b47" providerId="ADAL" clId="{6F17B5A8-8938-4206-8B5F-1DF9007C99AC}" dt="2021-03-01T06:37:08.889" v="418" actId="47"/>
        <pc:sldMkLst>
          <pc:docMk/>
          <pc:sldMk cId="4199745321" sldId="619"/>
        </pc:sldMkLst>
        <pc:spChg chg="add del mod">
          <ac:chgData name="dcszjin@nus.edu.sg" userId="cd05a825-544c-438a-9ba1-08e63db50b47" providerId="ADAL" clId="{6F17B5A8-8938-4206-8B5F-1DF9007C99AC}" dt="2021-03-01T06:32:09.699" v="59" actId="478"/>
          <ac:spMkLst>
            <pc:docMk/>
            <pc:sldMk cId="4199745321" sldId="619"/>
            <ac:spMk id="14" creationId="{4421577C-38FC-4F3C-84F2-9482FE639DE9}"/>
          </ac:spMkLst>
        </pc:spChg>
        <pc:spChg chg="add mod">
          <ac:chgData name="dcszjin@nus.edu.sg" userId="cd05a825-544c-438a-9ba1-08e63db50b47" providerId="ADAL" clId="{6F17B5A8-8938-4206-8B5F-1DF9007C99AC}" dt="2021-03-01T06:33:15.765" v="235" actId="1076"/>
          <ac:spMkLst>
            <pc:docMk/>
            <pc:sldMk cId="4199745321" sldId="619"/>
            <ac:spMk id="16" creationId="{7D612F80-F399-47C0-9F5C-4D60AC2C8B4A}"/>
          </ac:spMkLst>
        </pc:spChg>
        <pc:spChg chg="add mod">
          <ac:chgData name="dcszjin@nus.edu.sg" userId="cd05a825-544c-438a-9ba1-08e63db50b47" providerId="ADAL" clId="{6F17B5A8-8938-4206-8B5F-1DF9007C99AC}" dt="2021-03-01T06:32:52.359" v="172" actId="20577"/>
          <ac:spMkLst>
            <pc:docMk/>
            <pc:sldMk cId="4199745321" sldId="619"/>
            <ac:spMk id="17" creationId="{C3484D0C-7905-4424-BBC9-B23C55F335D2}"/>
          </ac:spMkLst>
        </pc:spChg>
        <pc:spChg chg="mod">
          <ac:chgData name="dcszjin@nus.edu.sg" userId="cd05a825-544c-438a-9ba1-08e63db50b47" providerId="ADAL" clId="{6F17B5A8-8938-4206-8B5F-1DF9007C99AC}" dt="2021-03-01T06:33:38.590" v="238" actId="20577"/>
          <ac:spMkLst>
            <pc:docMk/>
            <pc:sldMk cId="4199745321" sldId="619"/>
            <ac:spMk id="14338" creationId="{00000000-0000-0000-0000-000000000000}"/>
          </ac:spMkLst>
        </pc:spChg>
        <pc:cxnChg chg="add del mod">
          <ac:chgData name="dcszjin@nus.edu.sg" userId="cd05a825-544c-438a-9ba1-08e63db50b47" providerId="ADAL" clId="{6F17B5A8-8938-4206-8B5F-1DF9007C99AC}" dt="2021-03-01T06:32:11.133" v="60" actId="478"/>
          <ac:cxnSpMkLst>
            <pc:docMk/>
            <pc:sldMk cId="4199745321" sldId="619"/>
            <ac:cxnSpMk id="15" creationId="{AA73F58A-8A51-4C68-95B5-4005C24CA43E}"/>
          </ac:cxnSpMkLst>
        </pc:cxnChg>
      </pc:sldChg>
      <pc:sldChg chg="modSp add">
        <pc:chgData name="dcszjin@nus.edu.sg" userId="cd05a825-544c-438a-9ba1-08e63db50b47" providerId="ADAL" clId="{6F17B5A8-8938-4206-8B5F-1DF9007C99AC}" dt="2021-03-01T06:53:33.809" v="1085"/>
        <pc:sldMkLst>
          <pc:docMk/>
          <pc:sldMk cId="282410985" sldId="620"/>
        </pc:sldMkLst>
        <pc:spChg chg="mod">
          <ac:chgData name="dcszjin@nus.edu.sg" userId="cd05a825-544c-438a-9ba1-08e63db50b47" providerId="ADAL" clId="{6F17B5A8-8938-4206-8B5F-1DF9007C99AC}" dt="2021-03-01T06:53:33.809" v="1085"/>
          <ac:spMkLst>
            <pc:docMk/>
            <pc:sldMk cId="282410985" sldId="620"/>
            <ac:spMk id="7" creationId="{00000000-0000-0000-0000-000000000000}"/>
          </ac:spMkLst>
        </pc:spChg>
      </pc:sldChg>
      <pc:sldChg chg="add del">
        <pc:chgData name="dcszjin@nus.edu.sg" userId="cd05a825-544c-438a-9ba1-08e63db50b47" providerId="ADAL" clId="{6F17B5A8-8938-4206-8B5F-1DF9007C99AC}" dt="2021-03-01T06:34:44.863" v="242" actId="47"/>
        <pc:sldMkLst>
          <pc:docMk/>
          <pc:sldMk cId="846468992" sldId="621"/>
        </pc:sldMkLst>
      </pc:sldChg>
      <pc:sldChg chg="addSp modSp add mod">
        <pc:chgData name="dcszjin@nus.edu.sg" userId="cd05a825-544c-438a-9ba1-08e63db50b47" providerId="ADAL" clId="{6F17B5A8-8938-4206-8B5F-1DF9007C99AC}" dt="2021-03-01T06:53:35.760" v="1086"/>
        <pc:sldMkLst>
          <pc:docMk/>
          <pc:sldMk cId="3503582036" sldId="622"/>
        </pc:sldMkLst>
        <pc:spChg chg="mod">
          <ac:chgData name="dcszjin@nus.edu.sg" userId="cd05a825-544c-438a-9ba1-08e63db50b47" providerId="ADAL" clId="{6F17B5A8-8938-4206-8B5F-1DF9007C99AC}" dt="2021-03-01T06:53:35.760" v="1086"/>
          <ac:spMkLst>
            <pc:docMk/>
            <pc:sldMk cId="3503582036" sldId="622"/>
            <ac:spMk id="7" creationId="{00000000-0000-0000-0000-000000000000}"/>
          </ac:spMkLst>
        </pc:spChg>
        <pc:spChg chg="add mod">
          <ac:chgData name="dcszjin@nus.edu.sg" userId="cd05a825-544c-438a-9ba1-08e63db50b47" providerId="ADAL" clId="{6F17B5A8-8938-4206-8B5F-1DF9007C99AC}" dt="2021-03-01T06:36:32.980" v="416" actId="14100"/>
          <ac:spMkLst>
            <pc:docMk/>
            <pc:sldMk cId="3503582036" sldId="622"/>
            <ac:spMk id="41" creationId="{4BF763ED-8DB7-4A90-A59F-67B5278E21AA}"/>
          </ac:spMkLst>
        </pc:spChg>
      </pc:sldChg>
      <pc:sldChg chg="modSp add">
        <pc:chgData name="dcszjin@nus.edu.sg" userId="cd05a825-544c-438a-9ba1-08e63db50b47" providerId="ADAL" clId="{6F17B5A8-8938-4206-8B5F-1DF9007C99AC}" dt="2021-03-01T06:53:37.536" v="1087"/>
        <pc:sldMkLst>
          <pc:docMk/>
          <pc:sldMk cId="1258830549" sldId="635"/>
        </pc:sldMkLst>
        <pc:spChg chg="mod">
          <ac:chgData name="dcszjin@nus.edu.sg" userId="cd05a825-544c-438a-9ba1-08e63db50b47" providerId="ADAL" clId="{6F17B5A8-8938-4206-8B5F-1DF9007C99AC}" dt="2021-03-01T06:53:37.536" v="1087"/>
          <ac:spMkLst>
            <pc:docMk/>
            <pc:sldMk cId="1258830549" sldId="635"/>
            <ac:spMk id="7" creationId="{00000000-0000-0000-0000-000000000000}"/>
          </ac:spMkLst>
        </pc:spChg>
      </pc:sldChg>
      <pc:sldChg chg="delSp modSp add del mod delAnim">
        <pc:chgData name="dcszjin@nus.edu.sg" userId="cd05a825-544c-438a-9ba1-08e63db50b47" providerId="ADAL" clId="{6F17B5A8-8938-4206-8B5F-1DF9007C99AC}" dt="2021-03-01T06:38:19.926" v="441" actId="47"/>
        <pc:sldMkLst>
          <pc:docMk/>
          <pc:sldMk cId="1364216338" sldId="636"/>
        </pc:sldMkLst>
        <pc:spChg chg="del">
          <ac:chgData name="dcszjin@nus.edu.sg" userId="cd05a825-544c-438a-9ba1-08e63db50b47" providerId="ADAL" clId="{6F17B5A8-8938-4206-8B5F-1DF9007C99AC}" dt="2021-03-01T06:37:46.888" v="421" actId="478"/>
          <ac:spMkLst>
            <pc:docMk/>
            <pc:sldMk cId="1364216338" sldId="636"/>
            <ac:spMk id="10" creationId="{DC015A31-59EB-4945-B34A-AB4D01672DA6}"/>
          </ac:spMkLst>
        </pc:spChg>
        <pc:spChg chg="mod">
          <ac:chgData name="dcszjin@nus.edu.sg" userId="cd05a825-544c-438a-9ba1-08e63db50b47" providerId="ADAL" clId="{6F17B5A8-8938-4206-8B5F-1DF9007C99AC}" dt="2021-03-01T06:38:06.295" v="440" actId="20577"/>
          <ac:spMkLst>
            <pc:docMk/>
            <pc:sldMk cId="1364216338" sldId="636"/>
            <ac:spMk id="13" creationId="{A6C30920-C994-477D-BF38-FB31A7971AB0}"/>
          </ac:spMkLst>
        </pc:spChg>
        <pc:spChg chg="del">
          <ac:chgData name="dcszjin@nus.edu.sg" userId="cd05a825-544c-438a-9ba1-08e63db50b47" providerId="ADAL" clId="{6F17B5A8-8938-4206-8B5F-1DF9007C99AC}" dt="2021-03-01T06:37:45.864" v="420" actId="478"/>
          <ac:spMkLst>
            <pc:docMk/>
            <pc:sldMk cId="1364216338" sldId="636"/>
            <ac:spMk id="16" creationId="{7D612F80-F399-47C0-9F5C-4D60AC2C8B4A}"/>
          </ac:spMkLst>
        </pc:spChg>
        <pc:spChg chg="del">
          <ac:chgData name="dcszjin@nus.edu.sg" userId="cd05a825-544c-438a-9ba1-08e63db50b47" providerId="ADAL" clId="{6F17B5A8-8938-4206-8B5F-1DF9007C99AC}" dt="2021-03-01T06:37:47.647" v="422" actId="478"/>
          <ac:spMkLst>
            <pc:docMk/>
            <pc:sldMk cId="1364216338" sldId="636"/>
            <ac:spMk id="17" creationId="{C3484D0C-7905-4424-BBC9-B23C55F335D2}"/>
          </ac:spMkLst>
        </pc:spChg>
        <pc:cxnChg chg="mod">
          <ac:chgData name="dcszjin@nus.edu.sg" userId="cd05a825-544c-438a-9ba1-08e63db50b47" providerId="ADAL" clId="{6F17B5A8-8938-4206-8B5F-1DF9007C99AC}" dt="2021-03-01T06:37:46.888" v="421" actId="478"/>
          <ac:cxnSpMkLst>
            <pc:docMk/>
            <pc:sldMk cId="1364216338" sldId="636"/>
            <ac:cxnSpMk id="11" creationId="{692DA3A9-F762-430E-A74A-81B0C7CCC482}"/>
          </ac:cxnSpMkLst>
        </pc:cxnChg>
      </pc:sldChg>
      <pc:sldChg chg="addSp delSp modSp add del mod">
        <pc:chgData name="dcszjin@nus.edu.sg" userId="cd05a825-544c-438a-9ba1-08e63db50b47" providerId="ADAL" clId="{6F17B5A8-8938-4206-8B5F-1DF9007C99AC}" dt="2021-03-01T06:49:01.783" v="721" actId="47"/>
        <pc:sldMkLst>
          <pc:docMk/>
          <pc:sldMk cId="3364444345" sldId="636"/>
        </pc:sldMkLst>
        <pc:spChg chg="mod">
          <ac:chgData name="dcszjin@nus.edu.sg" userId="cd05a825-544c-438a-9ba1-08e63db50b47" providerId="ADAL" clId="{6F17B5A8-8938-4206-8B5F-1DF9007C99AC}" dt="2021-03-01T06:41:04.904" v="586" actId="20577"/>
          <ac:spMkLst>
            <pc:docMk/>
            <pc:sldMk cId="3364444345" sldId="636"/>
            <ac:spMk id="8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09.300" v="625" actId="14100"/>
          <ac:spMkLst>
            <pc:docMk/>
            <pc:sldMk cId="3364444345" sldId="636"/>
            <ac:spMk id="9" creationId="{20129D04-99FF-4A42-ADE5-AFF9CECEAD22}"/>
          </ac:spMkLst>
        </pc:spChg>
        <pc:spChg chg="add mod">
          <ac:chgData name="dcszjin@nus.edu.sg" userId="cd05a825-544c-438a-9ba1-08e63db50b47" providerId="ADAL" clId="{6F17B5A8-8938-4206-8B5F-1DF9007C99AC}" dt="2021-03-01T06:48:58.104" v="720" actId="1076"/>
          <ac:spMkLst>
            <pc:docMk/>
            <pc:sldMk cId="3364444345" sldId="636"/>
            <ac:spMk id="10" creationId="{DD417D5F-2FD6-4918-8478-05A0FB0B5987}"/>
          </ac:spMkLst>
        </pc:spChg>
        <pc:spChg chg="mod">
          <ac:chgData name="dcszjin@nus.edu.sg" userId="cd05a825-544c-438a-9ba1-08e63db50b47" providerId="ADAL" clId="{6F17B5A8-8938-4206-8B5F-1DF9007C99AC}" dt="2021-03-01T06:41:13.573" v="591" actId="1076"/>
          <ac:spMkLst>
            <pc:docMk/>
            <pc:sldMk cId="3364444345" sldId="636"/>
            <ac:spMk id="13" creationId="{2B89EFD4-1CE0-424E-8F8A-D7F3C08BDEC9}"/>
          </ac:spMkLst>
        </pc:spChg>
        <pc:spChg chg="del">
          <ac:chgData name="dcszjin@nus.edu.sg" userId="cd05a825-544c-438a-9ba1-08e63db50b47" providerId="ADAL" clId="{6F17B5A8-8938-4206-8B5F-1DF9007C99AC}" dt="2021-03-01T06:40:49.191" v="533" actId="478"/>
          <ac:spMkLst>
            <pc:docMk/>
            <pc:sldMk cId="3364444345" sldId="636"/>
            <ac:spMk id="84" creationId="{C4E05674-68A2-0D4E-8B47-F7A2C6A6B76F}"/>
          </ac:spMkLst>
        </pc:spChg>
        <pc:spChg chg="mod">
          <ac:chgData name="dcszjin@nus.edu.sg" userId="cd05a825-544c-438a-9ba1-08e63db50b47" providerId="ADAL" clId="{6F17B5A8-8938-4206-8B5F-1DF9007C99AC}" dt="2021-03-01T06:41:08.871" v="589" actId="20577"/>
          <ac:spMkLst>
            <pc:docMk/>
            <pc:sldMk cId="3364444345" sldId="636"/>
            <ac:spMk id="14338" creationId="{00000000-0000-0000-0000-000000000000}"/>
          </ac:spMkLst>
        </pc:spChg>
      </pc:sldChg>
      <pc:sldChg chg="add del">
        <pc:chgData name="dcszjin@nus.edu.sg" userId="cd05a825-544c-438a-9ba1-08e63db50b47" providerId="ADAL" clId="{6F17B5A8-8938-4206-8B5F-1DF9007C99AC}" dt="2021-03-01T06:41:43.577" v="611"/>
        <pc:sldMkLst>
          <pc:docMk/>
          <pc:sldMk cId="1109647801" sldId="637"/>
        </pc:sldMkLst>
      </pc:sldChg>
      <pc:sldChg chg="addSp modSp add mod">
        <pc:chgData name="dcszjin@nus.edu.sg" userId="cd05a825-544c-438a-9ba1-08e63db50b47" providerId="ADAL" clId="{6F17B5A8-8938-4206-8B5F-1DF9007C99AC}" dt="2021-03-08T06:53:03.979" v="1111" actId="20577"/>
        <pc:sldMkLst>
          <pc:docMk/>
          <pc:sldMk cId="1235845528" sldId="637"/>
        </pc:sldMkLst>
        <pc:spChg chg="mod">
          <ac:chgData name="dcszjin@nus.edu.sg" userId="cd05a825-544c-438a-9ba1-08e63db50b47" providerId="ADAL" clId="{6F17B5A8-8938-4206-8B5F-1DF9007C99AC}" dt="2021-03-01T06:53:42.682" v="1089"/>
          <ac:spMkLst>
            <pc:docMk/>
            <pc:sldMk cId="1235845528" sldId="637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52.890" v="674" actId="6549"/>
          <ac:spMkLst>
            <pc:docMk/>
            <pc:sldMk cId="1235845528" sldId="637"/>
            <ac:spMk id="9" creationId="{20129D04-99FF-4A42-ADE5-AFF9CECEAD22}"/>
          </ac:spMkLst>
        </pc:spChg>
        <pc:spChg chg="add mod">
          <ac:chgData name="dcszjin@nus.edu.sg" userId="cd05a825-544c-438a-9ba1-08e63db50b47" providerId="ADAL" clId="{6F17B5A8-8938-4206-8B5F-1DF9007C99AC}" dt="2021-03-08T06:53:03.979" v="1111" actId="20577"/>
          <ac:spMkLst>
            <pc:docMk/>
            <pc:sldMk cId="1235845528" sldId="637"/>
            <ac:spMk id="10" creationId="{FBA1F209-CAAB-4B47-AA65-381927EA65B9}"/>
          </ac:spMkLst>
        </pc:spChg>
        <pc:spChg chg="add mod">
          <ac:chgData name="dcszjin@nus.edu.sg" userId="cd05a825-544c-438a-9ba1-08e63db50b47" providerId="ADAL" clId="{6F17B5A8-8938-4206-8B5F-1DF9007C99AC}" dt="2021-03-01T06:49:45.475" v="807" actId="14100"/>
          <ac:spMkLst>
            <pc:docMk/>
            <pc:sldMk cId="1235845528" sldId="637"/>
            <ac:spMk id="11" creationId="{5CB410A3-741D-4798-B113-600BAD33641A}"/>
          </ac:spMkLst>
        </pc:spChg>
      </pc:sldChg>
    </pc:docChg>
  </pc:docChgLst>
  <pc:docChgLst>
    <pc:chgData name="Zhao Jin" userId="cd05a825-544c-438a-9ba1-08e63db50b47" providerId="ADAL" clId="{FB8F02A0-9B99-4C9E-A1D1-3BF41D9621D7}"/>
    <pc:docChg chg="undo custSel addSld delSld modSld sldOrd">
      <pc:chgData name="Zhao Jin" userId="cd05a825-544c-438a-9ba1-08e63db50b47" providerId="ADAL" clId="{FB8F02A0-9B99-4C9E-A1D1-3BF41D9621D7}" dt="2021-02-08T02:21:29.074" v="2208" actId="20577"/>
      <pc:docMkLst>
        <pc:docMk/>
      </pc:docMkLst>
      <pc:sldChg chg="modSp">
        <pc:chgData name="Zhao Jin" userId="cd05a825-544c-438a-9ba1-08e63db50b47" providerId="ADAL" clId="{FB8F02A0-9B99-4C9E-A1D1-3BF41D9621D7}" dt="2021-02-03T06:53:35.324" v="0"/>
        <pc:sldMkLst>
          <pc:docMk/>
          <pc:sldMk cId="0" sldId="256"/>
        </pc:sldMkLst>
        <pc:spChg chg="mod">
          <ac:chgData name="Zhao Jin" userId="cd05a825-544c-438a-9ba1-08e63db50b47" providerId="ADAL" clId="{FB8F02A0-9B99-4C9E-A1D1-3BF41D9621D7}" dt="2021-02-03T06:53:35.324" v="0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15:04.758" v="547" actId="47"/>
        <pc:sldMkLst>
          <pc:docMk/>
          <pc:sldMk cId="1492339910" sldId="485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1492339910" sldId="485"/>
            <ac:spMk id="9" creationId="{00000000-0000-0000-0000-000000000000}"/>
          </ac:spMkLst>
        </pc:spChg>
      </pc:sldChg>
      <pc:sldChg chg="addSp modSp add del mod">
        <pc:chgData name="Zhao Jin" userId="cd05a825-544c-438a-9ba1-08e63db50b47" providerId="ADAL" clId="{FB8F02A0-9B99-4C9E-A1D1-3BF41D9621D7}" dt="2021-02-03T07:45:22.990" v="2123" actId="20577"/>
        <pc:sldMkLst>
          <pc:docMk/>
          <pc:sldMk cId="2775173622" sldId="524"/>
        </pc:sldMkLst>
        <pc:spChg chg="mod">
          <ac:chgData name="Zhao Jin" userId="cd05a825-544c-438a-9ba1-08e63db50b47" providerId="ADAL" clId="{FB8F02A0-9B99-4C9E-A1D1-3BF41D9621D7}" dt="2021-02-03T07:45:22.990" v="2123" actId="20577"/>
          <ac:spMkLst>
            <pc:docMk/>
            <pc:sldMk cId="2775173622" sldId="524"/>
            <ac:spMk id="9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33:45.435" v="1346" actId="5793"/>
          <ac:spMkLst>
            <pc:docMk/>
            <pc:sldMk cId="2775173622" sldId="524"/>
            <ac:spMk id="15" creationId="{00000000-0000-0000-0000-000000000000}"/>
          </ac:spMkLst>
        </pc:spChg>
        <pc:graphicFrameChg chg="mod">
          <ac:chgData name="Zhao Jin" userId="cd05a825-544c-438a-9ba1-08e63db50b47" providerId="ADAL" clId="{FB8F02A0-9B99-4C9E-A1D1-3BF41D9621D7}" dt="2021-02-03T07:33:48.878" v="1369" actId="1035"/>
          <ac:graphicFrameMkLst>
            <pc:docMk/>
            <pc:sldMk cId="2775173622" sldId="524"/>
            <ac:graphicFrameMk id="5" creationId="{9E742EBA-8F43-4310-AD68-B4660B9ECF59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0:44.294" v="1858" actId="1076"/>
          <ac:graphicFrameMkLst>
            <pc:docMk/>
            <pc:sldMk cId="2775173622" sldId="524"/>
            <ac:graphicFrameMk id="7" creationId="{1DC5F05D-202E-4474-8067-C5632E06F885}"/>
          </ac:graphicFrameMkLst>
        </pc:graphicFrameChg>
      </pc:sldChg>
      <pc:sldChg chg="modSp mod">
        <pc:chgData name="Zhao Jin" userId="cd05a825-544c-438a-9ba1-08e63db50b47" providerId="ADAL" clId="{FB8F02A0-9B99-4C9E-A1D1-3BF41D9621D7}" dt="2021-02-03T09:16:16.308" v="2184" actId="20577"/>
        <pc:sldMkLst>
          <pc:docMk/>
          <pc:sldMk cId="4078418712" sldId="525"/>
        </pc:sldMkLst>
        <pc:spChg chg="mod">
          <ac:chgData name="Zhao Jin" userId="cd05a825-544c-438a-9ba1-08e63db50b47" providerId="ADAL" clId="{FB8F02A0-9B99-4C9E-A1D1-3BF41D9621D7}" dt="2021-02-03T09:16:16.308" v="2184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712" v="7" actId="47"/>
        <pc:sldMkLst>
          <pc:docMk/>
          <pc:sldMk cId="3949125736" sldId="548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3949125736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889" v="8" actId="47"/>
        <pc:sldMkLst>
          <pc:docMk/>
          <pc:sldMk cId="2939077141" sldId="549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2939077141" sldId="549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07:45.930" v="221" actId="47"/>
        <pc:sldMkLst>
          <pc:docMk/>
          <pc:sldMk cId="1352675019" sldId="551"/>
        </pc:sldMkLst>
      </pc:sldChg>
      <pc:sldChg chg="addSp delSp modSp add mod">
        <pc:chgData name="Zhao Jin" userId="cd05a825-544c-438a-9ba1-08e63db50b47" providerId="ADAL" clId="{FB8F02A0-9B99-4C9E-A1D1-3BF41D9621D7}" dt="2021-02-03T07:41:34.595" v="1864" actId="20578"/>
        <pc:sldMkLst>
          <pc:docMk/>
          <pc:sldMk cId="2882118053" sldId="552"/>
        </pc:sldMkLst>
        <pc:spChg chg="mod">
          <ac:chgData name="Zhao Jin" userId="cd05a825-544c-438a-9ba1-08e63db50b47" providerId="ADAL" clId="{FB8F02A0-9B99-4C9E-A1D1-3BF41D9621D7}" dt="2021-02-03T07:20:27.068" v="933"/>
          <ac:spMkLst>
            <pc:docMk/>
            <pc:sldMk cId="2882118053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09:30.600" v="244" actId="478"/>
          <ac:spMkLst>
            <pc:docMk/>
            <pc:sldMk cId="2882118053" sldId="552"/>
            <ac:spMk id="8" creationId="{2E1C1BF2-C4FF-4BFC-994A-888F6115928D}"/>
          </ac:spMkLst>
        </pc:spChg>
        <pc:spChg chg="add del mod">
          <ac:chgData name="Zhao Jin" userId="cd05a825-544c-438a-9ba1-08e63db50b47" providerId="ADAL" clId="{FB8F02A0-9B99-4C9E-A1D1-3BF41D9621D7}" dt="2021-02-03T07:11:53.207" v="461" actId="478"/>
          <ac:spMkLst>
            <pc:docMk/>
            <pc:sldMk cId="2882118053" sldId="552"/>
            <ac:spMk id="9" creationId="{35649340-5AB4-4CED-B84B-66D13E8E2455}"/>
          </ac:spMkLst>
        </pc:spChg>
        <pc:spChg chg="mod">
          <ac:chgData name="Zhao Jin" userId="cd05a825-544c-438a-9ba1-08e63db50b47" providerId="ADAL" clId="{FB8F02A0-9B99-4C9E-A1D1-3BF41D9621D7}" dt="2021-02-03T07:41:34.595" v="1864" actId="20578"/>
          <ac:spMkLst>
            <pc:docMk/>
            <pc:sldMk cId="2882118053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2:55.107" v="512" actId="1035"/>
          <ac:spMkLst>
            <pc:docMk/>
            <pc:sldMk cId="2882118053" sldId="552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3T07:20:30.275" v="935"/>
        <pc:sldMkLst>
          <pc:docMk/>
          <pc:sldMk cId="2082920116" sldId="553"/>
        </pc:sldMkLst>
        <pc:spChg chg="mod">
          <ac:chgData name="Zhao Jin" userId="cd05a825-544c-438a-9ba1-08e63db50b47" providerId="ADAL" clId="{FB8F02A0-9B99-4C9E-A1D1-3BF41D9621D7}" dt="2021-02-03T07:20:30.275" v="935"/>
          <ac:spMkLst>
            <pc:docMk/>
            <pc:sldMk cId="2082920116" sldId="553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FB8F02A0-9B99-4C9E-A1D1-3BF41D9621D7}" dt="2021-02-03T07:42:15.454" v="1867" actId="20577"/>
        <pc:sldMkLst>
          <pc:docMk/>
          <pc:sldMk cId="1659983766" sldId="554"/>
        </pc:sldMkLst>
        <pc:spChg chg="add del mod">
          <ac:chgData name="Zhao Jin" userId="cd05a825-544c-438a-9ba1-08e63db50b47" providerId="ADAL" clId="{FB8F02A0-9B99-4C9E-A1D1-3BF41D9621D7}" dt="2021-02-03T07:29:17.949" v="950" actId="478"/>
          <ac:spMkLst>
            <pc:docMk/>
            <pc:sldMk cId="1659983766" sldId="554"/>
            <ac:spMk id="3" creationId="{22FB21F0-0206-4164-A081-5ED30358D09D}"/>
          </ac:spMkLst>
        </pc:spChg>
        <pc:spChg chg="mod">
          <ac:chgData name="Zhao Jin" userId="cd05a825-544c-438a-9ba1-08e63db50b47" providerId="ADAL" clId="{FB8F02A0-9B99-4C9E-A1D1-3BF41D9621D7}" dt="2021-02-03T07:20:18.467" v="929"/>
          <ac:spMkLst>
            <pc:docMk/>
            <pc:sldMk cId="1659983766" sldId="554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15.261" v="948" actId="478"/>
          <ac:spMkLst>
            <pc:docMk/>
            <pc:sldMk cId="1659983766" sldId="554"/>
            <ac:spMk id="16" creationId="{00000000-0000-0000-0000-000000000000}"/>
          </ac:spMkLst>
        </pc:spChg>
        <pc:spChg chg="add mod">
          <ac:chgData name="Zhao Jin" userId="cd05a825-544c-438a-9ba1-08e63db50b47" providerId="ADAL" clId="{FB8F02A0-9B99-4C9E-A1D1-3BF41D9621D7}" dt="2021-02-03T07:29:42.701" v="1050" actId="1076"/>
          <ac:spMkLst>
            <pc:docMk/>
            <pc:sldMk cId="1659983766" sldId="554"/>
            <ac:spMk id="27" creationId="{92A14019-DDA0-4208-9F61-99DDC433B2B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29" creationId="{FC4C5933-B2F5-4C60-95B2-096787D1003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48" creationId="{71808A35-3B52-4E71-8D1F-613837507E94}"/>
          </ac:spMkLst>
        </pc:spChg>
        <pc:spChg chg="mod">
          <ac:chgData name="Zhao Jin" userId="cd05a825-544c-438a-9ba1-08e63db50b47" providerId="ADAL" clId="{FB8F02A0-9B99-4C9E-A1D1-3BF41D9621D7}" dt="2021-02-03T07:30:10.231" v="1094" actId="6549"/>
          <ac:spMkLst>
            <pc:docMk/>
            <pc:sldMk cId="1659983766" sldId="554"/>
            <ac:spMk id="49" creationId="{21EEE82A-4DB6-1D4F-9A03-5951F440FE93}"/>
          </ac:spMkLst>
        </pc:spChg>
        <pc:spChg chg="del">
          <ac:chgData name="Zhao Jin" userId="cd05a825-544c-438a-9ba1-08e63db50b47" providerId="ADAL" clId="{FB8F02A0-9B99-4C9E-A1D1-3BF41D9621D7}" dt="2021-02-03T07:29:16.423" v="949" actId="478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3" creationId="{9CE4D09C-17E4-46E9-BDB3-75869D51106A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4" creationId="{660FC6E4-3A42-4DD0-B2D9-CE278C7F1A0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5" creationId="{6AD50E3B-D58F-4706-8F12-825A6AA8A1D4}"/>
          </ac:spMkLst>
        </pc:spChg>
        <pc:spChg chg="mod">
          <ac:chgData name="Zhao Jin" userId="cd05a825-544c-438a-9ba1-08e63db50b47" providerId="ADAL" clId="{FB8F02A0-9B99-4C9E-A1D1-3BF41D9621D7}" dt="2021-02-03T07:42:15.454" v="1867" actId="20577"/>
          <ac:spMkLst>
            <pc:docMk/>
            <pc:sldMk cId="1659983766" sldId="554"/>
            <ac:spMk id="14338" creationId="{00000000-0000-0000-0000-000000000000}"/>
          </ac:spMkLst>
        </pc:spChg>
        <pc:grpChg chg="add mod">
          <ac:chgData name="Zhao Jin" userId="cd05a825-544c-438a-9ba1-08e63db50b47" providerId="ADAL" clId="{FB8F02A0-9B99-4C9E-A1D1-3BF41D9621D7}" dt="2021-02-03T07:29:46.358" v="1075" actId="1035"/>
          <ac:grpSpMkLst>
            <pc:docMk/>
            <pc:sldMk cId="1659983766" sldId="554"/>
            <ac:grpSpMk id="28" creationId="{6DC58495-9276-4141-8C72-3141FAA48D65}"/>
          </ac:grpSpMkLst>
        </pc:grpChg>
        <pc:grpChg chg="mod">
          <ac:chgData name="Zhao Jin" userId="cd05a825-544c-438a-9ba1-08e63db50b47" providerId="ADAL" clId="{FB8F02A0-9B99-4C9E-A1D1-3BF41D9621D7}" dt="2021-02-03T07:29:21.870" v="996" actId="103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30" creationId="{78DAB3B7-A5FF-40F9-AFF0-BE4F192AA497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1" creationId="{354B2C0D-F342-411F-ABB8-9EC0422203C0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2" creationId="{65622F6F-A879-483D-916A-2D3A97E78851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6" creationId="{0D25BAB2-93E8-4D4D-AB3D-3F92C2CA5D2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7" creationId="{BDB98A6F-4360-4DF4-BD45-A66BF7A57AA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8" creationId="{DF8C4210-3D97-42C9-8160-05B4C16EFF85}"/>
          </ac:cxnSpMkLst>
        </pc:cxnChg>
      </pc:sldChg>
      <pc:sldChg chg="addSp delSp modSp add del mod">
        <pc:chgData name="Zhao Jin" userId="cd05a825-544c-438a-9ba1-08e63db50b47" providerId="ADAL" clId="{FB8F02A0-9B99-4C9E-A1D1-3BF41D9621D7}" dt="2021-02-03T07:07:06.993" v="219" actId="47"/>
        <pc:sldMkLst>
          <pc:docMk/>
          <pc:sldMk cId="1268238251" sldId="555"/>
        </pc:sldMkLst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1" creationId="{2DB8C0DD-2610-48AA-A2F1-A9AE4DD922BA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3" creationId="{972B1E9B-C6E8-4DE8-871E-C214A3D77F45}"/>
          </ac:spMkLst>
        </pc:spChg>
        <pc:spChg chg="add del mod">
          <ac:chgData name="Zhao Jin" userId="cd05a825-544c-438a-9ba1-08e63db50b47" providerId="ADAL" clId="{FB8F02A0-9B99-4C9E-A1D1-3BF41D9621D7}" dt="2021-02-03T07:04:43.715" v="112" actId="478"/>
          <ac:spMkLst>
            <pc:docMk/>
            <pc:sldMk cId="1268238251" sldId="555"/>
            <ac:spMk id="14" creationId="{CD79967B-40B1-4B58-85F0-1D333E655CC2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7" creationId="{367D5355-0C55-2E48-9F4B-AB4FC9100A05}"/>
          </ac:spMkLst>
        </pc:spChg>
        <pc:spChg chg="del">
          <ac:chgData name="Zhao Jin" userId="cd05a825-544c-438a-9ba1-08e63db50b47" providerId="ADAL" clId="{FB8F02A0-9B99-4C9E-A1D1-3BF41D9621D7}" dt="2021-02-03T07:04:11.956" v="78" actId="478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FB8F02A0-9B99-4C9E-A1D1-3BF41D9621D7}" dt="2021-02-03T07:04:44.834" v="113" actId="6549"/>
          <ac:spMkLst>
            <pc:docMk/>
            <pc:sldMk cId="1268238251" sldId="555"/>
            <ac:spMk id="14338" creationId="{00000000-0000-0000-0000-000000000000}"/>
          </ac:spMkLst>
        </pc:spChg>
        <pc:picChg chg="mod">
          <ac:chgData name="Zhao Jin" userId="cd05a825-544c-438a-9ba1-08e63db50b47" providerId="ADAL" clId="{FB8F02A0-9B99-4C9E-A1D1-3BF41D9621D7}" dt="2021-02-03T07:04:16.379" v="103" actId="1035"/>
          <ac:picMkLst>
            <pc:docMk/>
            <pc:sldMk cId="1268238251" sldId="555"/>
            <ac:picMk id="10" creationId="{54864FA4-5498-40C2-AC55-7C820DE312A4}"/>
          </ac:picMkLst>
        </pc:picChg>
      </pc:sldChg>
      <pc:sldChg chg="modSp add del mod">
        <pc:chgData name="Zhao Jin" userId="cd05a825-544c-438a-9ba1-08e63db50b47" providerId="ADAL" clId="{FB8F02A0-9B99-4C9E-A1D1-3BF41D9621D7}" dt="2021-02-03T07:42:30.854" v="1869" actId="47"/>
        <pc:sldMkLst>
          <pc:docMk/>
          <pc:sldMk cId="788021743" sldId="557"/>
        </pc:sldMkLst>
        <pc:spChg chg="mod">
          <ac:chgData name="Zhao Jin" userId="cd05a825-544c-438a-9ba1-08e63db50b47" providerId="ADAL" clId="{FB8F02A0-9B99-4C9E-A1D1-3BF41D9621D7}" dt="2021-02-03T07:20:23.142" v="931"/>
          <ac:spMkLst>
            <pc:docMk/>
            <pc:sldMk cId="788021743" sldId="557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FB8F02A0-9B99-4C9E-A1D1-3BF41D9621D7}" dt="2021-02-08T02:19:37.781" v="2198" actId="478"/>
        <pc:sldMkLst>
          <pc:docMk/>
          <pc:sldMk cId="686532275" sldId="558"/>
        </pc:sldMkLst>
        <pc:spChg chg="mod">
          <ac:chgData name="Zhao Jin" userId="cd05a825-544c-438a-9ba1-08e63db50b47" providerId="ADAL" clId="{FB8F02A0-9B99-4C9E-A1D1-3BF41D9621D7}" dt="2021-02-03T07:20:25.427" v="932"/>
          <ac:spMkLst>
            <pc:docMk/>
            <pc:sldMk cId="686532275" sldId="558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8T02:19:37.781" v="2198" actId="478"/>
          <ac:spMkLst>
            <pc:docMk/>
            <pc:sldMk cId="686532275" sldId="558"/>
            <ac:spMk id="11" creationId="{06D4AE3F-3899-440E-885D-187ED02668FA}"/>
          </ac:spMkLst>
        </pc:spChg>
      </pc:sldChg>
      <pc:sldChg chg="delSp modSp add del mod delAnim">
        <pc:chgData name="Zhao Jin" userId="cd05a825-544c-438a-9ba1-08e63db50b47" providerId="ADAL" clId="{FB8F02A0-9B99-4C9E-A1D1-3BF41D9621D7}" dt="2021-02-03T07:30:13.895" v="1095" actId="47"/>
        <pc:sldMkLst>
          <pc:docMk/>
          <pc:sldMk cId="182578491" sldId="559"/>
        </pc:sldMkLst>
        <pc:spChg chg="mod">
          <ac:chgData name="Zhao Jin" userId="cd05a825-544c-438a-9ba1-08e63db50b47" providerId="ADAL" clId="{FB8F02A0-9B99-4C9E-A1D1-3BF41D9621D7}" dt="2021-02-03T07:20:21.523" v="930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25.500" v="997" actId="21"/>
          <ac:spMkLst>
            <pc:docMk/>
            <pc:sldMk cId="182578491" sldId="559"/>
            <ac:spMk id="28" creationId="{206BF097-CD0C-4B25-AF09-C35109612BC3}"/>
          </ac:spMkLst>
        </pc:spChg>
        <pc:grpChg chg="del">
          <ac:chgData name="Zhao Jin" userId="cd05a825-544c-438a-9ba1-08e63db50b47" providerId="ADAL" clId="{FB8F02A0-9B99-4C9E-A1D1-3BF41D9621D7}" dt="2021-02-03T07:29:25.500" v="997" actId="21"/>
          <ac:grpSpMkLst>
            <pc:docMk/>
            <pc:sldMk cId="182578491" sldId="559"/>
            <ac:grpSpMk id="29" creationId="{9E869CF5-5422-464C-A5AD-90C40AC515C1}"/>
          </ac:grpSpMkLst>
        </pc:grp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8" creationId="{AE2C6753-7EF0-42E0-B4A9-E162D01D3DB4}"/>
          </ac:cxnSpMkLst>
        </pc:cxnChg>
      </pc:sldChg>
      <pc:sldChg chg="modSp add mod">
        <pc:chgData name="Zhao Jin" userId="cd05a825-544c-438a-9ba1-08e63db50b47" providerId="ADAL" clId="{FB8F02A0-9B99-4C9E-A1D1-3BF41D9621D7}" dt="2021-02-03T07:20:33.509" v="937"/>
        <pc:sldMkLst>
          <pc:docMk/>
          <pc:sldMk cId="1986771488" sldId="561"/>
        </pc:sldMkLst>
        <pc:spChg chg="mod">
          <ac:chgData name="Zhao Jin" userId="cd05a825-544c-438a-9ba1-08e63db50b47" providerId="ADAL" clId="{FB8F02A0-9B99-4C9E-A1D1-3BF41D9621D7}" dt="2021-02-03T07:20:33.509" v="937"/>
          <ac:spMkLst>
            <pc:docMk/>
            <pc:sldMk cId="1986771488" sldId="561"/>
            <ac:spMk id="7" creationId="{00000000-0000-0000-0000-000000000000}"/>
          </ac:spMkLst>
        </pc:spChg>
      </pc:sldChg>
      <pc:sldChg chg="addSp delSp modSp add del mod delAnim modAnim">
        <pc:chgData name="Zhao Jin" userId="cd05a825-544c-438a-9ba1-08e63db50b47" providerId="ADAL" clId="{FB8F02A0-9B99-4C9E-A1D1-3BF41D9621D7}" dt="2021-02-03T07:41:57.313" v="1865" actId="47"/>
        <pc:sldMkLst>
          <pc:docMk/>
          <pc:sldMk cId="92291925" sldId="563"/>
        </pc:sldMkLst>
        <pc:spChg chg="mod">
          <ac:chgData name="Zhao Jin" userId="cd05a825-544c-438a-9ba1-08e63db50b47" providerId="ADAL" clId="{FB8F02A0-9B99-4C9E-A1D1-3BF41D9621D7}" dt="2021-02-03T07:20:15.168" v="928" actId="20577"/>
          <ac:spMkLst>
            <pc:docMk/>
            <pc:sldMk cId="92291925" sldId="563"/>
            <ac:spMk id="7" creationId="{00000000-0000-0000-0000-000000000000}"/>
          </ac:spMkLst>
        </pc:spChg>
        <pc:spChg chg="add del mod">
          <ac:chgData name="Zhao Jin" userId="cd05a825-544c-438a-9ba1-08e63db50b47" providerId="ADAL" clId="{FB8F02A0-9B99-4C9E-A1D1-3BF41D9621D7}" dt="2021-02-03T07:01:50.109" v="5" actId="478"/>
          <ac:spMkLst>
            <pc:docMk/>
            <pc:sldMk cId="92291925" sldId="563"/>
            <ac:spMk id="13" creationId="{A018A939-88C1-46BC-BAB4-25876F9F5000}"/>
          </ac:spMkLst>
        </pc:spChg>
        <pc:spChg chg="del">
          <ac:chgData name="Zhao Jin" userId="cd05a825-544c-438a-9ba1-08e63db50b47" providerId="ADAL" clId="{FB8F02A0-9B99-4C9E-A1D1-3BF41D9621D7}" dt="2021-02-03T07:01:53.900" v="6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modSp add mod modAnim">
        <pc:chgData name="Zhao Jin" userId="cd05a825-544c-438a-9ba1-08e63db50b47" providerId="ADAL" clId="{FB8F02A0-9B99-4C9E-A1D1-3BF41D9621D7}" dt="2021-02-03T07:20:31.915" v="936"/>
        <pc:sldMkLst>
          <pc:docMk/>
          <pc:sldMk cId="1276365520" sldId="564"/>
        </pc:sldMkLst>
        <pc:spChg chg="mod">
          <ac:chgData name="Zhao Jin" userId="cd05a825-544c-438a-9ba1-08e63db50b47" providerId="ADAL" clId="{FB8F02A0-9B99-4C9E-A1D1-3BF41D9621D7}" dt="2021-02-03T07:20:31.915" v="936"/>
          <ac:spMkLst>
            <pc:docMk/>
            <pc:sldMk cId="1276365520" sldId="564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5:50.668" v="577" actId="1035"/>
          <ac:spMkLst>
            <pc:docMk/>
            <pc:sldMk cId="1276365520" sldId="564"/>
            <ac:spMk id="13" creationId="{972B1E9B-C6E8-4DE8-871E-C214A3D77F45}"/>
          </ac:spMkLst>
        </pc:spChg>
        <pc:spChg chg="add mod">
          <ac:chgData name="Zhao Jin" userId="cd05a825-544c-438a-9ba1-08e63db50b47" providerId="ADAL" clId="{FB8F02A0-9B99-4C9E-A1D1-3BF41D9621D7}" dt="2021-02-03T07:18:58.912" v="843" actId="255"/>
          <ac:spMkLst>
            <pc:docMk/>
            <pc:sldMk cId="1276365520" sldId="564"/>
            <ac:spMk id="14" creationId="{3BE09EC5-9C6D-4841-A5F4-9A5837974E20}"/>
          </ac:spMkLst>
        </pc:spChg>
        <pc:spChg chg="add mod">
          <ac:chgData name="Zhao Jin" userId="cd05a825-544c-438a-9ba1-08e63db50b47" providerId="ADAL" clId="{FB8F02A0-9B99-4C9E-A1D1-3BF41D9621D7}" dt="2021-02-03T07:19:03.130" v="844" actId="1076"/>
          <ac:spMkLst>
            <pc:docMk/>
            <pc:sldMk cId="1276365520" sldId="564"/>
            <ac:spMk id="15" creationId="{096B9094-1E2A-402A-A1B2-0B1E3DBA221D}"/>
          </ac:spMkLst>
        </pc:spChg>
        <pc:spChg chg="add mod">
          <ac:chgData name="Zhao Jin" userId="cd05a825-544c-438a-9ba1-08e63db50b47" providerId="ADAL" clId="{FB8F02A0-9B99-4C9E-A1D1-3BF41D9621D7}" dt="2021-02-03T07:18:21.030" v="805" actId="1076"/>
          <ac:spMkLst>
            <pc:docMk/>
            <pc:sldMk cId="1276365520" sldId="564"/>
            <ac:spMk id="16" creationId="{8D87AA11-3E4E-46CD-ABF1-3B99CD8A7ECE}"/>
          </ac:spMkLst>
        </pc:spChg>
        <pc:spChg chg="add mod">
          <ac:chgData name="Zhao Jin" userId="cd05a825-544c-438a-9ba1-08e63db50b47" providerId="ADAL" clId="{FB8F02A0-9B99-4C9E-A1D1-3BF41D9621D7}" dt="2021-02-03T07:19:34.904" v="892" actId="1076"/>
          <ac:spMkLst>
            <pc:docMk/>
            <pc:sldMk cId="1276365520" sldId="564"/>
            <ac:spMk id="18" creationId="{B16D4AFD-E818-4047-959F-C04354558EAF}"/>
          </ac:spMkLst>
        </pc:spChg>
        <pc:picChg chg="add mod">
          <ac:chgData name="Zhao Jin" userId="cd05a825-544c-438a-9ba1-08e63db50b47" providerId="ADAL" clId="{FB8F02A0-9B99-4C9E-A1D1-3BF41D9621D7}" dt="2021-02-03T07:18:22.576" v="806" actId="1076"/>
          <ac:picMkLst>
            <pc:docMk/>
            <pc:sldMk cId="1276365520" sldId="564"/>
            <ac:picMk id="17" creationId="{ED2DFF4D-A89B-45E0-B4A6-9463A17A340E}"/>
          </ac:picMkLst>
        </pc:picChg>
      </pc:sldChg>
      <pc:sldChg chg="delSp modSp add mod">
        <pc:chgData name="Zhao Jin" userId="cd05a825-544c-438a-9ba1-08e63db50b47" providerId="ADAL" clId="{FB8F02A0-9B99-4C9E-A1D1-3BF41D9621D7}" dt="2021-02-03T07:20:28.829" v="934"/>
        <pc:sldMkLst>
          <pc:docMk/>
          <pc:sldMk cId="827193018" sldId="565"/>
        </pc:sldMkLst>
        <pc:spChg chg="mod">
          <ac:chgData name="Zhao Jin" userId="cd05a825-544c-438a-9ba1-08e63db50b47" providerId="ADAL" clId="{FB8F02A0-9B99-4C9E-A1D1-3BF41D9621D7}" dt="2021-02-03T07:20:28.829" v="934"/>
          <ac:spMkLst>
            <pc:docMk/>
            <pc:sldMk cId="827193018" sldId="565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4:20.921" v="546" actId="20577"/>
          <ac:spMkLst>
            <pc:docMk/>
            <pc:sldMk cId="827193018" sldId="565"/>
            <ac:spMk id="9" creationId="{35649340-5AB4-4CED-B84B-66D13E8E2455}"/>
          </ac:spMkLst>
        </pc:spChg>
        <pc:spChg chg="del mod">
          <ac:chgData name="Zhao Jin" userId="cd05a825-544c-438a-9ba1-08e63db50b47" providerId="ADAL" clId="{FB8F02A0-9B99-4C9E-A1D1-3BF41D9621D7}" dt="2021-02-03T07:11:55.316" v="463" actId="478"/>
          <ac:spMkLst>
            <pc:docMk/>
            <pc:sldMk cId="827193018" sldId="565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1:57.461" v="465" actId="5793"/>
          <ac:spMkLst>
            <pc:docMk/>
            <pc:sldMk cId="827193018" sldId="565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8T02:21:29.074" v="2208" actId="20577"/>
        <pc:sldMkLst>
          <pc:docMk/>
          <pc:sldMk cId="3959984611" sldId="566"/>
        </pc:sldMkLst>
        <pc:spChg chg="mod">
          <ac:chgData name="Zhao Jin" userId="cd05a825-544c-438a-9ba1-08e63db50b47" providerId="ADAL" clId="{FB8F02A0-9B99-4C9E-A1D1-3BF41D9621D7}" dt="2021-02-03T07:20:36.970" v="938"/>
          <ac:spMkLst>
            <pc:docMk/>
            <pc:sldMk cId="3959984611" sldId="566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8T02:21:29.074" v="2208" actId="20577"/>
          <ac:spMkLst>
            <pc:docMk/>
            <pc:sldMk cId="3959984611" sldId="566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20:03.399" v="922" actId="20577"/>
          <ac:spMkLst>
            <pc:docMk/>
            <pc:sldMk cId="3959984611" sldId="56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34:00.322" v="1372" actId="47"/>
        <pc:sldMkLst>
          <pc:docMk/>
          <pc:sldMk cId="243231529" sldId="567"/>
        </pc:sldMkLst>
      </pc:sldChg>
      <pc:sldChg chg="modSp add del mod">
        <pc:chgData name="Zhao Jin" userId="cd05a825-544c-438a-9ba1-08e63db50b47" providerId="ADAL" clId="{FB8F02A0-9B99-4C9E-A1D1-3BF41D9621D7}" dt="2021-02-03T07:30:57.488" v="1096" actId="47"/>
        <pc:sldMkLst>
          <pc:docMk/>
          <pc:sldMk cId="3003604107" sldId="567"/>
        </pc:sldMkLst>
        <pc:spChg chg="mod">
          <ac:chgData name="Zhao Jin" userId="cd05a825-544c-438a-9ba1-08e63db50b47" providerId="ADAL" clId="{FB8F02A0-9B99-4C9E-A1D1-3BF41D9621D7}" dt="2021-02-03T07:20:41.505" v="939"/>
          <ac:spMkLst>
            <pc:docMk/>
            <pc:sldMk cId="3003604107" sldId="567"/>
            <ac:spMk id="7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FB8F02A0-9B99-4C9E-A1D1-3BF41D9621D7}" dt="2021-02-03T07:45:20.173" v="2121" actId="20577"/>
        <pc:sldMkLst>
          <pc:docMk/>
          <pc:sldMk cId="2879329457" sldId="568"/>
        </pc:sldMkLst>
        <pc:spChg chg="mod">
          <ac:chgData name="Zhao Jin" userId="cd05a825-544c-438a-9ba1-08e63db50b47" providerId="ADAL" clId="{FB8F02A0-9B99-4C9E-A1D1-3BF41D9621D7}" dt="2021-02-03T07:45:20.173" v="2121" actId="20577"/>
          <ac:spMkLst>
            <pc:docMk/>
            <pc:sldMk cId="2879329457" sldId="568"/>
            <ac:spMk id="9" creationId="{00000000-0000-0000-0000-000000000000}"/>
          </ac:spMkLst>
        </pc:spChg>
        <pc:graphicFrameChg chg="del mod modGraphic">
          <ac:chgData name="Zhao Jin" userId="cd05a825-544c-438a-9ba1-08e63db50b47" providerId="ADAL" clId="{FB8F02A0-9B99-4C9E-A1D1-3BF41D9621D7}" dt="2021-02-03T07:34:55.508" v="1419" actId="478"/>
          <ac:graphicFrameMkLst>
            <pc:docMk/>
            <pc:sldMk cId="2879329457" sldId="568"/>
            <ac:graphicFrameMk id="7" creationId="{1DC5F05D-202E-4474-8067-C5632E06F885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1:24.626" v="1863" actId="1076"/>
          <ac:graphicFrameMkLst>
            <pc:docMk/>
            <pc:sldMk cId="2879329457" sldId="568"/>
            <ac:graphicFrameMk id="8" creationId="{C8DA87BB-C4AB-4A3F-B99E-7CAF8E3AC125}"/>
          </ac:graphicFrameMkLst>
        </pc:graphicFrameChg>
      </pc:sldChg>
      <pc:sldChg chg="modSp add mod">
        <pc:chgData name="Zhao Jin" userId="cd05a825-544c-438a-9ba1-08e63db50b47" providerId="ADAL" clId="{FB8F02A0-9B99-4C9E-A1D1-3BF41D9621D7}" dt="2021-02-03T07:42:36.973" v="1870"/>
        <pc:sldMkLst>
          <pc:docMk/>
          <pc:sldMk cId="4240540711" sldId="569"/>
        </pc:sldMkLst>
        <pc:spChg chg="mod">
          <ac:chgData name="Zhao Jin" userId="cd05a825-544c-438a-9ba1-08e63db50b47" providerId="ADAL" clId="{FB8F02A0-9B99-4C9E-A1D1-3BF41D9621D7}" dt="2021-02-03T07:42:36.973" v="1870"/>
          <ac:spMkLst>
            <pc:docMk/>
            <pc:sldMk cId="4240540711" sldId="569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  <pc:spChg chg="add mod">
          <ac:chgData name="Zhao Jin" userId="cd05a825-544c-438a-9ba1-08e63db50b47" providerId="ADAL" clId="{6A3951C8-7780-4031-8A2B-7971BC0F9707}" dt="2021-01-27T06:39:09.281" v="89" actId="1036"/>
          <ac:spMkLst>
            <pc:docMk/>
            <pc:sldMk cId="3949125736" sldId="548"/>
            <ac:spMk id="2" creationId="{62B1CF73-04DC-472B-B45B-71CEBE9E2875}"/>
          </ac:spMkLst>
        </pc:spChg>
        <pc:spChg chg="mod">
          <ac:chgData name="Zhao Jin" userId="cd05a825-544c-438a-9ba1-08e63db50b47" providerId="ADAL" clId="{6A3951C8-7780-4031-8A2B-7971BC0F9707}" dt="2021-01-27T06:38:06.592" v="2" actId="20577"/>
          <ac:spMkLst>
            <pc:docMk/>
            <pc:sldMk cId="3949125736" sldId="548"/>
            <ac:spMk id="9" creationId="{00000000-0000-0000-0000-000000000000}"/>
          </ac:spMkLst>
        </pc:spChg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  <pc:spChg chg="mod">
          <ac:chgData name="Zhao Jin" userId="cd05a825-544c-438a-9ba1-08e63db50b47" providerId="ADAL" clId="{6A3951C8-7780-4031-8A2B-7971BC0F9707}" dt="2021-01-27T06:38:01.505" v="1" actId="13926"/>
          <ac:spMkLst>
            <pc:docMk/>
            <pc:sldMk cId="2939077141" sldId="549"/>
            <ac:spMk id="9" creationId="{00000000-0000-0000-0000-000000000000}"/>
          </ac:spMkLst>
        </pc:spChg>
        <pc:spChg chg="add mod">
          <ac:chgData name="Zhao Jin" userId="cd05a825-544c-438a-9ba1-08e63db50b47" providerId="ADAL" clId="{6A3951C8-7780-4031-8A2B-7971BC0F9707}" dt="2021-01-27T06:40:05.693" v="157" actId="20577"/>
          <ac:spMkLst>
            <pc:docMk/>
            <pc:sldMk cId="2939077141" sldId="549"/>
            <ac:spMk id="10" creationId="{1850E95F-4DF3-444D-BDF1-AF8F205268DD}"/>
          </ac:spMkLst>
        </pc:spChg>
      </pc:sldChg>
    </pc:docChg>
  </pc:docChgLst>
  <pc:docChgLst>
    <pc:chgData name="Zhao Jin" userId="cd05a825-544c-438a-9ba1-08e63db50b47" providerId="ADAL" clId="{2D11F99A-8525-437D-8D6B-BF38ECA4A916}"/>
    <pc:docChg chg="modSld modMainMaster">
      <pc:chgData name="Zhao Jin" userId="cd05a825-544c-438a-9ba1-08e63db50b47" providerId="ADAL" clId="{2D11F99A-8525-437D-8D6B-BF38ECA4A916}" dt="2024-02-01T09:45:31.992" v="15" actId="255"/>
      <pc:docMkLst>
        <pc:docMk/>
      </pc:docMkLst>
      <pc:sldChg chg="modSp mod">
        <pc:chgData name="Zhao Jin" userId="cd05a825-544c-438a-9ba1-08e63db50b47" providerId="ADAL" clId="{2D11F99A-8525-437D-8D6B-BF38ECA4A916}" dt="2024-02-01T09:45:31.992" v="15" actId="255"/>
        <pc:sldMkLst>
          <pc:docMk/>
          <pc:sldMk cId="4078418712" sldId="525"/>
        </pc:sldMkLst>
        <pc:spChg chg="mod">
          <ac:chgData name="Zhao Jin" userId="cd05a825-544c-438a-9ba1-08e63db50b47" providerId="ADAL" clId="{2D11F99A-8525-437D-8D6B-BF38ECA4A916}" dt="2024-02-01T09:45:31.992" v="15" actId="255"/>
          <ac:spMkLst>
            <pc:docMk/>
            <pc:sldMk cId="4078418712" sldId="525"/>
            <ac:spMk id="3" creationId="{61DC7BB1-1A99-BB08-E70C-A6E179CA9547}"/>
          </ac:spMkLst>
        </pc:spChg>
      </pc:sldChg>
      <pc:sldChg chg="modSp mod">
        <pc:chgData name="Zhao Jin" userId="cd05a825-544c-438a-9ba1-08e63db50b47" providerId="ADAL" clId="{2D11F99A-8525-437D-8D6B-BF38ECA4A916}" dt="2024-02-01T09:44:23.235" v="1" actId="255"/>
        <pc:sldMkLst>
          <pc:docMk/>
          <pc:sldMk cId="2483833350" sldId="612"/>
        </pc:sldMkLst>
        <pc:spChg chg="mod">
          <ac:chgData name="Zhao Jin" userId="cd05a825-544c-438a-9ba1-08e63db50b47" providerId="ADAL" clId="{2D11F99A-8525-437D-8D6B-BF38ECA4A916}" dt="2024-02-01T09:44:23.235" v="1" actId="255"/>
          <ac:spMkLst>
            <pc:docMk/>
            <pc:sldMk cId="2483833350" sldId="612"/>
            <ac:spMk id="4" creationId="{88043999-70F9-0064-7258-79C85E2CD259}"/>
          </ac:spMkLst>
        </pc:spChg>
      </pc:sldChg>
      <pc:sldChg chg="modSp mod">
        <pc:chgData name="Zhao Jin" userId="cd05a825-544c-438a-9ba1-08e63db50b47" providerId="ADAL" clId="{2D11F99A-8525-437D-8D6B-BF38ECA4A916}" dt="2024-02-01T09:44:28.238" v="2" actId="255"/>
        <pc:sldMkLst>
          <pc:docMk/>
          <pc:sldMk cId="2970543596" sldId="613"/>
        </pc:sldMkLst>
        <pc:spChg chg="mod">
          <ac:chgData name="Zhao Jin" userId="cd05a825-544c-438a-9ba1-08e63db50b47" providerId="ADAL" clId="{2D11F99A-8525-437D-8D6B-BF38ECA4A916}" dt="2024-02-01T09:44:28.238" v="2" actId="255"/>
          <ac:spMkLst>
            <pc:docMk/>
            <pc:sldMk cId="2970543596" sldId="613"/>
            <ac:spMk id="3" creationId="{3C35815E-05FA-0AC4-11FD-802C3781096D}"/>
          </ac:spMkLst>
        </pc:spChg>
      </pc:sldChg>
      <pc:sldChg chg="modSp mod">
        <pc:chgData name="Zhao Jin" userId="cd05a825-544c-438a-9ba1-08e63db50b47" providerId="ADAL" clId="{2D11F99A-8525-437D-8D6B-BF38ECA4A916}" dt="2024-02-01T09:44:35.992" v="4" actId="255"/>
        <pc:sldMkLst>
          <pc:docMk/>
          <pc:sldMk cId="2267673099" sldId="621"/>
        </pc:sldMkLst>
        <pc:spChg chg="mod">
          <ac:chgData name="Zhao Jin" userId="cd05a825-544c-438a-9ba1-08e63db50b47" providerId="ADAL" clId="{2D11F99A-8525-437D-8D6B-BF38ECA4A916}" dt="2024-02-01T09:44:35.992" v="4" actId="255"/>
          <ac:spMkLst>
            <pc:docMk/>
            <pc:sldMk cId="2267673099" sldId="621"/>
            <ac:spMk id="3" creationId="{2633B3FD-FEE0-0EED-DFBF-C8E63069285C}"/>
          </ac:spMkLst>
        </pc:spChg>
      </pc:sldChg>
      <pc:sldChg chg="modSp mod">
        <pc:chgData name="Zhao Jin" userId="cd05a825-544c-438a-9ba1-08e63db50b47" providerId="ADAL" clId="{2D11F99A-8525-437D-8D6B-BF38ECA4A916}" dt="2024-02-01T09:44:47.574" v="7" actId="255"/>
        <pc:sldMkLst>
          <pc:docMk/>
          <pc:sldMk cId="1465211527" sldId="624"/>
        </pc:sldMkLst>
        <pc:spChg chg="mod">
          <ac:chgData name="Zhao Jin" userId="cd05a825-544c-438a-9ba1-08e63db50b47" providerId="ADAL" clId="{2D11F99A-8525-437D-8D6B-BF38ECA4A916}" dt="2024-02-01T09:44:47.574" v="7" actId="255"/>
          <ac:spMkLst>
            <pc:docMk/>
            <pc:sldMk cId="1465211527" sldId="624"/>
            <ac:spMk id="3" creationId="{C0B8B125-29CE-5B24-1B9A-2D26964846BF}"/>
          </ac:spMkLst>
        </pc:spChg>
      </pc:sldChg>
      <pc:sldChg chg="modSp mod">
        <pc:chgData name="Zhao Jin" userId="cd05a825-544c-438a-9ba1-08e63db50b47" providerId="ADAL" clId="{2D11F99A-8525-437D-8D6B-BF38ECA4A916}" dt="2024-02-01T09:44:51.665" v="8" actId="255"/>
        <pc:sldMkLst>
          <pc:docMk/>
          <pc:sldMk cId="2795639249" sldId="626"/>
        </pc:sldMkLst>
        <pc:spChg chg="mod">
          <ac:chgData name="Zhao Jin" userId="cd05a825-544c-438a-9ba1-08e63db50b47" providerId="ADAL" clId="{2D11F99A-8525-437D-8D6B-BF38ECA4A916}" dt="2024-02-01T09:44:51.665" v="8" actId="255"/>
          <ac:spMkLst>
            <pc:docMk/>
            <pc:sldMk cId="2795639249" sldId="626"/>
            <ac:spMk id="3" creationId="{E7344506-21CC-4815-A660-575DF1004F88}"/>
          </ac:spMkLst>
        </pc:spChg>
      </pc:sldChg>
      <pc:sldChg chg="modSp mod">
        <pc:chgData name="Zhao Jin" userId="cd05a825-544c-438a-9ba1-08e63db50b47" providerId="ADAL" clId="{2D11F99A-8525-437D-8D6B-BF38ECA4A916}" dt="2024-02-01T09:45:06.742" v="10" actId="255"/>
        <pc:sldMkLst>
          <pc:docMk/>
          <pc:sldMk cId="3565944728" sldId="631"/>
        </pc:sldMkLst>
        <pc:spChg chg="mod">
          <ac:chgData name="Zhao Jin" userId="cd05a825-544c-438a-9ba1-08e63db50b47" providerId="ADAL" clId="{2D11F99A-8525-437D-8D6B-BF38ECA4A916}" dt="2024-02-01T09:45:06.742" v="10" actId="255"/>
          <ac:spMkLst>
            <pc:docMk/>
            <pc:sldMk cId="3565944728" sldId="631"/>
            <ac:spMk id="3" creationId="{0ADA8853-1695-71B0-0F9F-DE8739956D5E}"/>
          </ac:spMkLst>
        </pc:spChg>
      </pc:sldChg>
      <pc:sldChg chg="modSp mod">
        <pc:chgData name="Zhao Jin" userId="cd05a825-544c-438a-9ba1-08e63db50b47" providerId="ADAL" clId="{2D11F99A-8525-437D-8D6B-BF38ECA4A916}" dt="2024-02-01T09:45:10.435" v="11" actId="255"/>
        <pc:sldMkLst>
          <pc:docMk/>
          <pc:sldMk cId="2709092880" sldId="632"/>
        </pc:sldMkLst>
        <pc:spChg chg="mod">
          <ac:chgData name="Zhao Jin" userId="cd05a825-544c-438a-9ba1-08e63db50b47" providerId="ADAL" clId="{2D11F99A-8525-437D-8D6B-BF38ECA4A916}" dt="2024-02-01T09:45:10.435" v="11" actId="255"/>
          <ac:spMkLst>
            <pc:docMk/>
            <pc:sldMk cId="2709092880" sldId="632"/>
            <ac:spMk id="3" creationId="{EF70CF08-C19E-2A00-1309-8BC649C4C4D7}"/>
          </ac:spMkLst>
        </pc:spChg>
      </pc:sldChg>
      <pc:sldChg chg="modSp mod">
        <pc:chgData name="Zhao Jin" userId="cd05a825-544c-438a-9ba1-08e63db50b47" providerId="ADAL" clId="{2D11F99A-8525-437D-8D6B-BF38ECA4A916}" dt="2024-02-01T09:45:28.521" v="14" actId="255"/>
        <pc:sldMkLst>
          <pc:docMk/>
          <pc:sldMk cId="2888219981" sldId="636"/>
        </pc:sldMkLst>
        <pc:spChg chg="mod">
          <ac:chgData name="Zhao Jin" userId="cd05a825-544c-438a-9ba1-08e63db50b47" providerId="ADAL" clId="{2D11F99A-8525-437D-8D6B-BF38ECA4A916}" dt="2024-02-01T09:45:28.521" v="14" actId="255"/>
          <ac:spMkLst>
            <pc:docMk/>
            <pc:sldMk cId="2888219981" sldId="636"/>
            <ac:spMk id="3" creationId="{78C1E206-B728-C36E-095C-C93FE1FCC87B}"/>
          </ac:spMkLst>
        </pc:spChg>
      </pc:sldChg>
      <pc:sldChg chg="modSp mod">
        <pc:chgData name="Zhao Jin" userId="cd05a825-544c-438a-9ba1-08e63db50b47" providerId="ADAL" clId="{2D11F99A-8525-437D-8D6B-BF38ECA4A916}" dt="2024-02-01T09:45:13.928" v="12" actId="255"/>
        <pc:sldMkLst>
          <pc:docMk/>
          <pc:sldMk cId="2687128976" sldId="637"/>
        </pc:sldMkLst>
        <pc:spChg chg="mod">
          <ac:chgData name="Zhao Jin" userId="cd05a825-544c-438a-9ba1-08e63db50b47" providerId="ADAL" clId="{2D11F99A-8525-437D-8D6B-BF38ECA4A916}" dt="2024-02-01T09:45:13.928" v="12" actId="255"/>
          <ac:spMkLst>
            <pc:docMk/>
            <pc:sldMk cId="2687128976" sldId="637"/>
            <ac:spMk id="3" creationId="{A144D31E-026D-EC38-B1BA-501F71F90491}"/>
          </ac:spMkLst>
        </pc:spChg>
      </pc:sldChg>
      <pc:sldChg chg="modSp mod">
        <pc:chgData name="Zhao Jin" userId="cd05a825-544c-438a-9ba1-08e63db50b47" providerId="ADAL" clId="{2D11F99A-8525-437D-8D6B-BF38ECA4A916}" dt="2024-02-01T09:45:23.193" v="13" actId="255"/>
        <pc:sldMkLst>
          <pc:docMk/>
          <pc:sldMk cId="2501207953" sldId="638"/>
        </pc:sldMkLst>
        <pc:spChg chg="mod">
          <ac:chgData name="Zhao Jin" userId="cd05a825-544c-438a-9ba1-08e63db50b47" providerId="ADAL" clId="{2D11F99A-8525-437D-8D6B-BF38ECA4A916}" dt="2024-02-01T09:45:23.193" v="13" actId="255"/>
          <ac:spMkLst>
            <pc:docMk/>
            <pc:sldMk cId="2501207953" sldId="638"/>
            <ac:spMk id="4" creationId="{5CED2739-EAC4-27C7-B19F-116F36EB4061}"/>
          </ac:spMkLst>
        </pc:spChg>
      </pc:sldChg>
      <pc:sldChg chg="modSp mod">
        <pc:chgData name="Zhao Jin" userId="cd05a825-544c-438a-9ba1-08e63db50b47" providerId="ADAL" clId="{2D11F99A-8525-437D-8D6B-BF38ECA4A916}" dt="2024-02-01T09:44:43.892" v="6" actId="255"/>
        <pc:sldMkLst>
          <pc:docMk/>
          <pc:sldMk cId="2463483696" sldId="639"/>
        </pc:sldMkLst>
        <pc:spChg chg="mod">
          <ac:chgData name="Zhao Jin" userId="cd05a825-544c-438a-9ba1-08e63db50b47" providerId="ADAL" clId="{2D11F99A-8525-437D-8D6B-BF38ECA4A916}" dt="2024-02-01T09:44:43.892" v="6" actId="255"/>
          <ac:spMkLst>
            <pc:docMk/>
            <pc:sldMk cId="2463483696" sldId="639"/>
            <ac:spMk id="4" creationId="{43A3F36F-239C-3AAC-8CE8-012E482BE163}"/>
          </ac:spMkLst>
        </pc:spChg>
      </pc:sldChg>
      <pc:sldChg chg="modSp mod">
        <pc:chgData name="Zhao Jin" userId="cd05a825-544c-438a-9ba1-08e63db50b47" providerId="ADAL" clId="{2D11F99A-8525-437D-8D6B-BF38ECA4A916}" dt="2024-02-01T09:44:40.105" v="5" actId="255"/>
        <pc:sldMkLst>
          <pc:docMk/>
          <pc:sldMk cId="406905398" sldId="641"/>
        </pc:sldMkLst>
        <pc:spChg chg="mod">
          <ac:chgData name="Zhao Jin" userId="cd05a825-544c-438a-9ba1-08e63db50b47" providerId="ADAL" clId="{2D11F99A-8525-437D-8D6B-BF38ECA4A916}" dt="2024-02-01T09:44:40.105" v="5" actId="255"/>
          <ac:spMkLst>
            <pc:docMk/>
            <pc:sldMk cId="406905398" sldId="641"/>
            <ac:spMk id="4" creationId="{F6A7C05B-E427-20D8-104A-8C18166FF798}"/>
          </ac:spMkLst>
        </pc:spChg>
      </pc:sldChg>
      <pc:sldChg chg="modSp mod">
        <pc:chgData name="Zhao Jin" userId="cd05a825-544c-438a-9ba1-08e63db50b47" providerId="ADAL" clId="{2D11F99A-8525-437D-8D6B-BF38ECA4A916}" dt="2024-02-01T09:44:32.076" v="3" actId="255"/>
        <pc:sldMkLst>
          <pc:docMk/>
          <pc:sldMk cId="2892195280" sldId="644"/>
        </pc:sldMkLst>
        <pc:spChg chg="mod">
          <ac:chgData name="Zhao Jin" userId="cd05a825-544c-438a-9ba1-08e63db50b47" providerId="ADAL" clId="{2D11F99A-8525-437D-8D6B-BF38ECA4A916}" dt="2024-02-01T09:44:32.076" v="3" actId="255"/>
          <ac:spMkLst>
            <pc:docMk/>
            <pc:sldMk cId="2892195280" sldId="644"/>
            <ac:spMk id="4" creationId="{C0652973-2C79-E8ED-151C-804945D47576}"/>
          </ac:spMkLst>
        </pc:spChg>
      </pc:sldChg>
      <pc:sldMasterChg chg="modSp modSldLayout">
        <pc:chgData name="Zhao Jin" userId="cd05a825-544c-438a-9ba1-08e63db50b47" providerId="ADAL" clId="{2D11F99A-8525-437D-8D6B-BF38ECA4A916}" dt="2024-02-01T09:44:16.167" v="0"/>
        <pc:sldMasterMkLst>
          <pc:docMk/>
          <pc:sldMasterMk cId="0" sldId="2147485087"/>
        </pc:sldMasterMkLst>
        <pc:spChg chg="mod">
          <ac:chgData name="Zhao Jin" userId="cd05a825-544c-438a-9ba1-08e63db50b47" providerId="ADAL" clId="{2D11F99A-8525-437D-8D6B-BF38ECA4A916}" dt="2024-02-01T09:44:16.167" v="0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2D11F99A-8525-437D-8D6B-BF38ECA4A916}" dt="2024-02-01T09:44:16.167" v="0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2D11F99A-8525-437D-8D6B-BF38ECA4A916}" dt="2024-02-01T09:44:16.167" v="0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2D11F99A-8525-437D-8D6B-BF38ECA4A916}" dt="2024-02-01T09:44:16.167" v="0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2D11F99A-8525-437D-8D6B-BF38ECA4A916}" dt="2024-02-01T09:44:16.167" v="0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2D11F99A-8525-437D-8D6B-BF38ECA4A916}" dt="2024-02-01T09:44:16.167" v="0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2D11F99A-8525-437D-8D6B-BF38ECA4A916}" dt="2024-02-01T09:44:16.167" v="0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2D11F99A-8525-437D-8D6B-BF38ECA4A916}" dt="2024-02-01T09:44:16.167" v="0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2D11F99A-8525-437D-8D6B-BF38ECA4A916}" dt="2024-02-01T09:44:16.167" v="0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2D11F99A-8525-437D-8D6B-BF38ECA4A916}" dt="2024-02-01T09:44:16.167" v="0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2D11F99A-8525-437D-8D6B-BF38ECA4A916}" dt="2024-02-01T09:44:16.167" v="0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2D11F99A-8525-437D-8D6B-BF38ECA4A916}" dt="2024-02-01T09:44:16.167" v="0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2D11F99A-8525-437D-8D6B-BF38ECA4A916}" dt="2024-02-01T09:44:16.167" v="0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2D11F99A-8525-437D-8D6B-BF38ECA4A916}" dt="2024-02-01T09:44:16.167" v="0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2D11F99A-8525-437D-8D6B-BF38ECA4A916}" dt="2024-02-01T09:44:16.167" v="0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2D11F99A-8525-437D-8D6B-BF38ECA4A916}" dt="2024-02-01T09:44:16.167" v="0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2D11F99A-8525-437D-8D6B-BF38ECA4A916}" dt="2024-02-01T09:44:16.167" v="0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2D11F99A-8525-437D-8D6B-BF38ECA4A916}" dt="2024-02-01T09:44:16.167" v="0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2D11F99A-8525-437D-8D6B-BF38ECA4A916}" dt="2024-02-01T09:44:16.167" v="0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2D11F99A-8525-437D-8D6B-BF38ECA4A916}" dt="2024-02-01T09:44:16.167" v="0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2D11F99A-8525-437D-8D6B-BF38ECA4A916}" dt="2024-02-01T09:44:16.167" v="0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2D11F99A-8525-437D-8D6B-BF38ECA4A916}" dt="2024-02-01T09:44:16.167" v="0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2D11F99A-8525-437D-8D6B-BF38ECA4A916}" dt="2024-02-01T09:44:16.167" v="0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6EB77F57-243F-475C-89BC-CCD376A03B2E}"/>
    <pc:docChg chg="custSel modSld">
      <pc:chgData name="Zhao Jin" userId="cd05a825-544c-438a-9ba1-08e63db50b47" providerId="ADAL" clId="{6EB77F57-243F-475C-89BC-CCD376A03B2E}" dt="2024-01-31T05:15:26.328" v="14" actId="27636"/>
      <pc:docMkLst>
        <pc:docMk/>
      </pc:docMkLst>
      <pc:sldChg chg="addSp modSp">
        <pc:chgData name="Zhao Jin" userId="cd05a825-544c-438a-9ba1-08e63db50b47" providerId="ADAL" clId="{6EB77F57-243F-475C-89BC-CCD376A03B2E}" dt="2024-01-31T05:15:26.222" v="1"/>
        <pc:sldMkLst>
          <pc:docMk/>
          <pc:sldMk cId="0" sldId="256"/>
        </pc:sldMkLst>
        <pc:spChg chg="add mod">
          <ac:chgData name="Zhao Jin" userId="cd05a825-544c-438a-9ba1-08e63db50b47" providerId="ADAL" clId="{6EB77F57-243F-475C-89BC-CCD376A03B2E}" dt="2024-01-31T05:15:26.222" v="1"/>
          <ac:spMkLst>
            <pc:docMk/>
            <pc:sldMk cId="0" sldId="256"/>
            <ac:spMk id="3" creationId="{F8C86A16-B391-8EAC-3DAD-C00543A30905}"/>
          </ac:spMkLst>
        </pc:spChg>
        <pc:picChg chg="add mod">
          <ac:chgData name="Zhao Jin" userId="cd05a825-544c-438a-9ba1-08e63db50b47" providerId="ADAL" clId="{6EB77F57-243F-475C-89BC-CCD376A03B2E}" dt="2024-01-31T05:15:26.222" v="1"/>
          <ac:picMkLst>
            <pc:docMk/>
            <pc:sldMk cId="0" sldId="256"/>
            <ac:picMk id="2" creationId="{4B306338-635C-1D73-2DD9-ABEA193A50C9}"/>
          </ac:picMkLst>
        </pc:picChg>
      </pc:sldChg>
      <pc:sldChg chg="modSp mod">
        <pc:chgData name="Zhao Jin" userId="cd05a825-544c-438a-9ba1-08e63db50b47" providerId="ADAL" clId="{6EB77F57-243F-475C-89BC-CCD376A03B2E}" dt="2024-01-31T05:15:26.328" v="14" actId="27636"/>
        <pc:sldMkLst>
          <pc:docMk/>
          <pc:sldMk cId="4078418712" sldId="525"/>
        </pc:sldMkLst>
        <pc:spChg chg="mod">
          <ac:chgData name="Zhao Jin" userId="cd05a825-544c-438a-9ba1-08e63db50b47" providerId="ADAL" clId="{6EB77F57-243F-475C-89BC-CCD376A03B2E}" dt="2024-01-31T05:15:26.328" v="14" actId="27636"/>
          <ac:spMkLst>
            <pc:docMk/>
            <pc:sldMk cId="4078418712" sldId="525"/>
            <ac:spMk id="43" creationId="{00000000-0000-0000-0000-000000000000}"/>
          </ac:spMkLst>
        </pc:spChg>
      </pc:sldChg>
      <pc:sldChg chg="modSp mod">
        <pc:chgData name="Zhao Jin" userId="cd05a825-544c-438a-9ba1-08e63db50b47" providerId="ADAL" clId="{6EB77F57-243F-475C-89BC-CCD376A03B2E}" dt="2024-01-31T05:15:26.266" v="2" actId="27636"/>
        <pc:sldMkLst>
          <pc:docMk/>
          <pc:sldMk cId="2970543596" sldId="613"/>
        </pc:sldMkLst>
        <pc:spChg chg="mod">
          <ac:chgData name="Zhao Jin" userId="cd05a825-544c-438a-9ba1-08e63db50b47" providerId="ADAL" clId="{6EB77F57-243F-475C-89BC-CCD376A03B2E}" dt="2024-01-31T05:15:26.266" v="2" actId="27636"/>
          <ac:spMkLst>
            <pc:docMk/>
            <pc:sldMk cId="2970543596" sldId="613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6EB77F57-243F-475C-89BC-CCD376A03B2E}" dt="2024-01-31T05:15:26.272" v="4" actId="27636"/>
        <pc:sldMkLst>
          <pc:docMk/>
          <pc:sldMk cId="2267673099" sldId="621"/>
        </pc:sldMkLst>
        <pc:spChg chg="mod">
          <ac:chgData name="Zhao Jin" userId="cd05a825-544c-438a-9ba1-08e63db50b47" providerId="ADAL" clId="{6EB77F57-243F-475C-89BC-CCD376A03B2E}" dt="2024-01-31T05:15:26.272" v="4" actId="27636"/>
          <ac:spMkLst>
            <pc:docMk/>
            <pc:sldMk cId="2267673099" sldId="621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6EB77F57-243F-475C-89BC-CCD376A03B2E}" dt="2024-01-31T05:15:26.285" v="7" actId="27636"/>
        <pc:sldMkLst>
          <pc:docMk/>
          <pc:sldMk cId="1465211527" sldId="624"/>
        </pc:sldMkLst>
        <pc:spChg chg="mod">
          <ac:chgData name="Zhao Jin" userId="cd05a825-544c-438a-9ba1-08e63db50b47" providerId="ADAL" clId="{6EB77F57-243F-475C-89BC-CCD376A03B2E}" dt="2024-01-31T05:15:26.285" v="7" actId="27636"/>
          <ac:spMkLst>
            <pc:docMk/>
            <pc:sldMk cId="1465211527" sldId="624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6EB77F57-243F-475C-89BC-CCD376A03B2E}" dt="2024-01-31T05:15:26.291" v="8" actId="27636"/>
        <pc:sldMkLst>
          <pc:docMk/>
          <pc:sldMk cId="2795639249" sldId="626"/>
        </pc:sldMkLst>
        <pc:spChg chg="mod">
          <ac:chgData name="Zhao Jin" userId="cd05a825-544c-438a-9ba1-08e63db50b47" providerId="ADAL" clId="{6EB77F57-243F-475C-89BC-CCD376A03B2E}" dt="2024-01-31T05:15:26.291" v="8" actId="27636"/>
          <ac:spMkLst>
            <pc:docMk/>
            <pc:sldMk cId="2795639249" sldId="626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6EB77F57-243F-475C-89BC-CCD376A03B2E}" dt="2024-01-31T05:15:26.300" v="9" actId="27636"/>
        <pc:sldMkLst>
          <pc:docMk/>
          <pc:sldMk cId="3565944728" sldId="631"/>
        </pc:sldMkLst>
        <pc:spChg chg="mod">
          <ac:chgData name="Zhao Jin" userId="cd05a825-544c-438a-9ba1-08e63db50b47" providerId="ADAL" clId="{6EB77F57-243F-475C-89BC-CCD376A03B2E}" dt="2024-01-31T05:15:26.300" v="9" actId="27636"/>
          <ac:spMkLst>
            <pc:docMk/>
            <pc:sldMk cId="3565944728" sldId="631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6EB77F57-243F-475C-89BC-CCD376A03B2E}" dt="2024-01-31T05:15:26.306" v="10" actId="27636"/>
        <pc:sldMkLst>
          <pc:docMk/>
          <pc:sldMk cId="2709092880" sldId="632"/>
        </pc:sldMkLst>
        <pc:spChg chg="mod">
          <ac:chgData name="Zhao Jin" userId="cd05a825-544c-438a-9ba1-08e63db50b47" providerId="ADAL" clId="{6EB77F57-243F-475C-89BC-CCD376A03B2E}" dt="2024-01-31T05:15:26.306" v="10" actId="27636"/>
          <ac:spMkLst>
            <pc:docMk/>
            <pc:sldMk cId="2709092880" sldId="632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6EB77F57-243F-475C-89BC-CCD376A03B2E}" dt="2024-01-31T05:15:26.323" v="13" actId="27636"/>
        <pc:sldMkLst>
          <pc:docMk/>
          <pc:sldMk cId="2888219981" sldId="636"/>
        </pc:sldMkLst>
        <pc:spChg chg="mod">
          <ac:chgData name="Zhao Jin" userId="cd05a825-544c-438a-9ba1-08e63db50b47" providerId="ADAL" clId="{6EB77F57-243F-475C-89BC-CCD376A03B2E}" dt="2024-01-31T05:15:26.323" v="13" actId="27636"/>
          <ac:spMkLst>
            <pc:docMk/>
            <pc:sldMk cId="2888219981" sldId="636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6EB77F57-243F-475C-89BC-CCD376A03B2E}" dt="2024-01-31T05:15:26.313" v="11" actId="27636"/>
        <pc:sldMkLst>
          <pc:docMk/>
          <pc:sldMk cId="2687128976" sldId="637"/>
        </pc:sldMkLst>
        <pc:spChg chg="mod">
          <ac:chgData name="Zhao Jin" userId="cd05a825-544c-438a-9ba1-08e63db50b47" providerId="ADAL" clId="{6EB77F57-243F-475C-89BC-CCD376A03B2E}" dt="2024-01-31T05:15:26.313" v="11" actId="27636"/>
          <ac:spMkLst>
            <pc:docMk/>
            <pc:sldMk cId="2687128976" sldId="637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6EB77F57-243F-475C-89BC-CCD376A03B2E}" dt="2024-01-31T05:15:26.317" v="12" actId="27636"/>
        <pc:sldMkLst>
          <pc:docMk/>
          <pc:sldMk cId="2501207953" sldId="638"/>
        </pc:sldMkLst>
        <pc:spChg chg="mod">
          <ac:chgData name="Zhao Jin" userId="cd05a825-544c-438a-9ba1-08e63db50b47" providerId="ADAL" clId="{6EB77F57-243F-475C-89BC-CCD376A03B2E}" dt="2024-01-31T05:15:26.317" v="12" actId="27636"/>
          <ac:spMkLst>
            <pc:docMk/>
            <pc:sldMk cId="2501207953" sldId="638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6EB77F57-243F-475C-89BC-CCD376A03B2E}" dt="2024-01-31T05:15:26.279" v="6" actId="27636"/>
        <pc:sldMkLst>
          <pc:docMk/>
          <pc:sldMk cId="2463483696" sldId="639"/>
        </pc:sldMkLst>
        <pc:spChg chg="mod">
          <ac:chgData name="Zhao Jin" userId="cd05a825-544c-438a-9ba1-08e63db50b47" providerId="ADAL" clId="{6EB77F57-243F-475C-89BC-CCD376A03B2E}" dt="2024-01-31T05:15:26.279" v="6" actId="27636"/>
          <ac:spMkLst>
            <pc:docMk/>
            <pc:sldMk cId="2463483696" sldId="639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6EB77F57-243F-475C-89BC-CCD376A03B2E}" dt="2024-01-31T05:15:26.275" v="5" actId="27636"/>
        <pc:sldMkLst>
          <pc:docMk/>
          <pc:sldMk cId="406905398" sldId="641"/>
        </pc:sldMkLst>
        <pc:spChg chg="mod">
          <ac:chgData name="Zhao Jin" userId="cd05a825-544c-438a-9ba1-08e63db50b47" providerId="ADAL" clId="{6EB77F57-243F-475C-89BC-CCD376A03B2E}" dt="2024-01-31T05:15:26.275" v="5" actId="27636"/>
          <ac:spMkLst>
            <pc:docMk/>
            <pc:sldMk cId="406905398" sldId="641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6EB77F57-243F-475C-89BC-CCD376A03B2E}" dt="2024-01-31T05:15:26.269" v="3" actId="27636"/>
        <pc:sldMkLst>
          <pc:docMk/>
          <pc:sldMk cId="2892195280" sldId="644"/>
        </pc:sldMkLst>
        <pc:spChg chg="mod">
          <ac:chgData name="Zhao Jin" userId="cd05a825-544c-438a-9ba1-08e63db50b47" providerId="ADAL" clId="{6EB77F57-243F-475C-89BC-CCD376A03B2E}" dt="2024-01-31T05:15:26.269" v="3" actId="27636"/>
          <ac:spMkLst>
            <pc:docMk/>
            <pc:sldMk cId="2892195280" sldId="644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0AC21BCA-22B0-4222-9FD1-D652D1A59602}"/>
    <pc:docChg chg="undo redo custSel addSld delSld modSld">
      <pc:chgData name="Zhao Jin" userId="cd05a825-544c-438a-9ba1-08e63db50b47" providerId="ADAL" clId="{0AC21BCA-22B0-4222-9FD1-D652D1A59602}" dt="2021-03-29T05:22:15.018" v="1256"/>
      <pc:docMkLst>
        <pc:docMk/>
      </pc:docMkLst>
      <pc:sldChg chg="modSp mod">
        <pc:chgData name="Zhao Jin" userId="cd05a825-544c-438a-9ba1-08e63db50b47" providerId="ADAL" clId="{0AC21BCA-22B0-4222-9FD1-D652D1A59602}" dt="2021-03-10T03:37:32.693" v="2" actId="6549"/>
        <pc:sldMkLst>
          <pc:docMk/>
          <pc:sldMk cId="0" sldId="256"/>
        </pc:sldMkLst>
        <pc:spChg chg="mod">
          <ac:chgData name="Zhao Jin" userId="cd05a825-544c-438a-9ba1-08e63db50b47" providerId="ADAL" clId="{0AC21BCA-22B0-4222-9FD1-D652D1A59602}" dt="2021-03-10T03:37:32.693" v="2" actId="6549"/>
          <ac:spMkLst>
            <pc:docMk/>
            <pc:sldMk cId="0" sldId="256"/>
            <ac:spMk id="8" creationId="{00000000-0000-0000-0000-000000000000}"/>
          </ac:spMkLst>
        </pc:spChg>
      </pc:sldChg>
      <pc:sldChg chg="modSp mod">
        <pc:chgData name="Zhao Jin" userId="cd05a825-544c-438a-9ba1-08e63db50b47" providerId="ADAL" clId="{0AC21BCA-22B0-4222-9FD1-D652D1A59602}" dt="2021-03-29T05:19:16.389" v="1232" actId="20577"/>
        <pc:sldMkLst>
          <pc:docMk/>
          <pc:sldMk cId="4078418712" sldId="525"/>
        </pc:sldMkLst>
        <pc:spChg chg="mod">
          <ac:chgData name="Zhao Jin" userId="cd05a825-544c-438a-9ba1-08e63db50b47" providerId="ADAL" clId="{0AC21BCA-22B0-4222-9FD1-D652D1A59602}" dt="2021-03-29T05:19:16.389" v="1232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0AC21BCA-22B0-4222-9FD1-D652D1A59602}" dt="2021-03-10T03:37:39.756" v="3"/>
          <ac:spMkLst>
            <pc:docMk/>
            <pc:sldMk cId="4078418712" sldId="525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0AC21BCA-22B0-4222-9FD1-D652D1A59602}" dt="2021-03-22T05:11:04.557" v="21" actId="47"/>
        <pc:sldMkLst>
          <pc:docMk/>
          <pc:sldMk cId="1427618944" sldId="553"/>
        </pc:sldMkLst>
        <pc:spChg chg="mod">
          <ac:chgData name="Zhao Jin" userId="cd05a825-544c-438a-9ba1-08e63db50b47" providerId="ADAL" clId="{0AC21BCA-22B0-4222-9FD1-D652D1A59602}" dt="2021-03-10T03:37:39.756" v="3"/>
          <ac:spMkLst>
            <pc:docMk/>
            <pc:sldMk cId="1427618944" sldId="553"/>
            <ac:spMk id="7" creationId="{00000000-0000-0000-0000-000000000000}"/>
          </ac:spMkLst>
        </pc:spChg>
      </pc:sldChg>
      <pc:sldChg chg="modSp add del">
        <pc:chgData name="Zhao Jin" userId="cd05a825-544c-438a-9ba1-08e63db50b47" providerId="ADAL" clId="{0AC21BCA-22B0-4222-9FD1-D652D1A59602}" dt="2021-03-22T05:11:04.557" v="21" actId="47"/>
        <pc:sldMkLst>
          <pc:docMk/>
          <pc:sldMk cId="1542002799" sldId="602"/>
        </pc:sldMkLst>
        <pc:spChg chg="mod">
          <ac:chgData name="Zhao Jin" userId="cd05a825-544c-438a-9ba1-08e63db50b47" providerId="ADAL" clId="{0AC21BCA-22B0-4222-9FD1-D652D1A59602}" dt="2021-03-10T03:37:39.756" v="3"/>
          <ac:spMkLst>
            <pc:docMk/>
            <pc:sldMk cId="1542002799" sldId="602"/>
            <ac:spMk id="7" creationId="{00000000-0000-0000-0000-000000000000}"/>
          </ac:spMkLst>
        </pc:spChg>
      </pc:sldChg>
      <pc:sldChg chg="modSp add del">
        <pc:chgData name="Zhao Jin" userId="cd05a825-544c-438a-9ba1-08e63db50b47" providerId="ADAL" clId="{0AC21BCA-22B0-4222-9FD1-D652D1A59602}" dt="2021-03-22T05:11:04.557" v="21" actId="47"/>
        <pc:sldMkLst>
          <pc:docMk/>
          <pc:sldMk cId="2489370454" sldId="605"/>
        </pc:sldMkLst>
        <pc:spChg chg="mod">
          <ac:chgData name="Zhao Jin" userId="cd05a825-544c-438a-9ba1-08e63db50b47" providerId="ADAL" clId="{0AC21BCA-22B0-4222-9FD1-D652D1A59602}" dt="2021-03-10T03:37:39.756" v="3"/>
          <ac:spMkLst>
            <pc:docMk/>
            <pc:sldMk cId="2489370454" sldId="605"/>
            <ac:spMk id="7" creationId="{00000000-0000-0000-0000-000000000000}"/>
          </ac:spMkLst>
        </pc:spChg>
      </pc:sldChg>
      <pc:sldChg chg="modSp add del">
        <pc:chgData name="Zhao Jin" userId="cd05a825-544c-438a-9ba1-08e63db50b47" providerId="ADAL" clId="{0AC21BCA-22B0-4222-9FD1-D652D1A59602}" dt="2021-03-22T05:11:04.557" v="21" actId="47"/>
        <pc:sldMkLst>
          <pc:docMk/>
          <pc:sldMk cId="640598186" sldId="606"/>
        </pc:sldMkLst>
        <pc:spChg chg="mod">
          <ac:chgData name="Zhao Jin" userId="cd05a825-544c-438a-9ba1-08e63db50b47" providerId="ADAL" clId="{0AC21BCA-22B0-4222-9FD1-D652D1A59602}" dt="2021-03-10T03:37:39.756" v="3"/>
          <ac:spMkLst>
            <pc:docMk/>
            <pc:sldMk cId="640598186" sldId="606"/>
            <ac:spMk id="7" creationId="{00000000-0000-0000-0000-000000000000}"/>
          </ac:spMkLst>
        </pc:spChg>
      </pc:sldChg>
      <pc:sldChg chg="addSp delSp modSp add del mod delAnim modAnim">
        <pc:chgData name="Zhao Jin" userId="cd05a825-544c-438a-9ba1-08e63db50b47" providerId="ADAL" clId="{0AC21BCA-22B0-4222-9FD1-D652D1A59602}" dt="2021-03-29T05:08:38.415" v="312"/>
        <pc:sldMkLst>
          <pc:docMk/>
          <pc:sldMk cId="2483833350" sldId="612"/>
        </pc:sldMkLst>
        <pc:spChg chg="mod">
          <ac:chgData name="Zhao Jin" userId="cd05a825-544c-438a-9ba1-08e63db50b47" providerId="ADAL" clId="{0AC21BCA-22B0-4222-9FD1-D652D1A59602}" dt="2021-03-29T05:08:09.956" v="306" actId="1035"/>
          <ac:spMkLst>
            <pc:docMk/>
            <pc:sldMk cId="2483833350" sldId="612"/>
            <ac:spMk id="2" creationId="{00000000-0000-0000-0000-000000000000}"/>
          </ac:spMkLst>
        </pc:spChg>
        <pc:spChg chg="mod">
          <ac:chgData name="Zhao Jin" userId="cd05a825-544c-438a-9ba1-08e63db50b47" providerId="ADAL" clId="{0AC21BCA-22B0-4222-9FD1-D652D1A59602}" dt="2021-03-29T05:08:09.925" v="305" actId="6549"/>
          <ac:spMkLst>
            <pc:docMk/>
            <pc:sldMk cId="2483833350" sldId="612"/>
            <ac:spMk id="8" creationId="{00000000-0000-0000-0000-000000000000}"/>
          </ac:spMkLst>
        </pc:spChg>
        <pc:spChg chg="del">
          <ac:chgData name="Zhao Jin" userId="cd05a825-544c-438a-9ba1-08e63db50b47" providerId="ADAL" clId="{0AC21BCA-22B0-4222-9FD1-D652D1A59602}" dt="2021-03-29T05:07:10.142" v="151" actId="478"/>
          <ac:spMkLst>
            <pc:docMk/>
            <pc:sldMk cId="2483833350" sldId="612"/>
            <ac:spMk id="10" creationId="{00000000-0000-0000-0000-000000000000}"/>
          </ac:spMkLst>
        </pc:spChg>
        <pc:spChg chg="mod">
          <ac:chgData name="Zhao Jin" userId="cd05a825-544c-438a-9ba1-08e63db50b47" providerId="ADAL" clId="{0AC21BCA-22B0-4222-9FD1-D652D1A59602}" dt="2021-03-29T05:08:09.956" v="306" actId="1035"/>
          <ac:spMkLst>
            <pc:docMk/>
            <pc:sldMk cId="2483833350" sldId="612"/>
            <ac:spMk id="11" creationId="{00000000-0000-0000-0000-000000000000}"/>
          </ac:spMkLst>
        </pc:spChg>
        <pc:spChg chg="mod">
          <ac:chgData name="Zhao Jin" userId="cd05a825-544c-438a-9ba1-08e63db50b47" providerId="ADAL" clId="{0AC21BCA-22B0-4222-9FD1-D652D1A59602}" dt="2021-03-29T05:08:09.956" v="306" actId="1035"/>
          <ac:spMkLst>
            <pc:docMk/>
            <pc:sldMk cId="2483833350" sldId="612"/>
            <ac:spMk id="13" creationId="{00000000-0000-0000-0000-000000000000}"/>
          </ac:spMkLst>
        </pc:spChg>
        <pc:spChg chg="mod">
          <ac:chgData name="Zhao Jin" userId="cd05a825-544c-438a-9ba1-08e63db50b47" providerId="ADAL" clId="{0AC21BCA-22B0-4222-9FD1-D652D1A59602}" dt="2021-03-29T05:08:09.956" v="306" actId="1035"/>
          <ac:spMkLst>
            <pc:docMk/>
            <pc:sldMk cId="2483833350" sldId="612"/>
            <ac:spMk id="17" creationId="{00000000-0000-0000-0000-000000000000}"/>
          </ac:spMkLst>
        </pc:spChg>
        <pc:spChg chg="mod">
          <ac:chgData name="Zhao Jin" userId="cd05a825-544c-438a-9ba1-08e63db50b47" providerId="ADAL" clId="{0AC21BCA-22B0-4222-9FD1-D652D1A59602}" dt="2021-03-29T05:08:09.956" v="306" actId="1035"/>
          <ac:spMkLst>
            <pc:docMk/>
            <pc:sldMk cId="2483833350" sldId="612"/>
            <ac:spMk id="20" creationId="{00000000-0000-0000-0000-000000000000}"/>
          </ac:spMkLst>
        </pc:spChg>
        <pc:spChg chg="mod">
          <ac:chgData name="Zhao Jin" userId="cd05a825-544c-438a-9ba1-08e63db50b47" providerId="ADAL" clId="{0AC21BCA-22B0-4222-9FD1-D652D1A59602}" dt="2021-03-29T05:08:09.956" v="306" actId="1035"/>
          <ac:spMkLst>
            <pc:docMk/>
            <pc:sldMk cId="2483833350" sldId="612"/>
            <ac:spMk id="23" creationId="{00000000-0000-0000-0000-000000000000}"/>
          </ac:spMkLst>
        </pc:spChg>
        <pc:spChg chg="mod">
          <ac:chgData name="Zhao Jin" userId="cd05a825-544c-438a-9ba1-08e63db50b47" providerId="ADAL" clId="{0AC21BCA-22B0-4222-9FD1-D652D1A59602}" dt="2021-03-29T05:08:09.956" v="306" actId="1035"/>
          <ac:spMkLst>
            <pc:docMk/>
            <pc:sldMk cId="2483833350" sldId="612"/>
            <ac:spMk id="26" creationId="{00000000-0000-0000-0000-000000000000}"/>
          </ac:spMkLst>
        </pc:spChg>
        <pc:spChg chg="mod">
          <ac:chgData name="Zhao Jin" userId="cd05a825-544c-438a-9ba1-08e63db50b47" providerId="ADAL" clId="{0AC21BCA-22B0-4222-9FD1-D652D1A59602}" dt="2021-03-29T05:08:09.956" v="306" actId="1035"/>
          <ac:spMkLst>
            <pc:docMk/>
            <pc:sldMk cId="2483833350" sldId="612"/>
            <ac:spMk id="29" creationId="{00000000-0000-0000-0000-000000000000}"/>
          </ac:spMkLst>
        </pc:spChg>
        <pc:spChg chg="del mod">
          <ac:chgData name="Zhao Jin" userId="cd05a825-544c-438a-9ba1-08e63db50b47" providerId="ADAL" clId="{0AC21BCA-22B0-4222-9FD1-D652D1A59602}" dt="2021-03-29T05:07:12.131" v="153" actId="478"/>
          <ac:spMkLst>
            <pc:docMk/>
            <pc:sldMk cId="2483833350" sldId="612"/>
            <ac:spMk id="30" creationId="{00000000-0000-0000-0000-000000000000}"/>
          </ac:spMkLst>
        </pc:spChg>
        <pc:spChg chg="add mod">
          <ac:chgData name="Zhao Jin" userId="cd05a825-544c-438a-9ba1-08e63db50b47" providerId="ADAL" clId="{0AC21BCA-22B0-4222-9FD1-D652D1A59602}" dt="2021-03-29T05:08:10.056" v="309" actId="1076"/>
          <ac:spMkLst>
            <pc:docMk/>
            <pc:sldMk cId="2483833350" sldId="612"/>
            <ac:spMk id="31" creationId="{8337300F-4EC9-4DF2-9C08-863AF5BA3D0C}"/>
          </ac:spMkLst>
        </pc:spChg>
        <pc:grpChg chg="mod">
          <ac:chgData name="Zhao Jin" userId="cd05a825-544c-438a-9ba1-08e63db50b47" providerId="ADAL" clId="{0AC21BCA-22B0-4222-9FD1-D652D1A59602}" dt="2021-03-29T05:08:09.956" v="306" actId="1035"/>
          <ac:grpSpMkLst>
            <pc:docMk/>
            <pc:sldMk cId="2483833350" sldId="612"/>
            <ac:grpSpMk id="15" creationId="{00000000-0000-0000-0000-000000000000}"/>
          </ac:grpSpMkLst>
        </pc:grpChg>
        <pc:grpChg chg="mod">
          <ac:chgData name="Zhao Jin" userId="cd05a825-544c-438a-9ba1-08e63db50b47" providerId="ADAL" clId="{0AC21BCA-22B0-4222-9FD1-D652D1A59602}" dt="2021-03-29T05:08:09.956" v="306" actId="1035"/>
          <ac:grpSpMkLst>
            <pc:docMk/>
            <pc:sldMk cId="2483833350" sldId="612"/>
            <ac:grpSpMk id="18" creationId="{00000000-0000-0000-0000-000000000000}"/>
          </ac:grpSpMkLst>
        </pc:grpChg>
        <pc:grpChg chg="mod">
          <ac:chgData name="Zhao Jin" userId="cd05a825-544c-438a-9ba1-08e63db50b47" providerId="ADAL" clId="{0AC21BCA-22B0-4222-9FD1-D652D1A59602}" dt="2021-03-29T05:08:09.956" v="306" actId="1035"/>
          <ac:grpSpMkLst>
            <pc:docMk/>
            <pc:sldMk cId="2483833350" sldId="612"/>
            <ac:grpSpMk id="21" creationId="{00000000-0000-0000-0000-000000000000}"/>
          </ac:grpSpMkLst>
        </pc:grpChg>
        <pc:grpChg chg="mod">
          <ac:chgData name="Zhao Jin" userId="cd05a825-544c-438a-9ba1-08e63db50b47" providerId="ADAL" clId="{0AC21BCA-22B0-4222-9FD1-D652D1A59602}" dt="2021-03-29T05:08:09.956" v="306" actId="1035"/>
          <ac:grpSpMkLst>
            <pc:docMk/>
            <pc:sldMk cId="2483833350" sldId="612"/>
            <ac:grpSpMk id="24" creationId="{00000000-0000-0000-0000-000000000000}"/>
          </ac:grpSpMkLst>
        </pc:grpChg>
        <pc:grpChg chg="mod">
          <ac:chgData name="Zhao Jin" userId="cd05a825-544c-438a-9ba1-08e63db50b47" providerId="ADAL" clId="{0AC21BCA-22B0-4222-9FD1-D652D1A59602}" dt="2021-03-29T05:08:09.956" v="306" actId="1035"/>
          <ac:grpSpMkLst>
            <pc:docMk/>
            <pc:sldMk cId="2483833350" sldId="612"/>
            <ac:grpSpMk id="27" creationId="{00000000-0000-0000-0000-000000000000}"/>
          </ac:grpSpMkLst>
        </pc:grpChg>
        <pc:cxnChg chg="mod">
          <ac:chgData name="Zhao Jin" userId="cd05a825-544c-438a-9ba1-08e63db50b47" providerId="ADAL" clId="{0AC21BCA-22B0-4222-9FD1-D652D1A59602}" dt="2021-03-29T05:08:09.956" v="306" actId="1035"/>
          <ac:cxnSpMkLst>
            <pc:docMk/>
            <pc:sldMk cId="2483833350" sldId="612"/>
            <ac:cxnSpMk id="16" creationId="{00000000-0000-0000-0000-000000000000}"/>
          </ac:cxnSpMkLst>
        </pc:cxnChg>
        <pc:cxnChg chg="mod">
          <ac:chgData name="Zhao Jin" userId="cd05a825-544c-438a-9ba1-08e63db50b47" providerId="ADAL" clId="{0AC21BCA-22B0-4222-9FD1-D652D1A59602}" dt="2021-03-29T05:08:09.956" v="306" actId="1035"/>
          <ac:cxnSpMkLst>
            <pc:docMk/>
            <pc:sldMk cId="2483833350" sldId="612"/>
            <ac:cxnSpMk id="19" creationId="{00000000-0000-0000-0000-000000000000}"/>
          </ac:cxnSpMkLst>
        </pc:cxnChg>
        <pc:cxnChg chg="mod">
          <ac:chgData name="Zhao Jin" userId="cd05a825-544c-438a-9ba1-08e63db50b47" providerId="ADAL" clId="{0AC21BCA-22B0-4222-9FD1-D652D1A59602}" dt="2021-03-29T05:08:09.956" v="306" actId="1035"/>
          <ac:cxnSpMkLst>
            <pc:docMk/>
            <pc:sldMk cId="2483833350" sldId="612"/>
            <ac:cxnSpMk id="22" creationId="{00000000-0000-0000-0000-000000000000}"/>
          </ac:cxnSpMkLst>
        </pc:cxnChg>
        <pc:cxnChg chg="mod">
          <ac:chgData name="Zhao Jin" userId="cd05a825-544c-438a-9ba1-08e63db50b47" providerId="ADAL" clId="{0AC21BCA-22B0-4222-9FD1-D652D1A59602}" dt="2021-03-29T05:08:09.956" v="306" actId="1035"/>
          <ac:cxnSpMkLst>
            <pc:docMk/>
            <pc:sldMk cId="2483833350" sldId="612"/>
            <ac:cxnSpMk id="25" creationId="{00000000-0000-0000-0000-000000000000}"/>
          </ac:cxnSpMkLst>
        </pc:cxnChg>
        <pc:cxnChg chg="mod">
          <ac:chgData name="Zhao Jin" userId="cd05a825-544c-438a-9ba1-08e63db50b47" providerId="ADAL" clId="{0AC21BCA-22B0-4222-9FD1-D652D1A59602}" dt="2021-03-29T05:08:09.956" v="306" actId="1035"/>
          <ac:cxnSpMkLst>
            <pc:docMk/>
            <pc:sldMk cId="2483833350" sldId="612"/>
            <ac:cxnSpMk id="28" creationId="{00000000-0000-0000-0000-000000000000}"/>
          </ac:cxnSpMkLst>
        </pc:cxnChg>
      </pc:sldChg>
      <pc:sldChg chg="delSp modSp add del mod delAnim">
        <pc:chgData name="Zhao Jin" userId="cd05a825-544c-438a-9ba1-08e63db50b47" providerId="ADAL" clId="{0AC21BCA-22B0-4222-9FD1-D652D1A59602}" dt="2021-03-29T05:19:34.354" v="1248"/>
        <pc:sldMkLst>
          <pc:docMk/>
          <pc:sldMk cId="2970543596" sldId="613"/>
        </pc:sldMkLst>
        <pc:spChg chg="mod">
          <ac:chgData name="Zhao Jin" userId="cd05a825-544c-438a-9ba1-08e63db50b47" providerId="ADAL" clId="{0AC21BCA-22B0-4222-9FD1-D652D1A59602}" dt="2021-03-29T05:19:34.354" v="1248"/>
          <ac:spMkLst>
            <pc:docMk/>
            <pc:sldMk cId="2970543596" sldId="613"/>
            <ac:spMk id="7" creationId="{00000000-0000-0000-0000-000000000000}"/>
          </ac:spMkLst>
        </pc:spChg>
        <pc:spChg chg="del">
          <ac:chgData name="Zhao Jin" userId="cd05a825-544c-438a-9ba1-08e63db50b47" providerId="ADAL" clId="{0AC21BCA-22B0-4222-9FD1-D652D1A59602}" dt="2021-03-29T05:08:45.828" v="313" actId="478"/>
          <ac:spMkLst>
            <pc:docMk/>
            <pc:sldMk cId="2970543596" sldId="613"/>
            <ac:spMk id="34" creationId="{00000000-0000-0000-0000-000000000000}"/>
          </ac:spMkLst>
        </pc:spChg>
      </pc:sldChg>
      <pc:sldChg chg="modSp add del">
        <pc:chgData name="Zhao Jin" userId="cd05a825-544c-438a-9ba1-08e63db50b47" providerId="ADAL" clId="{0AC21BCA-22B0-4222-9FD1-D652D1A59602}" dt="2021-03-22T05:11:04.557" v="21" actId="47"/>
        <pc:sldMkLst>
          <pc:docMk/>
          <pc:sldMk cId="282410985" sldId="620"/>
        </pc:sldMkLst>
        <pc:spChg chg="mod">
          <ac:chgData name="Zhao Jin" userId="cd05a825-544c-438a-9ba1-08e63db50b47" providerId="ADAL" clId="{0AC21BCA-22B0-4222-9FD1-D652D1A59602}" dt="2021-03-10T03:37:39.756" v="3"/>
          <ac:spMkLst>
            <pc:docMk/>
            <pc:sldMk cId="282410985" sldId="620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0AC21BCA-22B0-4222-9FD1-D652D1A59602}" dt="2021-03-29T05:19:39.526" v="1250"/>
        <pc:sldMkLst>
          <pc:docMk/>
          <pc:sldMk cId="2267673099" sldId="621"/>
        </pc:sldMkLst>
        <pc:spChg chg="mod">
          <ac:chgData name="Zhao Jin" userId="cd05a825-544c-438a-9ba1-08e63db50b47" providerId="ADAL" clId="{0AC21BCA-22B0-4222-9FD1-D652D1A59602}" dt="2021-03-29T05:19:39.526" v="1250"/>
          <ac:spMkLst>
            <pc:docMk/>
            <pc:sldMk cId="2267673099" sldId="621"/>
            <ac:spMk id="7" creationId="{00000000-0000-0000-0000-000000000000}"/>
          </ac:spMkLst>
        </pc:spChg>
      </pc:sldChg>
      <pc:sldChg chg="modSp add del">
        <pc:chgData name="Zhao Jin" userId="cd05a825-544c-438a-9ba1-08e63db50b47" providerId="ADAL" clId="{0AC21BCA-22B0-4222-9FD1-D652D1A59602}" dt="2021-03-22T05:11:04.557" v="21" actId="47"/>
        <pc:sldMkLst>
          <pc:docMk/>
          <pc:sldMk cId="3503582036" sldId="622"/>
        </pc:sldMkLst>
        <pc:spChg chg="mod">
          <ac:chgData name="Zhao Jin" userId="cd05a825-544c-438a-9ba1-08e63db50b47" providerId="ADAL" clId="{0AC21BCA-22B0-4222-9FD1-D652D1A59602}" dt="2021-03-10T03:37:39.756" v="3"/>
          <ac:spMkLst>
            <pc:docMk/>
            <pc:sldMk cId="3503582036" sldId="622"/>
            <ac:spMk id="7" creationId="{00000000-0000-0000-0000-000000000000}"/>
          </ac:spMkLst>
        </pc:spChg>
      </pc:sldChg>
      <pc:sldChg chg="modSp add">
        <pc:chgData name="Zhao Jin" userId="cd05a825-544c-438a-9ba1-08e63db50b47" providerId="ADAL" clId="{0AC21BCA-22B0-4222-9FD1-D652D1A59602}" dt="2021-03-29T05:19:25.557" v="1233"/>
        <pc:sldMkLst>
          <pc:docMk/>
          <pc:sldMk cId="1465211527" sldId="624"/>
        </pc:sldMkLst>
        <pc:spChg chg="mod">
          <ac:chgData name="Zhao Jin" userId="cd05a825-544c-438a-9ba1-08e63db50b47" providerId="ADAL" clId="{0AC21BCA-22B0-4222-9FD1-D652D1A59602}" dt="2021-03-29T05:19:25.557" v="1233"/>
          <ac:spMkLst>
            <pc:docMk/>
            <pc:sldMk cId="1465211527" sldId="624"/>
            <ac:spMk id="7" creationId="{00000000-0000-0000-0000-000000000000}"/>
          </ac:spMkLst>
        </pc:spChg>
      </pc:sldChg>
      <pc:sldChg chg="modSp add">
        <pc:chgData name="Zhao Jin" userId="cd05a825-544c-438a-9ba1-08e63db50b47" providerId="ADAL" clId="{0AC21BCA-22B0-4222-9FD1-D652D1A59602}" dt="2021-03-29T05:19:25.557" v="1233"/>
        <pc:sldMkLst>
          <pc:docMk/>
          <pc:sldMk cId="2795639249" sldId="626"/>
        </pc:sldMkLst>
        <pc:spChg chg="mod">
          <ac:chgData name="Zhao Jin" userId="cd05a825-544c-438a-9ba1-08e63db50b47" providerId="ADAL" clId="{0AC21BCA-22B0-4222-9FD1-D652D1A59602}" dt="2021-03-29T05:19:25.557" v="1233"/>
          <ac:spMkLst>
            <pc:docMk/>
            <pc:sldMk cId="2795639249" sldId="626"/>
            <ac:spMk id="7" creationId="{00000000-0000-0000-0000-000000000000}"/>
          </ac:spMkLst>
        </pc:spChg>
      </pc:sldChg>
      <pc:sldChg chg="modSp add">
        <pc:chgData name="Zhao Jin" userId="cd05a825-544c-438a-9ba1-08e63db50b47" providerId="ADAL" clId="{0AC21BCA-22B0-4222-9FD1-D652D1A59602}" dt="2021-03-29T05:19:25.557" v="1233"/>
        <pc:sldMkLst>
          <pc:docMk/>
          <pc:sldMk cId="3565944728" sldId="631"/>
        </pc:sldMkLst>
        <pc:spChg chg="mod">
          <ac:chgData name="Zhao Jin" userId="cd05a825-544c-438a-9ba1-08e63db50b47" providerId="ADAL" clId="{0AC21BCA-22B0-4222-9FD1-D652D1A59602}" dt="2021-03-29T05:19:25.557" v="1233"/>
          <ac:spMkLst>
            <pc:docMk/>
            <pc:sldMk cId="3565944728" sldId="631"/>
            <ac:spMk id="7" creationId="{00000000-0000-0000-0000-000000000000}"/>
          </ac:spMkLst>
        </pc:spChg>
      </pc:sldChg>
      <pc:sldChg chg="modSp add">
        <pc:chgData name="Zhao Jin" userId="cd05a825-544c-438a-9ba1-08e63db50b47" providerId="ADAL" clId="{0AC21BCA-22B0-4222-9FD1-D652D1A59602}" dt="2021-03-29T05:19:25.557" v="1233"/>
        <pc:sldMkLst>
          <pc:docMk/>
          <pc:sldMk cId="2709092880" sldId="632"/>
        </pc:sldMkLst>
        <pc:spChg chg="mod">
          <ac:chgData name="Zhao Jin" userId="cd05a825-544c-438a-9ba1-08e63db50b47" providerId="ADAL" clId="{0AC21BCA-22B0-4222-9FD1-D652D1A59602}" dt="2021-03-29T05:19:25.557" v="1233"/>
          <ac:spMkLst>
            <pc:docMk/>
            <pc:sldMk cId="2709092880" sldId="632"/>
            <ac:spMk id="7" creationId="{00000000-0000-0000-0000-000000000000}"/>
          </ac:spMkLst>
        </pc:spChg>
      </pc:sldChg>
      <pc:sldChg chg="modSp add del">
        <pc:chgData name="Zhao Jin" userId="cd05a825-544c-438a-9ba1-08e63db50b47" providerId="ADAL" clId="{0AC21BCA-22B0-4222-9FD1-D652D1A59602}" dt="2021-03-22T05:11:04.557" v="21" actId="47"/>
        <pc:sldMkLst>
          <pc:docMk/>
          <pc:sldMk cId="1258830549" sldId="635"/>
        </pc:sldMkLst>
        <pc:spChg chg="mod">
          <ac:chgData name="Zhao Jin" userId="cd05a825-544c-438a-9ba1-08e63db50b47" providerId="ADAL" clId="{0AC21BCA-22B0-4222-9FD1-D652D1A59602}" dt="2021-03-10T03:37:39.756" v="3"/>
          <ac:spMkLst>
            <pc:docMk/>
            <pc:sldMk cId="1258830549" sldId="635"/>
            <ac:spMk id="7" creationId="{00000000-0000-0000-0000-000000000000}"/>
          </ac:spMkLst>
        </pc:spChg>
      </pc:sldChg>
      <pc:sldChg chg="modSp add">
        <pc:chgData name="Zhao Jin" userId="cd05a825-544c-438a-9ba1-08e63db50b47" providerId="ADAL" clId="{0AC21BCA-22B0-4222-9FD1-D652D1A59602}" dt="2021-03-29T05:19:25.557" v="1233"/>
        <pc:sldMkLst>
          <pc:docMk/>
          <pc:sldMk cId="2888219981" sldId="636"/>
        </pc:sldMkLst>
        <pc:spChg chg="mod">
          <ac:chgData name="Zhao Jin" userId="cd05a825-544c-438a-9ba1-08e63db50b47" providerId="ADAL" clId="{0AC21BCA-22B0-4222-9FD1-D652D1A59602}" dt="2021-03-29T05:19:25.557" v="1233"/>
          <ac:spMkLst>
            <pc:docMk/>
            <pc:sldMk cId="2888219981" sldId="636"/>
            <ac:spMk id="7" creationId="{00000000-0000-0000-0000-000000000000}"/>
          </ac:spMkLst>
        </pc:spChg>
      </pc:sldChg>
      <pc:sldChg chg="modSp add del">
        <pc:chgData name="Zhao Jin" userId="cd05a825-544c-438a-9ba1-08e63db50b47" providerId="ADAL" clId="{0AC21BCA-22B0-4222-9FD1-D652D1A59602}" dt="2021-03-22T05:11:04.557" v="21" actId="47"/>
        <pc:sldMkLst>
          <pc:docMk/>
          <pc:sldMk cId="1235845528" sldId="637"/>
        </pc:sldMkLst>
        <pc:spChg chg="mod">
          <ac:chgData name="Zhao Jin" userId="cd05a825-544c-438a-9ba1-08e63db50b47" providerId="ADAL" clId="{0AC21BCA-22B0-4222-9FD1-D652D1A59602}" dt="2021-03-10T03:37:39.756" v="3"/>
          <ac:spMkLst>
            <pc:docMk/>
            <pc:sldMk cId="1235845528" sldId="637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0AC21BCA-22B0-4222-9FD1-D652D1A59602}" dt="2021-03-29T05:22:12.159" v="1255"/>
        <pc:sldMkLst>
          <pc:docMk/>
          <pc:sldMk cId="2687128976" sldId="637"/>
        </pc:sldMkLst>
        <pc:spChg chg="mod">
          <ac:chgData name="Zhao Jin" userId="cd05a825-544c-438a-9ba1-08e63db50b47" providerId="ADAL" clId="{0AC21BCA-22B0-4222-9FD1-D652D1A59602}" dt="2021-03-29T05:22:12.159" v="1255"/>
          <ac:spMkLst>
            <pc:docMk/>
            <pc:sldMk cId="2687128976" sldId="637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0AC21BCA-22B0-4222-9FD1-D652D1A59602}" dt="2021-03-29T05:22:15.018" v="1256"/>
        <pc:sldMkLst>
          <pc:docMk/>
          <pc:sldMk cId="2501207953" sldId="638"/>
        </pc:sldMkLst>
        <pc:spChg chg="mod">
          <ac:chgData name="Zhao Jin" userId="cd05a825-544c-438a-9ba1-08e63db50b47" providerId="ADAL" clId="{0AC21BCA-22B0-4222-9FD1-D652D1A59602}" dt="2021-03-29T05:22:15.018" v="1256"/>
          <ac:spMkLst>
            <pc:docMk/>
            <pc:sldMk cId="2501207953" sldId="638"/>
            <ac:spMk id="7" creationId="{00000000-0000-0000-0000-000000000000}"/>
          </ac:spMkLst>
        </pc:spChg>
      </pc:sldChg>
      <pc:sldChg chg="modSp add del">
        <pc:chgData name="Zhao Jin" userId="cd05a825-544c-438a-9ba1-08e63db50b47" providerId="ADAL" clId="{0AC21BCA-22B0-4222-9FD1-D652D1A59602}" dt="2021-03-22T05:11:04.557" v="21" actId="47"/>
        <pc:sldMkLst>
          <pc:docMk/>
          <pc:sldMk cId="3042096305" sldId="638"/>
        </pc:sldMkLst>
        <pc:spChg chg="mod">
          <ac:chgData name="Zhao Jin" userId="cd05a825-544c-438a-9ba1-08e63db50b47" providerId="ADAL" clId="{0AC21BCA-22B0-4222-9FD1-D652D1A59602}" dt="2021-03-10T03:37:39.756" v="3"/>
          <ac:spMkLst>
            <pc:docMk/>
            <pc:sldMk cId="3042096305" sldId="638"/>
            <ac:spMk id="7" creationId="{00000000-0000-0000-0000-000000000000}"/>
          </ac:spMkLst>
        </pc:spChg>
      </pc:sldChg>
      <pc:sldChg chg="addSp delSp modSp add mod">
        <pc:chgData name="Zhao Jin" userId="cd05a825-544c-438a-9ba1-08e63db50b47" providerId="ADAL" clId="{0AC21BCA-22B0-4222-9FD1-D652D1A59602}" dt="2021-03-29T05:19:25.557" v="1233"/>
        <pc:sldMkLst>
          <pc:docMk/>
          <pc:sldMk cId="2463483696" sldId="639"/>
        </pc:sldMkLst>
        <pc:spChg chg="add del mod">
          <ac:chgData name="Zhao Jin" userId="cd05a825-544c-438a-9ba1-08e63db50b47" providerId="ADAL" clId="{0AC21BCA-22B0-4222-9FD1-D652D1A59602}" dt="2021-03-29T05:13:10.452" v="627" actId="478"/>
          <ac:spMkLst>
            <pc:docMk/>
            <pc:sldMk cId="2463483696" sldId="639"/>
            <ac:spMk id="3" creationId="{95F6CE26-6B0B-4C57-B9B0-57C5AFC114C6}"/>
          </ac:spMkLst>
        </pc:spChg>
        <pc:spChg chg="mod">
          <ac:chgData name="Zhao Jin" userId="cd05a825-544c-438a-9ba1-08e63db50b47" providerId="ADAL" clId="{0AC21BCA-22B0-4222-9FD1-D652D1A59602}" dt="2021-03-29T05:19:25.557" v="1233"/>
          <ac:spMkLst>
            <pc:docMk/>
            <pc:sldMk cId="2463483696" sldId="639"/>
            <ac:spMk id="7" creationId="{00000000-0000-0000-0000-000000000000}"/>
          </ac:spMkLst>
        </pc:spChg>
        <pc:spChg chg="add del mod">
          <ac:chgData name="Zhao Jin" userId="cd05a825-544c-438a-9ba1-08e63db50b47" providerId="ADAL" clId="{0AC21BCA-22B0-4222-9FD1-D652D1A59602}" dt="2021-03-29T05:13:22.173" v="637" actId="478"/>
          <ac:spMkLst>
            <pc:docMk/>
            <pc:sldMk cId="2463483696" sldId="639"/>
            <ac:spMk id="10" creationId="{AD0B3B1E-B5B2-4A69-9706-E05BDD3B71E4}"/>
          </ac:spMkLst>
        </pc:spChg>
        <pc:spChg chg="add del mod">
          <ac:chgData name="Zhao Jin" userId="cd05a825-544c-438a-9ba1-08e63db50b47" providerId="ADAL" clId="{0AC21BCA-22B0-4222-9FD1-D652D1A59602}" dt="2021-03-29T05:14:04.385" v="757" actId="478"/>
          <ac:spMkLst>
            <pc:docMk/>
            <pc:sldMk cId="2463483696" sldId="639"/>
            <ac:spMk id="11" creationId="{33EE5445-F0C0-497B-AEAD-56DFB83F482B}"/>
          </ac:spMkLst>
        </pc:spChg>
        <pc:spChg chg="add mod">
          <ac:chgData name="Zhao Jin" userId="cd05a825-544c-438a-9ba1-08e63db50b47" providerId="ADAL" clId="{0AC21BCA-22B0-4222-9FD1-D652D1A59602}" dt="2021-03-29T05:16:26.078" v="1079" actId="1076"/>
          <ac:spMkLst>
            <pc:docMk/>
            <pc:sldMk cId="2463483696" sldId="639"/>
            <ac:spMk id="13" creationId="{61B0A846-572F-4853-9C21-D147814E737E}"/>
          </ac:spMkLst>
        </pc:spChg>
        <pc:spChg chg="mod">
          <ac:chgData name="Zhao Jin" userId="cd05a825-544c-438a-9ba1-08e63db50b47" providerId="ADAL" clId="{0AC21BCA-22B0-4222-9FD1-D652D1A59602}" dt="2021-03-29T05:16:32.917" v="1083" actId="14100"/>
          <ac:spMkLst>
            <pc:docMk/>
            <pc:sldMk cId="2463483696" sldId="639"/>
            <ac:spMk id="208" creationId="{00000000-0000-0000-0000-000000000000}"/>
          </ac:spMkLst>
        </pc:spChg>
      </pc:sldChg>
      <pc:sldChg chg="addSp delSp modSp add mod">
        <pc:chgData name="Zhao Jin" userId="cd05a825-544c-438a-9ba1-08e63db50b47" providerId="ADAL" clId="{0AC21BCA-22B0-4222-9FD1-D652D1A59602}" dt="2021-03-29T05:19:25.557" v="1233"/>
        <pc:sldMkLst>
          <pc:docMk/>
          <pc:sldMk cId="406905398" sldId="641"/>
        </pc:sldMkLst>
        <pc:spChg chg="mod">
          <ac:chgData name="Zhao Jin" userId="cd05a825-544c-438a-9ba1-08e63db50b47" providerId="ADAL" clId="{0AC21BCA-22B0-4222-9FD1-D652D1A59602}" dt="2021-03-29T05:19:25.557" v="1233"/>
          <ac:spMkLst>
            <pc:docMk/>
            <pc:sldMk cId="406905398" sldId="641"/>
            <ac:spMk id="7" creationId="{00000000-0000-0000-0000-000000000000}"/>
          </ac:spMkLst>
        </pc:spChg>
        <pc:spChg chg="mod">
          <ac:chgData name="Zhao Jin" userId="cd05a825-544c-438a-9ba1-08e63db50b47" providerId="ADAL" clId="{0AC21BCA-22B0-4222-9FD1-D652D1A59602}" dt="2021-03-29T05:09:23.046" v="316" actId="207"/>
          <ac:spMkLst>
            <pc:docMk/>
            <pc:sldMk cId="406905398" sldId="641"/>
            <ac:spMk id="64" creationId="{33AA6635-5D7C-4EEC-81A0-BB2DB1450639}"/>
          </ac:spMkLst>
        </pc:spChg>
        <pc:spChg chg="add del mod">
          <ac:chgData name="Zhao Jin" userId="cd05a825-544c-438a-9ba1-08e63db50b47" providerId="ADAL" clId="{0AC21BCA-22B0-4222-9FD1-D652D1A59602}" dt="2021-03-29T05:09:33.644" v="320" actId="478"/>
          <ac:spMkLst>
            <pc:docMk/>
            <pc:sldMk cId="406905398" sldId="641"/>
            <ac:spMk id="80" creationId="{F1C8CB19-4150-434B-9FFD-35C570D3EC4F}"/>
          </ac:spMkLst>
        </pc:spChg>
        <pc:spChg chg="mod">
          <ac:chgData name="Zhao Jin" userId="cd05a825-544c-438a-9ba1-08e63db50b47" providerId="ADAL" clId="{0AC21BCA-22B0-4222-9FD1-D652D1A59602}" dt="2021-03-29T05:09:21.290" v="315" actId="1035"/>
          <ac:spMkLst>
            <pc:docMk/>
            <pc:sldMk cId="406905398" sldId="641"/>
            <ac:spMk id="86" creationId="{2AD46EF9-A843-48CC-8FB5-3CFD332FA4A9}"/>
          </ac:spMkLst>
        </pc:spChg>
        <pc:spChg chg="mod">
          <ac:chgData name="Zhao Jin" userId="cd05a825-544c-438a-9ba1-08e63db50b47" providerId="ADAL" clId="{0AC21BCA-22B0-4222-9FD1-D652D1A59602}" dt="2021-03-29T05:11:14.084" v="447" actId="20577"/>
          <ac:spMkLst>
            <pc:docMk/>
            <pc:sldMk cId="406905398" sldId="641"/>
            <ac:spMk id="91" creationId="{658B1AC3-80C3-41E8-9557-2B3B587A560D}"/>
          </ac:spMkLst>
        </pc:spChg>
      </pc:sldChg>
      <pc:sldChg chg="modSp add mod">
        <pc:chgData name="Zhao Jin" userId="cd05a825-544c-438a-9ba1-08e63db50b47" providerId="ADAL" clId="{0AC21BCA-22B0-4222-9FD1-D652D1A59602}" dt="2021-03-29T05:19:37.861" v="1249"/>
        <pc:sldMkLst>
          <pc:docMk/>
          <pc:sldMk cId="2892195280" sldId="644"/>
        </pc:sldMkLst>
        <pc:spChg chg="mod">
          <ac:chgData name="Zhao Jin" userId="cd05a825-544c-438a-9ba1-08e63db50b47" providerId="ADAL" clId="{0AC21BCA-22B0-4222-9FD1-D652D1A59602}" dt="2021-03-29T05:19:37.861" v="1249"/>
          <ac:spMkLst>
            <pc:docMk/>
            <pc:sldMk cId="2892195280" sldId="644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0AC21BCA-22B0-4222-9FD1-D652D1A59602}" dt="2021-03-22T05:10:27.953" v="13"/>
        <pc:sldMkLst>
          <pc:docMk/>
          <pc:sldMk cId="1102671819" sldId="645"/>
        </pc:sldMkLst>
      </pc:sldChg>
      <pc:sldChg chg="add del">
        <pc:chgData name="Zhao Jin" userId="cd05a825-544c-438a-9ba1-08e63db50b47" providerId="ADAL" clId="{0AC21BCA-22B0-4222-9FD1-D652D1A59602}" dt="2021-03-29T05:16:51.651" v="1084" actId="47"/>
        <pc:sldMkLst>
          <pc:docMk/>
          <pc:sldMk cId="1245905962" sldId="645"/>
        </pc:sldMkLst>
      </pc:sldChg>
      <pc:sldChg chg="add del">
        <pc:chgData name="Zhao Jin" userId="cd05a825-544c-438a-9ba1-08e63db50b47" providerId="ADAL" clId="{0AC21BCA-22B0-4222-9FD1-D652D1A59602}" dt="2021-03-22T05:10:32.241" v="15"/>
        <pc:sldMkLst>
          <pc:docMk/>
          <pc:sldMk cId="3443562113" sldId="645"/>
        </pc:sldMkLst>
      </pc:sldChg>
      <pc:sldChg chg="addSp delSp modSp add del mod">
        <pc:chgData name="Zhao Jin" userId="cd05a825-544c-438a-9ba1-08e63db50b47" providerId="ADAL" clId="{0AC21BCA-22B0-4222-9FD1-D652D1A59602}" dt="2021-03-29T05:14:14.720" v="758" actId="47"/>
        <pc:sldMkLst>
          <pc:docMk/>
          <pc:sldMk cId="111239147" sldId="646"/>
        </pc:sldMkLst>
        <pc:spChg chg="add del mod">
          <ac:chgData name="Zhao Jin" userId="cd05a825-544c-438a-9ba1-08e63db50b47" providerId="ADAL" clId="{0AC21BCA-22B0-4222-9FD1-D652D1A59602}" dt="2021-03-29T05:13:04.958" v="625" actId="478"/>
          <ac:spMkLst>
            <pc:docMk/>
            <pc:sldMk cId="111239147" sldId="646"/>
            <ac:spMk id="10" creationId="{AD0B3B1E-B5B2-4A69-9706-E05BDD3B71E4}"/>
          </ac:spMkLst>
        </pc:spChg>
      </pc:sldChg>
      <pc:sldChg chg="add del">
        <pc:chgData name="Zhao Jin" userId="cd05a825-544c-438a-9ba1-08e63db50b47" providerId="ADAL" clId="{0AC21BCA-22B0-4222-9FD1-D652D1A59602}" dt="2021-03-29T05:10:23.737" v="322"/>
        <pc:sldMkLst>
          <pc:docMk/>
          <pc:sldMk cId="3568353362" sldId="646"/>
        </pc:sldMkLst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  <pc:spChg chg="mod">
          <ac:chgData name="Zhao Jin" userId="cd05a825-544c-438a-9ba1-08e63db50b47" providerId="ADAL" clId="{A4A0FEF4-5388-4642-A424-D6144C2A9D07}" dt="2021-01-25T03:30:31.833" v="157" actId="20577"/>
          <ac:spMkLst>
            <pc:docMk/>
            <pc:sldMk cId="2543678377" sldId="531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543678377" sldId="531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4.782" v="178" actId="478"/>
          <ac:spMkLst>
            <pc:docMk/>
            <pc:sldMk cId="2543678377" sldId="531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025693378" sldId="532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0.558" v="177" actId="478"/>
          <ac:spMkLst>
            <pc:docMk/>
            <pc:sldMk cId="2025693378" sldId="532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2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9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3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4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13.902" v="213" actId="403"/>
          <ac:spMkLst>
            <pc:docMk/>
            <pc:sldMk cId="266706937" sldId="533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6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66706937" sldId="533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11.850" v="174" actId="478"/>
          <ac:spMkLst>
            <pc:docMk/>
            <pc:sldMk cId="266706937" sldId="533"/>
            <ac:spMk id="24582" creationId="{00000000-0000-0000-0000-000000000000}"/>
          </ac:spMkLst>
        </pc:spChg>
        <pc:picChg chg="mod">
          <ac:chgData name="Zhao Jin" userId="cd05a825-544c-438a-9ba1-08e63db50b47" providerId="ADAL" clId="{A4A0FEF4-5388-4642-A424-D6144C2A9D07}" dt="2021-01-25T03:36:09.661" v="211" actId="1036"/>
          <ac:picMkLst>
            <pc:docMk/>
            <pc:sldMk cId="266706937" sldId="533"/>
            <ac:picMk id="7" creationId="{00000000-0000-0000-0000-000000000000}"/>
          </ac:picMkLst>
        </pc:picChg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  <pc:spChg chg="add mod">
          <ac:chgData name="Zhao Jin" userId="cd05a825-544c-438a-9ba1-08e63db50b47" providerId="ADAL" clId="{A4A0FEF4-5388-4642-A424-D6144C2A9D07}" dt="2021-01-25T03:31:40.243" v="165" actId="207"/>
          <ac:spMkLst>
            <pc:docMk/>
            <pc:sldMk cId="3198948174" sldId="535"/>
            <ac:spMk id="2" creationId="{E3422448-94B2-0F4B-AAE6-2DF38C94C92F}"/>
          </ac:spMkLst>
        </pc:spChg>
        <pc:spChg chg="mod">
          <ac:chgData name="Zhao Jin" userId="cd05a825-544c-438a-9ba1-08e63db50b47" providerId="ADAL" clId="{A4A0FEF4-5388-4642-A424-D6144C2A9D07}" dt="2021-01-25T03:36:28.487" v="214" actId="20577"/>
          <ac:spMkLst>
            <pc:docMk/>
            <pc:sldMk cId="3198948174" sldId="535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3198948174" sldId="535"/>
            <ac:spMk id="43" creationId="{00000000-0000-0000-0000-000000000000}"/>
          </ac:spMkLst>
        </pc:spChg>
        <pc:spChg chg="del mod">
          <ac:chgData name="Zhao Jin" userId="cd05a825-544c-438a-9ba1-08e63db50b47" providerId="ADAL" clId="{A4A0FEF4-5388-4642-A424-D6144C2A9D07}" dt="2021-01-25T03:33:15.399" v="176" actId="478"/>
          <ac:spMkLst>
            <pc:docMk/>
            <pc:sldMk cId="3198948174" sldId="535"/>
            <ac:spMk id="24582" creationId="{00000000-0000-0000-0000-000000000000}"/>
          </ac:spMkLst>
        </pc:spChg>
      </pc:sldChg>
    </pc:docChg>
  </pc:docChgLst>
  <pc:docChgLst>
    <pc:chgData name="Zhao Jin" userId="cd05a825-544c-438a-9ba1-08e63db50b47" providerId="ADAL" clId="{D2C53CB4-D98E-4A4D-AB3B-F903C3FA77B9}"/>
    <pc:docChg chg="undo custSel addSld delSld modSld">
      <pc:chgData name="Zhao Jin" userId="cd05a825-544c-438a-9ba1-08e63db50b47" providerId="ADAL" clId="{D2C53CB4-D98E-4A4D-AB3B-F903C3FA77B9}" dt="2021-03-08T05:37:18.936" v="540"/>
      <pc:docMkLst>
        <pc:docMk/>
      </pc:docMkLst>
      <pc:sldChg chg="modSp mod">
        <pc:chgData name="Zhao Jin" userId="cd05a825-544c-438a-9ba1-08e63db50b47" providerId="ADAL" clId="{D2C53CB4-D98E-4A4D-AB3B-F903C3FA77B9}" dt="2021-03-01T05:22:09.674" v="0" actId="20577"/>
        <pc:sldMkLst>
          <pc:docMk/>
          <pc:sldMk cId="0" sldId="256"/>
        </pc:sldMkLst>
        <pc:spChg chg="mod">
          <ac:chgData name="Zhao Jin" userId="cd05a825-544c-438a-9ba1-08e63db50b47" providerId="ADAL" clId="{D2C53CB4-D98E-4A4D-AB3B-F903C3FA77B9}" dt="2021-03-01T05:22:09.674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Anim">
        <pc:chgData name="Zhao Jin" userId="cd05a825-544c-438a-9ba1-08e63db50b47" providerId="ADAL" clId="{D2C53CB4-D98E-4A4D-AB3B-F903C3FA77B9}" dt="2021-03-08T05:37:18.936" v="540"/>
        <pc:sldMkLst>
          <pc:docMk/>
          <pc:sldMk cId="1427618944" sldId="553"/>
        </pc:sldMkLst>
      </pc:sldChg>
      <pc:sldChg chg="delSp modSp add del mod">
        <pc:chgData name="Zhao Jin" userId="cd05a825-544c-438a-9ba1-08e63db50b47" providerId="ADAL" clId="{D2C53CB4-D98E-4A4D-AB3B-F903C3FA77B9}" dt="2021-03-08T05:22:34.940" v="208" actId="47"/>
        <pc:sldMkLst>
          <pc:docMk/>
          <pc:sldMk cId="830535321" sldId="603"/>
        </pc:sldMkLst>
        <pc:spChg chg="mod">
          <ac:chgData name="Zhao Jin" userId="cd05a825-544c-438a-9ba1-08e63db50b47" providerId="ADAL" clId="{D2C53CB4-D98E-4A4D-AB3B-F903C3FA77B9}" dt="2021-03-08T05:21:33.217" v="57" actId="2057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D2C53CB4-D98E-4A4D-AB3B-F903C3FA77B9}" dt="2021-03-08T05:22:28.711" v="207" actId="20577"/>
          <ac:spMkLst>
            <pc:docMk/>
            <pc:sldMk cId="830535321" sldId="603"/>
            <ac:spMk id="13" creationId="{2B89EFD4-1CE0-424E-8F8A-D7F3C08BDEC9}"/>
          </ac:spMkLst>
        </pc:spChg>
        <pc:spChg chg="del mod">
          <ac:chgData name="Zhao Jin" userId="cd05a825-544c-438a-9ba1-08e63db50b47" providerId="ADAL" clId="{D2C53CB4-D98E-4A4D-AB3B-F903C3FA77B9}" dt="2021-03-08T05:21:46.769" v="83" actId="478"/>
          <ac:spMkLst>
            <pc:docMk/>
            <pc:sldMk cId="830535321" sldId="603"/>
            <ac:spMk id="84" creationId="{C4E05674-68A2-0D4E-8B47-F7A2C6A6B76F}"/>
          </ac:spMkLst>
        </pc:spChg>
      </pc:sldChg>
      <pc:sldChg chg="modSp mod">
        <pc:chgData name="Zhao Jin" userId="cd05a825-544c-438a-9ba1-08e63db50b47" providerId="ADAL" clId="{D2C53CB4-D98E-4A4D-AB3B-F903C3FA77B9}" dt="2021-03-08T05:28:03.001" v="534" actId="20577"/>
        <pc:sldMkLst>
          <pc:docMk/>
          <pc:sldMk cId="640598186" sldId="606"/>
        </pc:sldMkLst>
        <pc:spChg chg="mod">
          <ac:chgData name="Zhao Jin" userId="cd05a825-544c-438a-9ba1-08e63db50b47" providerId="ADAL" clId="{D2C53CB4-D98E-4A4D-AB3B-F903C3FA77B9}" dt="2021-03-08T05:28:03.001" v="534" actId="20577"/>
          <ac:spMkLst>
            <pc:docMk/>
            <pc:sldMk cId="640598186" sldId="606"/>
            <ac:spMk id="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D2C53CB4-D98E-4A4D-AB3B-F903C3FA77B9}" dt="2021-03-08T05:36:39.052" v="539" actId="20577"/>
        <pc:sldMkLst>
          <pc:docMk/>
          <pc:sldMk cId="3042096305" sldId="638"/>
        </pc:sldMkLst>
        <pc:spChg chg="mod">
          <ac:chgData name="Zhao Jin" userId="cd05a825-544c-438a-9ba1-08e63db50b47" providerId="ADAL" clId="{D2C53CB4-D98E-4A4D-AB3B-F903C3FA77B9}" dt="2021-03-08T05:36:39.052" v="539" actId="20577"/>
          <ac:spMkLst>
            <pc:docMk/>
            <pc:sldMk cId="3042096305" sldId="638"/>
            <ac:spMk id="9" creationId="{E822A0D5-9D76-43F4-AB94-614D7B22B216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0" creationId="{2EDFDD67-6333-9844-8194-21DDDD857199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3" creationId="{A6C30920-C994-477D-BF38-FB31A7971AB0}"/>
          </ac:spMkLst>
        </pc:spChg>
        <pc:spChg chg="add mod">
          <ac:chgData name="Zhao Jin" userId="cd05a825-544c-438a-9ba1-08e63db50b47" providerId="ADAL" clId="{D2C53CB4-D98E-4A4D-AB3B-F903C3FA77B9}" dt="2021-03-08T05:26:07.114" v="476" actId="14100"/>
          <ac:spMkLst>
            <pc:docMk/>
            <pc:sldMk cId="3042096305" sldId="638"/>
            <ac:spMk id="14" creationId="{CD66ED8D-22E9-46BD-B6B2-A4DE4AFD1420}"/>
          </ac:spMkLst>
        </pc:spChg>
        <pc:spChg chg="add mod">
          <ac:chgData name="Zhao Jin" userId="cd05a825-544c-438a-9ba1-08e63db50b47" providerId="ADAL" clId="{D2C53CB4-D98E-4A4D-AB3B-F903C3FA77B9}" dt="2021-03-08T05:25:58.556" v="475" actId="20577"/>
          <ac:spMkLst>
            <pc:docMk/>
            <pc:sldMk cId="3042096305" sldId="638"/>
            <ac:spMk id="15" creationId="{75BE2DD8-0814-4469-842A-A70512802926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6" creationId="{7D612F80-F399-47C0-9F5C-4D60AC2C8B4A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7" creationId="{C3484D0C-7905-4424-BBC9-B23C55F335D2}"/>
          </ac:spMkLst>
        </pc:spChg>
        <pc:spChg chg="add mod">
          <ac:chgData name="Zhao Jin" userId="cd05a825-544c-438a-9ba1-08e63db50b47" providerId="ADAL" clId="{D2C53CB4-D98E-4A4D-AB3B-F903C3FA77B9}" dt="2021-03-08T05:26:51.198" v="520" actId="1076"/>
          <ac:spMkLst>
            <pc:docMk/>
            <pc:sldMk cId="3042096305" sldId="638"/>
            <ac:spMk id="18" creationId="{8EDF81D3-9BFD-4CE4-953A-D2263653293A}"/>
          </ac:spMkLst>
        </pc:spChg>
        <pc:spChg chg="mod">
          <ac:chgData name="Zhao Jin" userId="cd05a825-544c-438a-9ba1-08e63db50b47" providerId="ADAL" clId="{D2C53CB4-D98E-4A4D-AB3B-F903C3FA77B9}" dt="2021-03-08T05:22:53.079" v="229" actId="20577"/>
          <ac:spMkLst>
            <pc:docMk/>
            <pc:sldMk cId="3042096305" sldId="638"/>
            <ac:spMk id="14338" creationId="{00000000-0000-0000-0000-000000000000}"/>
          </ac:spMkLst>
        </pc:spChg>
        <pc:cxnChg chg="del mod">
          <ac:chgData name="Zhao Jin" userId="cd05a825-544c-438a-9ba1-08e63db50b47" providerId="ADAL" clId="{D2C53CB4-D98E-4A4D-AB3B-F903C3FA77B9}" dt="2021-03-08T05:22:55.621" v="230" actId="478"/>
          <ac:cxnSpMkLst>
            <pc:docMk/>
            <pc:sldMk cId="3042096305" sldId="638"/>
            <ac:cxnSpMk id="11" creationId="{3EB55ED0-34DD-3648-82BE-386DCFECCD9D}"/>
          </ac:cxnSpMkLst>
        </pc:cxnChg>
      </pc:sldChg>
    </pc:docChg>
  </pc:docChgLst>
  <pc:docChgLst>
    <pc:chgData name="Zhao Jin" userId="cd05a825-544c-438a-9ba1-08e63db50b47" providerId="ADAL" clId="{867F3690-C100-40EE-A937-14612E9F3314}"/>
    <pc:docChg chg="undo custSel addSld delSld modSld">
      <pc:chgData name="Zhao Jin" userId="cd05a825-544c-438a-9ba1-08e63db50b47" providerId="ADAL" clId="{867F3690-C100-40EE-A937-14612E9F3314}" dt="2021-02-15T05:07:12.447" v="312" actId="1076"/>
      <pc:docMkLst>
        <pc:docMk/>
      </pc:docMkLst>
      <pc:sldChg chg="modSp mod">
        <pc:chgData name="Zhao Jin" userId="cd05a825-544c-438a-9ba1-08e63db50b47" providerId="ADAL" clId="{867F3690-C100-40EE-A937-14612E9F3314}" dt="2021-02-10T03:53:02.282" v="0" actId="20577"/>
        <pc:sldMkLst>
          <pc:docMk/>
          <pc:sldMk cId="0" sldId="256"/>
        </pc:sldMkLst>
        <pc:spChg chg="mod">
          <ac:chgData name="Zhao Jin" userId="cd05a825-544c-438a-9ba1-08e63db50b47" providerId="ADAL" clId="{867F3690-C100-40EE-A937-14612E9F3314}" dt="2021-02-10T03:53:02.282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775173622" sldId="52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775173622" sldId="524"/>
            <ac:spMk id="9" creationId="{00000000-0000-0000-0000-000000000000}"/>
          </ac:spMkLst>
        </pc:spChg>
      </pc:sldChg>
      <pc:sldChg chg="modSp mod">
        <pc:chgData name="Zhao Jin" userId="cd05a825-544c-438a-9ba1-08e63db50b47" providerId="ADAL" clId="{867F3690-C100-40EE-A937-14612E9F3314}" dt="2021-02-11T11:16:16.653" v="199" actId="207"/>
        <pc:sldMkLst>
          <pc:docMk/>
          <pc:sldMk cId="4078418712" sldId="525"/>
        </pc:sldMkLst>
        <pc:spChg chg="mod">
          <ac:chgData name="Zhao Jin" userId="cd05a825-544c-438a-9ba1-08e63db50b47" providerId="ADAL" clId="{867F3690-C100-40EE-A937-14612E9F3314}" dt="2021-02-11T11:16:16.653" v="199" actId="20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82118053" sldId="552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82118053" sldId="552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5T04:57:13.323" v="201"/>
        <pc:sldMkLst>
          <pc:docMk/>
          <pc:sldMk cId="1427618944" sldId="553"/>
        </pc:sldMkLst>
        <pc:spChg chg="mod">
          <ac:chgData name="Zhao Jin" userId="cd05a825-544c-438a-9ba1-08e63db50b47" providerId="ADAL" clId="{867F3690-C100-40EE-A937-14612E9F3314}" dt="2021-02-15T04:57:13.323" v="201"/>
          <ac:spMkLst>
            <pc:docMk/>
            <pc:sldMk cId="1427618944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082920116" sldId="553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082920116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659983766" sldId="55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686532275" sldId="55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686532275" sldId="558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867F3690-C100-40EE-A937-14612E9F3314}" dt="2021-02-15T04:59:11.851" v="203" actId="207"/>
        <pc:sldMkLst>
          <pc:docMk/>
          <pc:sldMk cId="1663851036" sldId="559"/>
        </pc:sldMkLst>
        <pc:spChg chg="mod">
          <ac:chgData name="Zhao Jin" userId="cd05a825-544c-438a-9ba1-08e63db50b47" providerId="ADAL" clId="{867F3690-C100-40EE-A937-14612E9F3314}" dt="2021-02-11T11:15:11.855" v="41" actId="20577"/>
          <ac:spMkLst>
            <pc:docMk/>
            <pc:sldMk cId="1663851036" sldId="559"/>
            <ac:spMk id="7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5T04:59:11.851" v="203" actId="207"/>
          <ac:spMkLst>
            <pc:docMk/>
            <pc:sldMk cId="1663851036" sldId="559"/>
            <ac:spMk id="16" creationId="{D2096CE0-F283-4186-90FF-7C54FF151885}"/>
          </ac:spMkLst>
        </pc:spChg>
      </pc:sldChg>
      <pc:sldChg chg="addSp delSp modSp add mod">
        <pc:chgData name="Zhao Jin" userId="cd05a825-544c-438a-9ba1-08e63db50b47" providerId="ADAL" clId="{867F3690-C100-40EE-A937-14612E9F3314}" dt="2021-02-15T05:07:12.447" v="312" actId="1076"/>
        <pc:sldMkLst>
          <pc:docMk/>
          <pc:sldMk cId="1971208294" sldId="560"/>
        </pc:sldMkLst>
        <pc:spChg chg="add del mod">
          <ac:chgData name="Zhao Jin" userId="cd05a825-544c-438a-9ba1-08e63db50b47" providerId="ADAL" clId="{867F3690-C100-40EE-A937-14612E9F3314}" dt="2021-02-15T05:06:53.976" v="311"/>
          <ac:spMkLst>
            <pc:docMk/>
            <pc:sldMk cId="1971208294" sldId="560"/>
            <ac:spMk id="2" creationId="{E02B9526-DE6C-475A-8918-F3237759A071}"/>
          </ac:spMkLst>
        </pc:spChg>
        <pc:spChg chg="mod">
          <ac:chgData name="Zhao Jin" userId="cd05a825-544c-438a-9ba1-08e63db50b47" providerId="ADAL" clId="{867F3690-C100-40EE-A937-14612E9F3314}" dt="2021-02-11T11:15:15.706" v="42"/>
          <ac:spMkLst>
            <pc:docMk/>
            <pc:sldMk cId="1971208294" sldId="560"/>
            <ac:spMk id="7" creationId="{00000000-0000-0000-0000-000000000000}"/>
          </ac:spMkLst>
        </pc:spChg>
        <pc:spChg chg="add mod">
          <ac:chgData name="Zhao Jin" userId="cd05a825-544c-438a-9ba1-08e63db50b47" providerId="ADAL" clId="{867F3690-C100-40EE-A937-14612E9F3314}" dt="2021-02-15T05:07:12.447" v="312" actId="1076"/>
          <ac:spMkLst>
            <pc:docMk/>
            <pc:sldMk cId="1971208294" sldId="560"/>
            <ac:spMk id="9" creationId="{9D03A96E-4EDD-4A21-837D-84F7B91B2C3E}"/>
          </ac:spMkLst>
        </pc:spChg>
        <pc:spChg chg="mod">
          <ac:chgData name="Zhao Jin" userId="cd05a825-544c-438a-9ba1-08e63db50b47" providerId="ADAL" clId="{867F3690-C100-40EE-A937-14612E9F3314}" dt="2021-02-15T05:03:49.372" v="211" actId="20577"/>
          <ac:spMkLst>
            <pc:docMk/>
            <pc:sldMk cId="1971208294" sldId="560"/>
            <ac:spMk id="30" creationId="{C70A47A0-816F-405E-B986-DCD3BF78F602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986771488" sldId="561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986771488" sldId="561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1T11:14:08.750" v="27" actId="20577"/>
        <pc:sldMkLst>
          <pc:docMk/>
          <pc:sldMk cId="894186310" sldId="564"/>
        </pc:sldMkLst>
        <pc:spChg chg="mod">
          <ac:chgData name="Zhao Jin" userId="cd05a825-544c-438a-9ba1-08e63db50b47" providerId="ADAL" clId="{867F3690-C100-40EE-A937-14612E9F3314}" dt="2021-02-11T11:14:08.750" v="27" actId="20577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276365520" sldId="56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27636552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827193018" sldId="565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827193018" sldId="56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3959984611" sldId="566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3959984611" sldId="56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79329457" sldId="56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79329457" sldId="56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4240540711" sldId="569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240540711" sldId="569"/>
            <ac:spMk id="7" creationId="{00000000-0000-0000-0000-000000000000}"/>
          </ac:spMkLst>
        </pc:spChg>
      </pc:sldChg>
      <pc:sldChg chg="delSp modSp add mod delAnim">
        <pc:chgData name="Zhao Jin" userId="cd05a825-544c-438a-9ba1-08e63db50b47" providerId="ADAL" clId="{867F3690-C100-40EE-A937-14612E9F3314}" dt="2021-02-15T04:58:14.889" v="202" actId="478"/>
        <pc:sldMkLst>
          <pc:docMk/>
          <pc:sldMk cId="4156536479" sldId="590"/>
        </pc:sldMkLst>
        <pc:spChg chg="mod">
          <ac:chgData name="Zhao Jin" userId="cd05a825-544c-438a-9ba1-08e63db50b47" providerId="ADAL" clId="{867F3690-C100-40EE-A937-14612E9F3314}" dt="2021-02-11T11:13:32.173" v="10" actId="20577"/>
          <ac:spMkLst>
            <pc:docMk/>
            <pc:sldMk cId="4156536479" sldId="590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5T04:58:14.889" v="202" actId="478"/>
          <ac:spMkLst>
            <pc:docMk/>
            <pc:sldMk cId="4156536479" sldId="590"/>
            <ac:spMk id="34" creationId="{1DA4B870-5E05-4566-A46F-B6A051179C55}"/>
          </ac:spMkLst>
        </pc:spChg>
      </pc:sldChg>
      <pc:sldChg chg="modSp add mod">
        <pc:chgData name="Zhao Jin" userId="cd05a825-544c-438a-9ba1-08e63db50b47" providerId="ADAL" clId="{867F3690-C100-40EE-A937-14612E9F3314}" dt="2021-02-11T11:13:35.741" v="11"/>
        <pc:sldMkLst>
          <pc:docMk/>
          <pc:sldMk cId="2217225800" sldId="594"/>
        </pc:sldMkLst>
        <pc:spChg chg="mod">
          <ac:chgData name="Zhao Jin" userId="cd05a825-544c-438a-9ba1-08e63db50b47" providerId="ADAL" clId="{867F3690-C100-40EE-A937-14612E9F3314}" dt="2021-02-11T11:13:35.741" v="11"/>
          <ac:spMkLst>
            <pc:docMk/>
            <pc:sldMk cId="2217225800" sldId="594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867F3690-C100-40EE-A937-14612E9F3314}" dt="2021-02-11T11:13:40.184" v="13" actId="478"/>
        <pc:sldMkLst>
          <pc:docMk/>
          <pc:sldMk cId="2419983458" sldId="595"/>
        </pc:sldMkLst>
        <pc:spChg chg="mod">
          <ac:chgData name="Zhao Jin" userId="cd05a825-544c-438a-9ba1-08e63db50b47" providerId="ADAL" clId="{867F3690-C100-40EE-A937-14612E9F3314}" dt="2021-02-11T11:13:37.679" v="12"/>
          <ac:spMkLst>
            <pc:docMk/>
            <pc:sldMk cId="2419983458" sldId="595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1T11:13:40.184" v="13" actId="478"/>
          <ac:spMkLst>
            <pc:docMk/>
            <pc:sldMk cId="2419983458" sldId="595"/>
            <ac:spMk id="9" creationId="{02DD4937-725F-46B8-8AE4-992DF5A782AD}"/>
          </ac:spMkLst>
        </pc:spChg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  <pc:spChg chg="mod">
          <ac:chgData name="Zhao Jin" userId="cd05a825-544c-438a-9ba1-08e63db50b47" providerId="ADAL" clId="{39F94C1A-1739-2146-9770-28C6D97CD74A}" dt="2021-01-27T04:29:55.834" v="1" actId="20577"/>
          <ac:spMkLst>
            <pc:docMk/>
            <pc:sldMk cId="0" sldId="256"/>
            <ac:spMk id="8" creationId="{00000000-0000-0000-0000-000000000000}"/>
          </ac:spMkLst>
        </pc:spChg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  <pc:spChg chg="del">
          <ac:chgData name="Zhao Jin" userId="cd05a825-544c-438a-9ba1-08e63db50b47" providerId="ADAL" clId="{39F94C1A-1739-2146-9770-28C6D97CD74A}" dt="2021-01-27T04:43:46.850" v="354" actId="478"/>
          <ac:spMkLst>
            <pc:docMk/>
            <pc:sldMk cId="1492339910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7:40.798" v="599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2.999" v="862" actId="20577"/>
          <ac:spMkLst>
            <pc:docMk/>
            <pc:sldMk cId="1492339910" sldId="485"/>
            <ac:spMk id="9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7.295" v="317" actId="478"/>
          <ac:spMkLst>
            <pc:docMk/>
            <pc:sldMk cId="1492339910" sldId="485"/>
            <ac:spMk id="10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5.310" v="316" actId="478"/>
          <ac:spMkLst>
            <pc:docMk/>
            <pc:sldMk cId="1492339910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9.432" v="318" actId="478"/>
          <ac:spMkLst>
            <pc:docMk/>
            <pc:sldMk cId="1492339910" sldId="485"/>
            <ac:spMk id="12" creationId="{149FB3A4-124F-4FB3-9CA1-6EA45A21DCBC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5" creationId="{F012405B-4106-42E1-B4DD-408829B80978}"/>
          </ac:spMkLst>
        </pc:spChg>
        <pc:spChg chg="add del mod">
          <ac:chgData name="Zhao Jin" userId="cd05a825-544c-438a-9ba1-08e63db50b47" providerId="ADAL" clId="{39F94C1A-1739-2146-9770-28C6D97CD74A}" dt="2021-01-27T04:45:39.221" v="490" actId="1036"/>
          <ac:spMkLst>
            <pc:docMk/>
            <pc:sldMk cId="1492339910" sldId="485"/>
            <ac:spMk id="16" creationId="{00000000-0000-0000-0000-000000000000}"/>
          </ac:spMkLst>
        </pc:spChg>
        <pc:spChg chg="add 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17" creationId="{99B30EFD-AC62-A84C-B568-481368C993F1}"/>
          </ac:spMkLst>
        </pc:spChg>
        <pc:spChg chg="add del mod">
          <ac:chgData name="Zhao Jin" userId="cd05a825-544c-438a-9ba1-08e63db50b47" providerId="ADAL" clId="{39F94C1A-1739-2146-9770-28C6D97CD74A}" dt="2021-01-27T04:47:53.374" v="602" actId="478"/>
          <ac:spMkLst>
            <pc:docMk/>
            <pc:sldMk cId="1492339910" sldId="485"/>
            <ac:spMk id="18" creationId="{2417973E-165D-694A-AEA8-79D7DFD0B597}"/>
          </ac:spMkLst>
        </pc:spChg>
        <pc:spChg chg="add del mod">
          <ac:chgData name="Zhao Jin" userId="cd05a825-544c-438a-9ba1-08e63db50b47" providerId="ADAL" clId="{39F94C1A-1739-2146-9770-28C6D97CD74A}" dt="2021-01-27T04:47:50.061" v="601" actId="478"/>
          <ac:spMkLst>
            <pc:docMk/>
            <pc:sldMk cId="1492339910" sldId="485"/>
            <ac:spMk id="19" creationId="{8282F378-0F90-294F-870B-F2F09C283C5C}"/>
          </ac:spMkLst>
        </pc:spChg>
        <pc:spChg chg="add del">
          <ac:chgData name="Zhao Jin" userId="cd05a825-544c-438a-9ba1-08e63db50b47" providerId="ADAL" clId="{39F94C1A-1739-2146-9770-28C6D97CD74A}" dt="2021-01-27T04:47:55.456" v="603" actId="478"/>
          <ac:spMkLst>
            <pc:docMk/>
            <pc:sldMk cId="1492339910" sldId="485"/>
            <ac:spMk id="20" creationId="{2EEE52AF-A282-4447-ABA3-05ADA8145D80}"/>
          </ac:spMkLst>
        </pc:spChg>
        <pc:spChg chg="add">
          <ac:chgData name="Zhao Jin" userId="cd05a825-544c-438a-9ba1-08e63db50b47" providerId="ADAL" clId="{39F94C1A-1739-2146-9770-28C6D97CD74A}" dt="2021-01-27T04:47:48.014" v="600"/>
          <ac:spMkLst>
            <pc:docMk/>
            <pc:sldMk cId="1492339910" sldId="485"/>
            <ac:spMk id="21" creationId="{92689133-78A2-474B-8354-D57F493DCCB4}"/>
          </ac:spMkLst>
        </pc:spChg>
        <pc:spChg chg="add mod">
          <ac:chgData name="Zhao Jin" userId="cd05a825-544c-438a-9ba1-08e63db50b47" providerId="ADAL" clId="{39F94C1A-1739-2146-9770-28C6D97CD74A}" dt="2021-01-27T04:48:08.158" v="649" actId="1038"/>
          <ac:spMkLst>
            <pc:docMk/>
            <pc:sldMk cId="1492339910" sldId="485"/>
            <ac:spMk id="22" creationId="{7399F68A-414A-A748-8512-49F618250290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3" creationId="{81265B68-2B22-9A4C-BCC7-9470D59EACF7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4" creationId="{62E951F5-1D1F-1E41-B308-90593A513B26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5" creationId="{548C2408-FEF5-6B41-AC1E-821AFC4D9357}"/>
          </ac:spMkLst>
        </pc:spChg>
        <pc:spChg chg="mod">
          <ac:chgData name="Zhao Jin" userId="cd05a825-544c-438a-9ba1-08e63db50b47" providerId="ADAL" clId="{39F94C1A-1739-2146-9770-28C6D97CD74A}" dt="2021-01-27T04:46:51.615" v="592" actId="207"/>
          <ac:spMkLst>
            <pc:docMk/>
            <pc:sldMk cId="1492339910" sldId="485"/>
            <ac:spMk id="25602" creationId="{00000000-0000-0000-0000-000000000000}"/>
          </ac:spMkLst>
        </pc:spChg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  <pc:spChg chg="add del mod">
          <ac:chgData name="Zhao Jin" userId="cd05a825-544c-438a-9ba1-08e63db50b47" providerId="ADAL" clId="{39F94C1A-1739-2146-9770-28C6D97CD74A}" dt="2021-01-27T04:53:57.743" v="834"/>
          <ac:spMkLst>
            <pc:docMk/>
            <pc:sldMk cId="2775173622" sldId="524"/>
            <ac:spMk id="3" creationId="{16229BDB-A02D-3C4E-BA53-DC1711B514A9}"/>
          </ac:spMkLst>
        </pc:spChg>
        <pc:spChg chg="mod">
          <ac:chgData name="Zhao Jin" userId="cd05a825-544c-438a-9ba1-08e63db50b47" providerId="ADAL" clId="{39F94C1A-1739-2146-9770-28C6D97CD74A}" dt="2021-01-27T04:51:01.708" v="730" actId="207"/>
          <ac:spMkLst>
            <pc:docMk/>
            <pc:sldMk cId="2775173622" sldId="524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02.548" v="843" actId="20577"/>
          <ac:spMkLst>
            <pc:docMk/>
            <pc:sldMk cId="2775173622" sldId="524"/>
            <ac:spMk id="9" creationId="{00000000-0000-0000-0000-000000000000}"/>
          </ac:spMkLst>
        </pc:spChg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  <pc:spChg chg="mod">
          <ac:chgData name="Zhao Jin" userId="cd05a825-544c-438a-9ba1-08e63db50b47" providerId="ADAL" clId="{39F94C1A-1739-2146-9770-28C6D97CD74A}" dt="2021-01-27T04:53:25.062" v="831" actId="20577"/>
          <ac:spMkLst>
            <pc:docMk/>
            <pc:sldMk cId="4078418712" sldId="525"/>
            <ac:spMk id="8" creationId="{00000000-0000-0000-0000-000000000000}"/>
          </ac:spMkLst>
        </pc:spChg>
        <pc:spChg chg="del mod">
          <ac:chgData name="Zhao Jin" userId="cd05a825-544c-438a-9ba1-08e63db50b47" providerId="ADAL" clId="{39F94C1A-1739-2146-9770-28C6D97CD74A}" dt="2021-01-27T04:52:08.857" v="794" actId="478"/>
          <ac:spMkLst>
            <pc:docMk/>
            <pc:sldMk cId="4078418712" sldId="525"/>
            <ac:spMk id="11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8.852" v="864" actId="20577"/>
          <ac:spMkLst>
            <pc:docMk/>
            <pc:sldMk cId="4078418712" sldId="525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  <pc:spChg chg="mod">
          <ac:chgData name="Zhao Jin" userId="cd05a825-544c-438a-9ba1-08e63db50b47" providerId="ADAL" clId="{39F94C1A-1739-2146-9770-28C6D97CD74A}" dt="2021-01-27T04:54:10.942" v="852" actId="20577"/>
          <ac:spMkLst>
            <pc:docMk/>
            <pc:sldMk cId="3949125736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3:45.953" v="38" actId="20577"/>
          <ac:spMkLst>
            <pc:docMk/>
            <pc:sldMk cId="3949125736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36.338" v="285" actId="5793"/>
          <ac:spMkLst>
            <pc:docMk/>
            <pc:sldMk cId="3949125736" sldId="548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46.979" v="294" actId="20577"/>
          <ac:spMkLst>
            <pc:docMk/>
            <pc:sldMk cId="3949125736" sldId="548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  <pc:spChg chg="mod">
          <ac:chgData name="Zhao Jin" userId="cd05a825-544c-438a-9ba1-08e63db50b47" providerId="ADAL" clId="{39F94C1A-1739-2146-9770-28C6D97CD74A}" dt="2021-01-27T04:54:14.716" v="857" actId="20577"/>
          <ac:spMkLst>
            <pc:docMk/>
            <pc:sldMk cId="2939077141" sldId="549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9:02.694" v="297" actId="207"/>
          <ac:spMkLst>
            <pc:docMk/>
            <pc:sldMk cId="2939077141" sldId="549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51.425" v="295"/>
          <ac:spMkLst>
            <pc:docMk/>
            <pc:sldMk cId="2939077141" sldId="549"/>
            <ac:spMk id="1433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2/1/2024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179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0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40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05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49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94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362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62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87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75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26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94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5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Week10R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Week10R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Week10R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Week10R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Week10R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Week10R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Week10R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Week10R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Week10R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Week10R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Week10R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Week10R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Week 10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100" y="1227775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4B306338-635C-1D73-2DD9-ABEA193A5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C86A16-B391-8EAC-3DAD-C00543A30905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Bubble Sort: One Pass</a:t>
            </a:r>
          </a:p>
        </p:txBody>
      </p:sp>
      <p:sp>
        <p:nvSpPr>
          <p:cNvPr id="8" name="Freeform 2"/>
          <p:cNvSpPr>
            <a:spLocks/>
          </p:cNvSpPr>
          <p:nvPr/>
        </p:nvSpPr>
        <p:spPr bwMode="auto">
          <a:xfrm>
            <a:off x="584200" y="196532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309563" y="1114425"/>
            <a:ext cx="3900487" cy="741363"/>
            <a:chOff x="171" y="702"/>
            <a:chExt cx="2457" cy="467"/>
          </a:xfrm>
        </p:grpSpPr>
        <p:grpSp>
          <p:nvGrpSpPr>
            <p:cNvPr id="11" name="Group 7"/>
            <p:cNvGrpSpPr>
              <a:grpSpLocks/>
            </p:cNvGrpSpPr>
            <p:nvPr/>
          </p:nvGrpSpPr>
          <p:grpSpPr bwMode="auto">
            <a:xfrm>
              <a:off x="226" y="702"/>
              <a:ext cx="2338" cy="212"/>
              <a:chOff x="1042" y="1464"/>
              <a:chExt cx="4415" cy="371"/>
            </a:xfrm>
          </p:grpSpPr>
          <p:sp>
            <p:nvSpPr>
              <p:cNvPr id="33" name="Text Box 8"/>
              <p:cNvSpPr txBox="1">
                <a:spLocks noChangeArrowheads="1"/>
              </p:cNvSpPr>
              <p:nvPr/>
            </p:nvSpPr>
            <p:spPr bwMode="auto">
              <a:xfrm>
                <a:off x="1042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0</a:t>
                </a:r>
              </a:p>
            </p:txBody>
          </p:sp>
          <p:sp>
            <p:nvSpPr>
              <p:cNvPr id="34" name="Text Box 9"/>
              <p:cNvSpPr txBox="1">
                <a:spLocks noChangeArrowheads="1"/>
              </p:cNvSpPr>
              <p:nvPr/>
            </p:nvSpPr>
            <p:spPr bwMode="auto">
              <a:xfrm>
                <a:off x="1548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1</a:t>
                </a:r>
              </a:p>
            </p:txBody>
          </p:sp>
          <p:sp>
            <p:nvSpPr>
              <p:cNvPr id="35" name="Text Box 10"/>
              <p:cNvSpPr txBox="1">
                <a:spLocks noChangeArrowheads="1"/>
              </p:cNvSpPr>
              <p:nvPr/>
            </p:nvSpPr>
            <p:spPr bwMode="auto">
              <a:xfrm>
                <a:off x="2058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2</a:t>
                </a:r>
              </a:p>
            </p:txBody>
          </p:sp>
          <p:sp>
            <p:nvSpPr>
              <p:cNvPr id="36" name="Text Box 11"/>
              <p:cNvSpPr txBox="1">
                <a:spLocks noChangeArrowheads="1"/>
              </p:cNvSpPr>
              <p:nvPr/>
            </p:nvSpPr>
            <p:spPr bwMode="auto">
              <a:xfrm>
                <a:off x="2566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3</a:t>
                </a:r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3070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4</a:t>
                </a:r>
              </a:p>
            </p:txBody>
          </p:sp>
          <p:sp>
            <p:nvSpPr>
              <p:cNvPr id="38" name="Text Box 13"/>
              <p:cNvSpPr txBox="1">
                <a:spLocks noChangeArrowheads="1"/>
              </p:cNvSpPr>
              <p:nvPr/>
            </p:nvSpPr>
            <p:spPr bwMode="auto">
              <a:xfrm>
                <a:off x="3582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5</a:t>
                </a:r>
              </a:p>
            </p:txBody>
          </p:sp>
          <p:sp>
            <p:nvSpPr>
              <p:cNvPr id="39" name="Text Box 14"/>
              <p:cNvSpPr txBox="1">
                <a:spLocks noChangeArrowheads="1"/>
              </p:cNvSpPr>
              <p:nvPr/>
            </p:nvSpPr>
            <p:spPr bwMode="auto">
              <a:xfrm>
                <a:off x="4088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6</a:t>
                </a:r>
              </a:p>
            </p:txBody>
          </p:sp>
          <p:sp>
            <p:nvSpPr>
              <p:cNvPr id="40" name="Text Box 15"/>
              <p:cNvSpPr txBox="1">
                <a:spLocks noChangeArrowheads="1"/>
              </p:cNvSpPr>
              <p:nvPr/>
            </p:nvSpPr>
            <p:spPr bwMode="auto">
              <a:xfrm>
                <a:off x="4597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7</a:t>
                </a:r>
              </a:p>
            </p:txBody>
          </p:sp>
          <p:sp>
            <p:nvSpPr>
              <p:cNvPr id="41" name="Text Box 16"/>
              <p:cNvSpPr txBox="1">
                <a:spLocks noChangeArrowheads="1"/>
              </p:cNvSpPr>
              <p:nvPr/>
            </p:nvSpPr>
            <p:spPr bwMode="auto">
              <a:xfrm>
                <a:off x="5104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8</a:t>
                </a:r>
              </a:p>
            </p:txBody>
          </p:sp>
        </p:grpSp>
        <p:grpSp>
          <p:nvGrpSpPr>
            <p:cNvPr id="13" name="Group 17"/>
            <p:cNvGrpSpPr>
              <a:grpSpLocks/>
            </p:cNvGrpSpPr>
            <p:nvPr/>
          </p:nvGrpSpPr>
          <p:grpSpPr bwMode="auto">
            <a:xfrm>
              <a:off x="171" y="916"/>
              <a:ext cx="2457" cy="253"/>
              <a:chOff x="135" y="916"/>
              <a:chExt cx="2457" cy="253"/>
            </a:xfrm>
          </p:grpSpPr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135" y="917"/>
                <a:ext cx="2433" cy="2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SG" sz="2400">
                  <a:latin typeface="Times New Roman" pitchFamily="18" charset="0"/>
                </a:endParaRPr>
              </a:p>
            </p:txBody>
          </p: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>
                <a:off x="404" y="916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16" name="Line 20"/>
              <p:cNvSpPr>
                <a:spLocks noChangeShapeType="1"/>
              </p:cNvSpPr>
              <p:nvPr/>
            </p:nvSpPr>
            <p:spPr bwMode="auto">
              <a:xfrm>
                <a:off x="677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17" name="Line 21"/>
              <p:cNvSpPr>
                <a:spLocks noChangeShapeType="1"/>
              </p:cNvSpPr>
              <p:nvPr/>
            </p:nvSpPr>
            <p:spPr bwMode="auto">
              <a:xfrm>
                <a:off x="950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18" name="Line 22"/>
              <p:cNvSpPr>
                <a:spLocks noChangeShapeType="1"/>
              </p:cNvSpPr>
              <p:nvPr/>
            </p:nvSpPr>
            <p:spPr bwMode="auto">
              <a:xfrm>
                <a:off x="1223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19" name="Line 23"/>
              <p:cNvSpPr>
                <a:spLocks noChangeShapeType="1"/>
              </p:cNvSpPr>
              <p:nvPr/>
            </p:nvSpPr>
            <p:spPr bwMode="auto">
              <a:xfrm>
                <a:off x="1496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20" name="Line 24"/>
              <p:cNvSpPr>
                <a:spLocks noChangeShapeType="1"/>
              </p:cNvSpPr>
              <p:nvPr/>
            </p:nvSpPr>
            <p:spPr bwMode="auto">
              <a:xfrm>
                <a:off x="1769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21" name="Line 25"/>
              <p:cNvSpPr>
                <a:spLocks noChangeShapeType="1"/>
              </p:cNvSpPr>
              <p:nvPr/>
            </p:nvSpPr>
            <p:spPr bwMode="auto">
              <a:xfrm>
                <a:off x="2042" y="918"/>
                <a:ext cx="0" cy="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22" name="Line 26"/>
              <p:cNvSpPr>
                <a:spLocks noChangeShapeType="1"/>
              </p:cNvSpPr>
              <p:nvPr/>
            </p:nvSpPr>
            <p:spPr bwMode="auto">
              <a:xfrm>
                <a:off x="2314" y="918"/>
                <a:ext cx="0" cy="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grpSp>
            <p:nvGrpSpPr>
              <p:cNvPr id="23" name="Group 27"/>
              <p:cNvGrpSpPr>
                <a:grpSpLocks/>
              </p:cNvGrpSpPr>
              <p:nvPr/>
            </p:nvGrpSpPr>
            <p:grpSpPr bwMode="auto">
              <a:xfrm>
                <a:off x="142" y="947"/>
                <a:ext cx="2450" cy="213"/>
                <a:chOff x="142" y="947"/>
                <a:chExt cx="2450" cy="213"/>
              </a:xfrm>
            </p:grpSpPr>
            <p:sp>
              <p:nvSpPr>
                <p:cNvPr id="2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42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23</a:t>
                  </a:r>
                </a:p>
              </p:txBody>
            </p:sp>
            <p:sp>
              <p:nvSpPr>
                <p:cNvPr id="2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17" y="947"/>
                  <a:ext cx="269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17</a:t>
                  </a:r>
                </a:p>
              </p:txBody>
            </p:sp>
            <p:sp>
              <p:nvSpPr>
                <p:cNvPr id="2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745" y="947"/>
                  <a:ext cx="193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5</a:t>
                  </a:r>
                </a:p>
              </p:txBody>
            </p:sp>
            <p:sp>
              <p:nvSpPr>
                <p:cNvPr id="2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955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90</a:t>
                  </a:r>
                </a:p>
              </p:txBody>
            </p:sp>
            <p:sp>
              <p:nvSpPr>
                <p:cNvPr id="2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229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12</a:t>
                  </a:r>
                </a:p>
              </p:txBody>
            </p:sp>
            <p:sp>
              <p:nvSpPr>
                <p:cNvPr id="2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502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44</a:t>
                  </a:r>
                </a:p>
              </p:txBody>
            </p:sp>
            <p:sp>
              <p:nvSpPr>
                <p:cNvPr id="3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778" y="947"/>
                  <a:ext cx="269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38</a:t>
                  </a:r>
                </a:p>
              </p:txBody>
            </p:sp>
            <p:sp>
              <p:nvSpPr>
                <p:cNvPr id="3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049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84</a:t>
                  </a:r>
                </a:p>
              </p:txBody>
            </p:sp>
            <p:sp>
              <p:nvSpPr>
                <p:cNvPr id="32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323" y="947"/>
                  <a:ext cx="269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77</a:t>
                  </a:r>
                </a:p>
              </p:txBody>
            </p:sp>
          </p:grpSp>
        </p:grpSp>
      </p:grpSp>
      <p:grpSp>
        <p:nvGrpSpPr>
          <p:cNvPr id="42" name="Group 37"/>
          <p:cNvGrpSpPr>
            <a:grpSpLocks/>
          </p:cNvGrpSpPr>
          <p:nvPr/>
        </p:nvGrpSpPr>
        <p:grpSpPr bwMode="auto">
          <a:xfrm>
            <a:off x="309563" y="2593975"/>
            <a:ext cx="3900487" cy="401638"/>
            <a:chOff x="135" y="916"/>
            <a:chExt cx="2457" cy="253"/>
          </a:xfrm>
        </p:grpSpPr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135" y="917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44" name="Line 39"/>
            <p:cNvSpPr>
              <a:spLocks noChangeShapeType="1"/>
            </p:cNvSpPr>
            <p:nvPr/>
          </p:nvSpPr>
          <p:spPr bwMode="auto">
            <a:xfrm>
              <a:off x="404" y="916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>
              <a:off x="677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6" name="Line 41"/>
            <p:cNvSpPr>
              <a:spLocks noChangeShapeType="1"/>
            </p:cNvSpPr>
            <p:nvPr/>
          </p:nvSpPr>
          <p:spPr bwMode="auto">
            <a:xfrm>
              <a:off x="950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7" name="Line 42"/>
            <p:cNvSpPr>
              <a:spLocks noChangeShapeType="1"/>
            </p:cNvSpPr>
            <p:nvPr/>
          </p:nvSpPr>
          <p:spPr bwMode="auto">
            <a:xfrm>
              <a:off x="1223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8" name="Line 43"/>
            <p:cNvSpPr>
              <a:spLocks noChangeShapeType="1"/>
            </p:cNvSpPr>
            <p:nvPr/>
          </p:nvSpPr>
          <p:spPr bwMode="auto">
            <a:xfrm>
              <a:off x="1496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>
              <a:off x="1769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2042" y="918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2314" y="918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grpSp>
          <p:nvGrpSpPr>
            <p:cNvPr id="52" name="Group 47"/>
            <p:cNvGrpSpPr>
              <a:grpSpLocks/>
            </p:cNvGrpSpPr>
            <p:nvPr/>
          </p:nvGrpSpPr>
          <p:grpSpPr bwMode="auto">
            <a:xfrm>
              <a:off x="142" y="947"/>
              <a:ext cx="2450" cy="213"/>
              <a:chOff x="142" y="947"/>
              <a:chExt cx="2450" cy="213"/>
            </a:xfrm>
          </p:grpSpPr>
          <p:sp>
            <p:nvSpPr>
              <p:cNvPr id="53" name="Text Box 48"/>
              <p:cNvSpPr txBox="1">
                <a:spLocks noChangeArrowheads="1"/>
              </p:cNvSpPr>
              <p:nvPr/>
            </p:nvSpPr>
            <p:spPr bwMode="auto">
              <a:xfrm>
                <a:off x="142" y="947"/>
                <a:ext cx="27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17</a:t>
                </a:r>
              </a:p>
            </p:txBody>
          </p:sp>
          <p:sp>
            <p:nvSpPr>
              <p:cNvPr id="54" name="Text Box 49"/>
              <p:cNvSpPr txBox="1">
                <a:spLocks noChangeArrowheads="1"/>
              </p:cNvSpPr>
              <p:nvPr/>
            </p:nvSpPr>
            <p:spPr bwMode="auto">
              <a:xfrm>
                <a:off x="417" y="947"/>
                <a:ext cx="27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23</a:t>
                </a:r>
              </a:p>
            </p:txBody>
          </p:sp>
          <p:sp>
            <p:nvSpPr>
              <p:cNvPr id="55" name="Text Box 50"/>
              <p:cNvSpPr txBox="1">
                <a:spLocks noChangeArrowheads="1"/>
              </p:cNvSpPr>
              <p:nvPr/>
            </p:nvSpPr>
            <p:spPr bwMode="auto">
              <a:xfrm>
                <a:off x="745" y="947"/>
                <a:ext cx="1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5</a:t>
                </a:r>
              </a:p>
            </p:txBody>
          </p:sp>
          <p:sp>
            <p:nvSpPr>
              <p:cNvPr id="56" name="Text Box 51"/>
              <p:cNvSpPr txBox="1">
                <a:spLocks noChangeArrowheads="1"/>
              </p:cNvSpPr>
              <p:nvPr/>
            </p:nvSpPr>
            <p:spPr bwMode="auto">
              <a:xfrm>
                <a:off x="955" y="947"/>
                <a:ext cx="27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90</a:t>
                </a:r>
              </a:p>
            </p:txBody>
          </p:sp>
          <p:sp>
            <p:nvSpPr>
              <p:cNvPr id="57" name="Text Box 52"/>
              <p:cNvSpPr txBox="1">
                <a:spLocks noChangeArrowheads="1"/>
              </p:cNvSpPr>
              <p:nvPr/>
            </p:nvSpPr>
            <p:spPr bwMode="auto">
              <a:xfrm>
                <a:off x="1229" y="947"/>
                <a:ext cx="27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12</a:t>
                </a:r>
              </a:p>
            </p:txBody>
          </p:sp>
          <p:sp>
            <p:nvSpPr>
              <p:cNvPr id="58" name="Text Box 53"/>
              <p:cNvSpPr txBox="1">
                <a:spLocks noChangeArrowheads="1"/>
              </p:cNvSpPr>
              <p:nvPr/>
            </p:nvSpPr>
            <p:spPr bwMode="auto">
              <a:xfrm>
                <a:off x="1502" y="947"/>
                <a:ext cx="27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44</a:t>
                </a:r>
              </a:p>
            </p:txBody>
          </p:sp>
          <p:sp>
            <p:nvSpPr>
              <p:cNvPr id="59" name="Text Box 54"/>
              <p:cNvSpPr txBox="1">
                <a:spLocks noChangeArrowheads="1"/>
              </p:cNvSpPr>
              <p:nvPr/>
            </p:nvSpPr>
            <p:spPr bwMode="auto">
              <a:xfrm>
                <a:off x="1778" y="947"/>
                <a:ext cx="26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38</a:t>
                </a:r>
              </a:p>
            </p:txBody>
          </p:sp>
          <p:sp>
            <p:nvSpPr>
              <p:cNvPr id="60" name="Text Box 55"/>
              <p:cNvSpPr txBox="1">
                <a:spLocks noChangeArrowheads="1"/>
              </p:cNvSpPr>
              <p:nvPr/>
            </p:nvSpPr>
            <p:spPr bwMode="auto">
              <a:xfrm>
                <a:off x="2049" y="947"/>
                <a:ext cx="27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84</a:t>
                </a:r>
              </a:p>
            </p:txBody>
          </p:sp>
          <p:sp>
            <p:nvSpPr>
              <p:cNvPr id="61" name="Text Box 56"/>
              <p:cNvSpPr txBox="1">
                <a:spLocks noChangeArrowheads="1"/>
              </p:cNvSpPr>
              <p:nvPr/>
            </p:nvSpPr>
            <p:spPr bwMode="auto">
              <a:xfrm>
                <a:off x="2323" y="947"/>
                <a:ext cx="26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77</a:t>
                </a:r>
              </a:p>
            </p:txBody>
          </p:sp>
        </p:grpSp>
      </p:grpSp>
      <p:grpSp>
        <p:nvGrpSpPr>
          <p:cNvPr id="62" name="Group 57"/>
          <p:cNvGrpSpPr>
            <a:grpSpLocks/>
          </p:cNvGrpSpPr>
          <p:nvPr/>
        </p:nvGrpSpPr>
        <p:grpSpPr bwMode="auto">
          <a:xfrm>
            <a:off x="309563" y="3700463"/>
            <a:ext cx="3900487" cy="401637"/>
            <a:chOff x="219" y="2024"/>
            <a:chExt cx="2457" cy="253"/>
          </a:xfrm>
        </p:grpSpPr>
        <p:sp>
          <p:nvSpPr>
            <p:cNvPr id="63" name="Rectangle 58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64" name="Line 59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5" name="Line 60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6" name="Line 61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7" name="Line 62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8" name="Line 63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9" name="Line 64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70" name="Line 65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71" name="Line 66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73" name="Text Box 68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74" name="Text Box 69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75" name="Text Box 70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76" name="Text Box 71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77" name="Text Box 72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78" name="Text Box 73"/>
            <p:cNvSpPr txBox="1">
              <a:spLocks noChangeArrowheads="1"/>
            </p:cNvSpPr>
            <p:nvPr/>
          </p:nvSpPr>
          <p:spPr bwMode="auto">
            <a:xfrm>
              <a:off x="1862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79" name="Text Box 74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80" name="Text Box 75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81" name="Group 76"/>
          <p:cNvGrpSpPr>
            <a:grpSpLocks/>
          </p:cNvGrpSpPr>
          <p:nvPr/>
        </p:nvGrpSpPr>
        <p:grpSpPr bwMode="auto">
          <a:xfrm>
            <a:off x="309563" y="4908550"/>
            <a:ext cx="3900487" cy="401638"/>
            <a:chOff x="219" y="2024"/>
            <a:chExt cx="2457" cy="253"/>
          </a:xfrm>
        </p:grpSpPr>
        <p:sp>
          <p:nvSpPr>
            <p:cNvPr id="82" name="Rectangle 77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83" name="Line 78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4" name="Line 79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5" name="Line 80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6" name="Line 81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7" name="Line 82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8" name="Line 83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9" name="Line 84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90" name="Line 85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91" name="Text Box 86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92" name="Text Box 87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93" name="Text Box 88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94" name="Text Box 89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95" name="Text Box 90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96" name="Text Box 91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97" name="Text Box 92"/>
            <p:cNvSpPr txBox="1">
              <a:spLocks noChangeArrowheads="1"/>
            </p:cNvSpPr>
            <p:nvPr/>
          </p:nvSpPr>
          <p:spPr bwMode="auto">
            <a:xfrm>
              <a:off x="1862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98" name="Text Box 93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99" name="Text Box 94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100" name="Group 95"/>
          <p:cNvGrpSpPr>
            <a:grpSpLocks/>
          </p:cNvGrpSpPr>
          <p:nvPr/>
        </p:nvGrpSpPr>
        <p:grpSpPr bwMode="auto">
          <a:xfrm>
            <a:off x="4929188" y="1485900"/>
            <a:ext cx="3900487" cy="401638"/>
            <a:chOff x="219" y="2024"/>
            <a:chExt cx="2457" cy="253"/>
          </a:xfrm>
        </p:grpSpPr>
        <p:sp>
          <p:nvSpPr>
            <p:cNvPr id="101" name="Rectangle 96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102" name="Line 97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4" name="Line 99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5" name="Line 100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6" name="Line 101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7" name="Line 102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8" name="Line 103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9" name="Line 104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10" name="Text Box 105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111" name="Text Box 106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112" name="Text Box 107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113" name="Text Box 108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114" name="Text Box 109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115" name="Text Box 110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116" name="Text Box 111"/>
            <p:cNvSpPr txBox="1">
              <a:spLocks noChangeArrowheads="1"/>
            </p:cNvSpPr>
            <p:nvPr/>
          </p:nvSpPr>
          <p:spPr bwMode="auto">
            <a:xfrm>
              <a:off x="1862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117" name="Text Box 112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118" name="Text Box 113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119" name="Group 114"/>
          <p:cNvGrpSpPr>
            <a:grpSpLocks/>
          </p:cNvGrpSpPr>
          <p:nvPr/>
        </p:nvGrpSpPr>
        <p:grpSpPr bwMode="auto">
          <a:xfrm>
            <a:off x="4960938" y="2614613"/>
            <a:ext cx="3900487" cy="401637"/>
            <a:chOff x="219" y="2024"/>
            <a:chExt cx="2457" cy="253"/>
          </a:xfrm>
        </p:grpSpPr>
        <p:sp>
          <p:nvSpPr>
            <p:cNvPr id="120" name="Rectangle 115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121" name="Line 116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2" name="Line 117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3" name="Line 118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4" name="Line 119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5" name="Line 120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6" name="Line 121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7" name="Line 122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8" name="Line 123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9" name="Text Box 124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130" name="Text Box 125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131" name="Text Box 126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132" name="Text Box 127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133" name="Text Box 128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134" name="Text Box 129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135" name="Text Box 130"/>
            <p:cNvSpPr txBox="1">
              <a:spLocks noChangeArrowheads="1"/>
            </p:cNvSpPr>
            <p:nvPr/>
          </p:nvSpPr>
          <p:spPr bwMode="auto">
            <a:xfrm>
              <a:off x="1862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136" name="Text Box 131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137" name="Text Box 132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138" name="Group 133"/>
          <p:cNvGrpSpPr>
            <a:grpSpLocks/>
          </p:cNvGrpSpPr>
          <p:nvPr/>
        </p:nvGrpSpPr>
        <p:grpSpPr bwMode="auto">
          <a:xfrm>
            <a:off x="4938713" y="3824288"/>
            <a:ext cx="3900487" cy="401637"/>
            <a:chOff x="219" y="2024"/>
            <a:chExt cx="2457" cy="253"/>
          </a:xfrm>
        </p:grpSpPr>
        <p:sp>
          <p:nvSpPr>
            <p:cNvPr id="139" name="Rectangle 134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140" name="Line 135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1" name="Line 136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2" name="Line 137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3" name="Line 138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4" name="Line 139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5" name="Line 140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6" name="Line 141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7" name="Line 142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8" name="Text Box 143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149" name="Text Box 144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150" name="Text Box 145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151" name="Text Box 146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152" name="Text Box 147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153" name="Text Box 148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154" name="Text Box 149"/>
            <p:cNvSpPr txBox="1">
              <a:spLocks noChangeArrowheads="1"/>
            </p:cNvSpPr>
            <p:nvPr/>
          </p:nvSpPr>
          <p:spPr bwMode="auto">
            <a:xfrm>
              <a:off x="1862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155" name="Text Box 150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156" name="Text Box 151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157" name="Group 152"/>
          <p:cNvGrpSpPr>
            <a:grpSpLocks/>
          </p:cNvGrpSpPr>
          <p:nvPr/>
        </p:nvGrpSpPr>
        <p:grpSpPr bwMode="auto">
          <a:xfrm>
            <a:off x="5011738" y="4962525"/>
            <a:ext cx="3902075" cy="401638"/>
            <a:chOff x="219" y="2024"/>
            <a:chExt cx="2458" cy="253"/>
          </a:xfrm>
        </p:grpSpPr>
        <p:sp>
          <p:nvSpPr>
            <p:cNvPr id="158" name="Rectangle 153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159" name="Line 154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0" name="Line 155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1" name="Line 156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2" name="Line 157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3" name="Line 158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4" name="Line 159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5" name="Line 160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6" name="Line 161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7" name="Text Box 162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168" name="Text Box 163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169" name="Text Box 164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170" name="Text Box 165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171" name="Text Box 166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172" name="Text Box 167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173" name="Text Box 168"/>
            <p:cNvSpPr txBox="1">
              <a:spLocks noChangeArrowheads="1"/>
            </p:cNvSpPr>
            <p:nvPr/>
          </p:nvSpPr>
          <p:spPr bwMode="auto">
            <a:xfrm>
              <a:off x="1862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174" name="Text Box 169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  <p:sp>
          <p:nvSpPr>
            <p:cNvPr id="175" name="Text Box 170"/>
            <p:cNvSpPr txBox="1">
              <a:spLocks noChangeArrowheads="1"/>
            </p:cNvSpPr>
            <p:nvPr/>
          </p:nvSpPr>
          <p:spPr bwMode="auto">
            <a:xfrm>
              <a:off x="2407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</p:grpSp>
      <p:sp>
        <p:nvSpPr>
          <p:cNvPr id="176" name="Freeform 171"/>
          <p:cNvSpPr>
            <a:spLocks/>
          </p:cNvSpPr>
          <p:nvPr/>
        </p:nvSpPr>
        <p:spPr bwMode="auto">
          <a:xfrm>
            <a:off x="1422400" y="4240213"/>
            <a:ext cx="368300" cy="241300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77" name="Group 172"/>
          <p:cNvGrpSpPr>
            <a:grpSpLocks/>
          </p:cNvGrpSpPr>
          <p:nvPr/>
        </p:nvGrpSpPr>
        <p:grpSpPr bwMode="auto">
          <a:xfrm>
            <a:off x="584200" y="1965325"/>
            <a:ext cx="1360488" cy="341313"/>
            <a:chOff x="368" y="1238"/>
            <a:chExt cx="857" cy="215"/>
          </a:xfrm>
        </p:grpSpPr>
        <p:sp>
          <p:nvSpPr>
            <p:cNvPr id="178" name="Freeform 173"/>
            <p:cNvSpPr>
              <a:spLocks/>
            </p:cNvSpPr>
            <p:nvPr/>
          </p:nvSpPr>
          <p:spPr bwMode="auto">
            <a:xfrm>
              <a:off x="368" y="1238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79" name="Text Box 174"/>
            <p:cNvSpPr txBox="1">
              <a:spLocks noChangeArrowheads="1"/>
            </p:cNvSpPr>
            <p:nvPr/>
          </p:nvSpPr>
          <p:spPr bwMode="auto">
            <a:xfrm>
              <a:off x="639" y="1261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</p:grpSp>
      <p:sp>
        <p:nvSpPr>
          <p:cNvPr id="180" name="Text Box 175"/>
          <p:cNvSpPr txBox="1">
            <a:spLocks noChangeArrowheads="1"/>
          </p:cNvSpPr>
          <p:nvPr/>
        </p:nvSpPr>
        <p:spPr bwMode="auto">
          <a:xfrm>
            <a:off x="1398588" y="4422775"/>
            <a:ext cx="369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tx2"/>
                </a:solidFill>
                <a:latin typeface="Tahoma" pitchFamily="34" charset="0"/>
                <a:ea typeface="ＭＳ Ｐゴシック" pitchFamily="34" charset="-128"/>
              </a:rPr>
              <a:t>ok</a:t>
            </a:r>
          </a:p>
        </p:txBody>
      </p:sp>
      <p:sp>
        <p:nvSpPr>
          <p:cNvPr id="181" name="Freeform 176"/>
          <p:cNvSpPr>
            <a:spLocks/>
          </p:cNvSpPr>
          <p:nvPr/>
        </p:nvSpPr>
        <p:spPr bwMode="auto">
          <a:xfrm>
            <a:off x="984250" y="312737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82" name="Group 177"/>
          <p:cNvGrpSpPr>
            <a:grpSpLocks/>
          </p:cNvGrpSpPr>
          <p:nvPr/>
        </p:nvGrpSpPr>
        <p:grpSpPr bwMode="auto">
          <a:xfrm>
            <a:off x="984250" y="3127375"/>
            <a:ext cx="1438275" cy="317500"/>
            <a:chOff x="620" y="1970"/>
            <a:chExt cx="906" cy="200"/>
          </a:xfrm>
        </p:grpSpPr>
        <p:sp>
          <p:nvSpPr>
            <p:cNvPr id="183" name="Text Box 178"/>
            <p:cNvSpPr txBox="1">
              <a:spLocks noChangeArrowheads="1"/>
            </p:cNvSpPr>
            <p:nvPr/>
          </p:nvSpPr>
          <p:spPr bwMode="auto">
            <a:xfrm>
              <a:off x="940" y="1978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184" name="Freeform 179"/>
            <p:cNvSpPr>
              <a:spLocks/>
            </p:cNvSpPr>
            <p:nvPr/>
          </p:nvSpPr>
          <p:spPr bwMode="auto">
            <a:xfrm>
              <a:off x="620" y="1970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185" name="Freeform 180"/>
          <p:cNvSpPr>
            <a:spLocks/>
          </p:cNvSpPr>
          <p:nvPr/>
        </p:nvSpPr>
        <p:spPr bwMode="auto">
          <a:xfrm>
            <a:off x="1920875" y="421957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86" name="Group 181"/>
          <p:cNvGrpSpPr>
            <a:grpSpLocks/>
          </p:cNvGrpSpPr>
          <p:nvPr/>
        </p:nvGrpSpPr>
        <p:grpSpPr bwMode="auto">
          <a:xfrm>
            <a:off x="1920875" y="4219575"/>
            <a:ext cx="1333500" cy="331788"/>
            <a:chOff x="1210" y="2658"/>
            <a:chExt cx="840" cy="209"/>
          </a:xfrm>
        </p:grpSpPr>
        <p:sp>
          <p:nvSpPr>
            <p:cNvPr id="187" name="Text Box 182"/>
            <p:cNvSpPr txBox="1">
              <a:spLocks noChangeArrowheads="1"/>
            </p:cNvSpPr>
            <p:nvPr/>
          </p:nvSpPr>
          <p:spPr bwMode="auto">
            <a:xfrm>
              <a:off x="1464" y="2675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188" name="Freeform 183"/>
            <p:cNvSpPr>
              <a:spLocks/>
            </p:cNvSpPr>
            <p:nvPr/>
          </p:nvSpPr>
          <p:spPr bwMode="auto">
            <a:xfrm>
              <a:off x="1210" y="2658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189" name="Freeform 184"/>
          <p:cNvSpPr>
            <a:spLocks/>
          </p:cNvSpPr>
          <p:nvPr/>
        </p:nvSpPr>
        <p:spPr bwMode="auto">
          <a:xfrm>
            <a:off x="2295525" y="545147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90" name="Group 185"/>
          <p:cNvGrpSpPr>
            <a:grpSpLocks/>
          </p:cNvGrpSpPr>
          <p:nvPr/>
        </p:nvGrpSpPr>
        <p:grpSpPr bwMode="auto">
          <a:xfrm>
            <a:off x="2295525" y="5451475"/>
            <a:ext cx="1385888" cy="339725"/>
            <a:chOff x="1446" y="3434"/>
            <a:chExt cx="873" cy="214"/>
          </a:xfrm>
        </p:grpSpPr>
        <p:sp>
          <p:nvSpPr>
            <p:cNvPr id="191" name="Text Box 186"/>
            <p:cNvSpPr txBox="1">
              <a:spLocks noChangeArrowheads="1"/>
            </p:cNvSpPr>
            <p:nvPr/>
          </p:nvSpPr>
          <p:spPr bwMode="auto">
            <a:xfrm>
              <a:off x="1733" y="3456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192" name="Freeform 187"/>
            <p:cNvSpPr>
              <a:spLocks/>
            </p:cNvSpPr>
            <p:nvPr/>
          </p:nvSpPr>
          <p:spPr bwMode="auto">
            <a:xfrm>
              <a:off x="1446" y="3434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193" name="Freeform 188"/>
          <p:cNvSpPr>
            <a:spLocks/>
          </p:cNvSpPr>
          <p:nvPr/>
        </p:nvSpPr>
        <p:spPr bwMode="auto">
          <a:xfrm>
            <a:off x="7294563" y="199707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94" name="Group 189"/>
          <p:cNvGrpSpPr>
            <a:grpSpLocks/>
          </p:cNvGrpSpPr>
          <p:nvPr/>
        </p:nvGrpSpPr>
        <p:grpSpPr bwMode="auto">
          <a:xfrm>
            <a:off x="6318250" y="1997075"/>
            <a:ext cx="1350963" cy="390525"/>
            <a:chOff x="3980" y="1258"/>
            <a:chExt cx="851" cy="246"/>
          </a:xfrm>
        </p:grpSpPr>
        <p:sp>
          <p:nvSpPr>
            <p:cNvPr id="195" name="Text Box 190"/>
            <p:cNvSpPr txBox="1">
              <a:spLocks noChangeArrowheads="1"/>
            </p:cNvSpPr>
            <p:nvPr/>
          </p:nvSpPr>
          <p:spPr bwMode="auto">
            <a:xfrm>
              <a:off x="3980" y="1312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196" name="Freeform 191"/>
            <p:cNvSpPr>
              <a:spLocks/>
            </p:cNvSpPr>
            <p:nvPr/>
          </p:nvSpPr>
          <p:spPr bwMode="auto">
            <a:xfrm>
              <a:off x="4595" y="1258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197" name="Freeform 192"/>
          <p:cNvSpPr>
            <a:spLocks/>
          </p:cNvSpPr>
          <p:nvPr/>
        </p:nvSpPr>
        <p:spPr bwMode="auto">
          <a:xfrm>
            <a:off x="7742238" y="314642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98" name="Group 193"/>
          <p:cNvGrpSpPr>
            <a:grpSpLocks/>
          </p:cNvGrpSpPr>
          <p:nvPr/>
        </p:nvGrpSpPr>
        <p:grpSpPr bwMode="auto">
          <a:xfrm>
            <a:off x="6734175" y="3146425"/>
            <a:ext cx="1382713" cy="339725"/>
            <a:chOff x="4242" y="1982"/>
            <a:chExt cx="871" cy="214"/>
          </a:xfrm>
        </p:grpSpPr>
        <p:sp>
          <p:nvSpPr>
            <p:cNvPr id="199" name="Text Box 194"/>
            <p:cNvSpPr txBox="1">
              <a:spLocks noChangeArrowheads="1"/>
            </p:cNvSpPr>
            <p:nvPr/>
          </p:nvSpPr>
          <p:spPr bwMode="auto">
            <a:xfrm>
              <a:off x="4242" y="2004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200" name="Freeform 195"/>
            <p:cNvSpPr>
              <a:spLocks/>
            </p:cNvSpPr>
            <p:nvPr/>
          </p:nvSpPr>
          <p:spPr bwMode="auto">
            <a:xfrm>
              <a:off x="4877" y="1982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201" name="Freeform 196"/>
          <p:cNvSpPr>
            <a:spLocks/>
          </p:cNvSpPr>
          <p:nvPr/>
        </p:nvSpPr>
        <p:spPr bwMode="auto">
          <a:xfrm>
            <a:off x="8231188" y="4395788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202" name="Group 197"/>
          <p:cNvGrpSpPr>
            <a:grpSpLocks/>
          </p:cNvGrpSpPr>
          <p:nvPr/>
        </p:nvGrpSpPr>
        <p:grpSpPr bwMode="auto">
          <a:xfrm>
            <a:off x="7231063" y="4395788"/>
            <a:ext cx="1374775" cy="336550"/>
            <a:chOff x="4555" y="2769"/>
            <a:chExt cx="866" cy="212"/>
          </a:xfrm>
        </p:grpSpPr>
        <p:sp>
          <p:nvSpPr>
            <p:cNvPr id="203" name="Text Box 198"/>
            <p:cNvSpPr txBox="1">
              <a:spLocks noChangeArrowheads="1"/>
            </p:cNvSpPr>
            <p:nvPr/>
          </p:nvSpPr>
          <p:spPr bwMode="auto">
            <a:xfrm>
              <a:off x="4555" y="2789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204" name="Freeform 199"/>
            <p:cNvSpPr>
              <a:spLocks/>
            </p:cNvSpPr>
            <p:nvPr/>
          </p:nvSpPr>
          <p:spPr bwMode="auto">
            <a:xfrm>
              <a:off x="5185" y="2769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205" name="Text Box 203"/>
          <p:cNvSpPr txBox="1">
            <a:spLocks noChangeArrowheads="1"/>
          </p:cNvSpPr>
          <p:nvPr/>
        </p:nvSpPr>
        <p:spPr bwMode="auto">
          <a:xfrm>
            <a:off x="7523163" y="5610225"/>
            <a:ext cx="1344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Tahoma" pitchFamily="34" charset="0"/>
                <a:cs typeface="Tahoma" pitchFamily="34" charset="0"/>
              </a:rPr>
              <a:t>Done!</a:t>
            </a:r>
            <a:endParaRPr lang="en-SG" sz="2400">
              <a:solidFill>
                <a:schemeClr val="hlin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06" name="TextBox 205"/>
          <p:cNvSpPr txBox="1">
            <a:spLocks noChangeArrowheads="1"/>
          </p:cNvSpPr>
          <p:nvPr/>
        </p:nvSpPr>
        <p:spPr bwMode="auto">
          <a:xfrm>
            <a:off x="3768724" y="5561013"/>
            <a:ext cx="3462339" cy="70788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Q: Is the array sorted?</a:t>
            </a:r>
          </a:p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Q: What have we achieved?</a:t>
            </a:r>
            <a:endParaRPr lang="en-SG" sz="2000" dirty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37456F-9B4A-DB0D-15BF-EEE2A0C8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DA8853-1695-71B0-0F9F-DE873995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050" dirty="0"/>
              <a:t>Week10R - </a:t>
            </a:r>
            <a:fld id="{2E4790E1-2590-4AEE-892D-AB46A7688113}" type="slidenum">
              <a:rPr lang="en-US" sz="1050" smtClean="0"/>
              <a:pPr>
                <a:defRPr/>
              </a:pPr>
              <a:t>10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5659447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6" grpId="0" animBg="1"/>
      <p:bldP spid="180" grpId="0" autoUpdateAnimBg="0"/>
      <p:bldP spid="181" grpId="0" animBg="1"/>
      <p:bldP spid="185" grpId="0" animBg="1"/>
      <p:bldP spid="189" grpId="0" animBg="1"/>
      <p:bldP spid="193" grpId="0" animBg="1"/>
      <p:bldP spid="197" grpId="0" animBg="1"/>
      <p:bldP spid="201" grpId="0" animBg="1"/>
      <p:bldP spid="205" grpId="0"/>
      <p:bldP spid="20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Bubble Sort: Implementation</a:t>
            </a:r>
          </a:p>
        </p:txBody>
      </p:sp>
      <p:sp>
        <p:nvSpPr>
          <p:cNvPr id="208" name="TextBox 207"/>
          <p:cNvSpPr txBox="1"/>
          <p:nvPr/>
        </p:nvSpPr>
        <p:spPr bwMode="auto">
          <a:xfrm>
            <a:off x="457200" y="1228725"/>
            <a:ext cx="6056616" cy="32932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bubble_pass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last,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a[]){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(long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&lt; last;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(a[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 &gt; a[i+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  swap(a,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, i+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bubble_sort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a[])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last = n -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last &gt;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last -=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bubble_pass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(last, a);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E81467-0DBD-5826-E528-B03D3D92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70CF08-C19E-2A00-1309-8BC649C4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050" dirty="0"/>
              <a:t>Week10R - </a:t>
            </a:r>
            <a:fld id="{2E4790E1-2590-4AEE-892D-AB46A7688113}" type="slidenum">
              <a:rPr lang="en-US" sz="1050" smtClean="0"/>
              <a:pPr>
                <a:defRPr/>
              </a:pPr>
              <a:t>11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70909288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Insertion Sort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90525" y="4181475"/>
            <a:ext cx="81168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SG" sz="20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D70864A-3031-49A0-A6F2-F45BF672F1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82000" cy="535347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</p:txBody>
      </p:sp>
      <p:grpSp>
        <p:nvGrpSpPr>
          <p:cNvPr id="14" name="Group 19">
            <a:extLst>
              <a:ext uri="{FF2B5EF4-FFF2-40B4-BE49-F238E27FC236}">
                <a16:creationId xmlns:a16="http://schemas.microsoft.com/office/drawing/2014/main" id="{F4FFE805-631C-4549-A618-AA681FE4D558}"/>
              </a:ext>
            </a:extLst>
          </p:cNvPr>
          <p:cNvGrpSpPr>
            <a:grpSpLocks/>
          </p:cNvGrpSpPr>
          <p:nvPr/>
        </p:nvGrpSpPr>
        <p:grpSpPr bwMode="auto">
          <a:xfrm>
            <a:off x="2554836" y="3059594"/>
            <a:ext cx="3048000" cy="409575"/>
            <a:chOff x="1344" y="2064"/>
            <a:chExt cx="1920" cy="258"/>
          </a:xfrm>
        </p:grpSpPr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49E9F815-6FED-475C-BE16-279763C81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5</a:t>
              </a:r>
            </a:p>
          </p:txBody>
        </p:sp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1989F1DC-5724-4625-B65E-7A48AC6A6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DF51DAE4-0283-4148-B674-080D5301E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64"/>
              <a:ext cx="384" cy="25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7</a:t>
              </a:r>
            </a:p>
          </p:txBody>
        </p:sp>
        <p:sp>
          <p:nvSpPr>
            <p:cNvPr id="19" name="Text Box 23">
              <a:extLst>
                <a:ext uri="{FF2B5EF4-FFF2-40B4-BE49-F238E27FC236}">
                  <a16:creationId xmlns:a16="http://schemas.microsoft.com/office/drawing/2014/main" id="{76E0D9DC-B137-4924-8EEA-62ACA049E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384" cy="25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20" name="Text Box 24">
              <a:extLst>
                <a:ext uri="{FF2B5EF4-FFF2-40B4-BE49-F238E27FC236}">
                  <a16:creationId xmlns:a16="http://schemas.microsoft.com/office/drawing/2014/main" id="{E56C9623-EAD1-493D-ABA0-7847AF5AE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64"/>
              <a:ext cx="384" cy="25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6</a:t>
              </a:r>
            </a:p>
          </p:txBody>
        </p:sp>
      </p:grpSp>
      <p:grpSp>
        <p:nvGrpSpPr>
          <p:cNvPr id="23" name="Group 33">
            <a:extLst>
              <a:ext uri="{FF2B5EF4-FFF2-40B4-BE49-F238E27FC236}">
                <a16:creationId xmlns:a16="http://schemas.microsoft.com/office/drawing/2014/main" id="{527750FD-B912-4CD6-9454-1E13ADC2EEDF}"/>
              </a:ext>
            </a:extLst>
          </p:cNvPr>
          <p:cNvGrpSpPr>
            <a:grpSpLocks/>
          </p:cNvGrpSpPr>
          <p:nvPr/>
        </p:nvGrpSpPr>
        <p:grpSpPr bwMode="auto">
          <a:xfrm>
            <a:off x="2173836" y="1525320"/>
            <a:ext cx="3475039" cy="1171575"/>
            <a:chOff x="1752600" y="2108200"/>
            <a:chExt cx="3475039" cy="1171575"/>
          </a:xfrm>
        </p:grpSpPr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BEA274BE-48BD-49E9-988A-B87449CB11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0075" y="2565400"/>
              <a:ext cx="3357564" cy="714375"/>
              <a:chOff x="1178" y="1392"/>
              <a:chExt cx="2115" cy="450"/>
            </a:xfrm>
          </p:grpSpPr>
          <p:sp>
            <p:nvSpPr>
              <p:cNvPr id="29" name="Text Box 7">
                <a:extLst>
                  <a:ext uri="{FF2B5EF4-FFF2-40B4-BE49-F238E27FC236}">
                    <a16:creationId xmlns:a16="http://schemas.microsoft.com/office/drawing/2014/main" id="{76EEBB11-AB04-41E9-8BFD-E955CAD80B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8" y="1392"/>
                <a:ext cx="2115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1500" dirty="0">
                    <a:solidFill>
                      <a:srgbClr val="0000FF"/>
                    </a:solidFill>
                    <a:latin typeface="Verdana" pitchFamily="34" charset="0"/>
                  </a:rPr>
                  <a:t>a   [0]     [1]     [2]     [3]    [4] </a:t>
                </a:r>
              </a:p>
            </p:txBody>
          </p:sp>
          <p:grpSp>
            <p:nvGrpSpPr>
              <p:cNvPr id="30" name="Group 8">
                <a:extLst>
                  <a:ext uri="{FF2B5EF4-FFF2-40B4-BE49-F238E27FC236}">
                    <a16:creationId xmlns:a16="http://schemas.microsoft.com/office/drawing/2014/main" id="{0EA02EC1-D9C7-49AD-85D9-8373488690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1584"/>
                <a:ext cx="1920" cy="258"/>
                <a:chOff x="1344" y="1584"/>
                <a:chExt cx="1920" cy="258"/>
              </a:xfrm>
            </p:grpSpPr>
            <p:sp>
              <p:nvSpPr>
                <p:cNvPr id="31" name="Text Box 9">
                  <a:extLst>
                    <a:ext uri="{FF2B5EF4-FFF2-40B4-BE49-F238E27FC236}">
                      <a16:creationId xmlns:a16="http://schemas.microsoft.com/office/drawing/2014/main" id="{818F942E-67D7-4288-901C-CE4E1B085D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44" y="1584"/>
                  <a:ext cx="384" cy="258"/>
                </a:xfrm>
                <a:prstGeom prst="rect">
                  <a:avLst/>
                </a:prstGeom>
                <a:solidFill>
                  <a:srgbClr val="FFC000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/>
                    <a:t>10</a:t>
                  </a:r>
                </a:p>
              </p:txBody>
            </p:sp>
            <p:sp>
              <p:nvSpPr>
                <p:cNvPr id="32" name="Text Box 10">
                  <a:extLst>
                    <a:ext uri="{FF2B5EF4-FFF2-40B4-BE49-F238E27FC236}">
                      <a16:creationId xmlns:a16="http://schemas.microsoft.com/office/drawing/2014/main" id="{A591DD00-A0A1-4199-9309-05AA47BCAF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8" y="1584"/>
                  <a:ext cx="384" cy="258"/>
                </a:xfrm>
                <a:prstGeom prst="rect">
                  <a:avLst/>
                </a:prstGeom>
                <a:solidFill>
                  <a:schemeClr val="bg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 dirty="0"/>
                    <a:t>5</a:t>
                  </a:r>
                </a:p>
              </p:txBody>
            </p:sp>
            <p:sp>
              <p:nvSpPr>
                <p:cNvPr id="33" name="Text Box 11">
                  <a:extLst>
                    <a:ext uri="{FF2B5EF4-FFF2-40B4-BE49-F238E27FC236}">
                      <a16:creationId xmlns:a16="http://schemas.microsoft.com/office/drawing/2014/main" id="{F692C2B2-9594-471C-9396-D70AEA7C415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12" y="1584"/>
                  <a:ext cx="384" cy="258"/>
                </a:xfrm>
                <a:prstGeom prst="rect">
                  <a:avLst/>
                </a:prstGeom>
                <a:solidFill>
                  <a:schemeClr val="bg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/>
                    <a:t>7</a:t>
                  </a:r>
                </a:p>
              </p:txBody>
            </p:sp>
            <p:sp>
              <p:nvSpPr>
                <p:cNvPr id="34" name="Text Box 12">
                  <a:extLst>
                    <a:ext uri="{FF2B5EF4-FFF2-40B4-BE49-F238E27FC236}">
                      <a16:creationId xmlns:a16="http://schemas.microsoft.com/office/drawing/2014/main" id="{9E85C089-07CD-466A-8DC7-F6DDDC5C9F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96" y="1584"/>
                  <a:ext cx="384" cy="258"/>
                </a:xfrm>
                <a:prstGeom prst="rect">
                  <a:avLst/>
                </a:prstGeom>
                <a:solidFill>
                  <a:schemeClr val="bg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/>
                    <a:t>1</a:t>
                  </a:r>
                </a:p>
              </p:txBody>
            </p:sp>
            <p:sp>
              <p:nvSpPr>
                <p:cNvPr id="35" name="Text Box 13">
                  <a:extLst>
                    <a:ext uri="{FF2B5EF4-FFF2-40B4-BE49-F238E27FC236}">
                      <a16:creationId xmlns:a16="http://schemas.microsoft.com/office/drawing/2014/main" id="{F2E49419-7CDB-48CF-9AD8-0A5DCA8DD4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80" y="1584"/>
                  <a:ext cx="384" cy="258"/>
                </a:xfrm>
                <a:prstGeom prst="rect">
                  <a:avLst/>
                </a:prstGeom>
                <a:solidFill>
                  <a:schemeClr val="bg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/>
                    <a:t>6</a:t>
                  </a:r>
                </a:p>
              </p:txBody>
            </p:sp>
          </p:grpSp>
        </p:grpSp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BE97BDB1-7CDB-4C1F-9EA9-9846F07AE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2600" y="2108200"/>
              <a:ext cx="1524000" cy="457200"/>
              <a:chOff x="1104" y="1104"/>
              <a:chExt cx="960" cy="288"/>
            </a:xfrm>
          </p:grpSpPr>
          <p:sp>
            <p:nvSpPr>
              <p:cNvPr id="26" name="AutoShape 26">
                <a:extLst>
                  <a:ext uri="{FF2B5EF4-FFF2-40B4-BE49-F238E27FC236}">
                    <a16:creationId xmlns:a16="http://schemas.microsoft.com/office/drawing/2014/main" id="{EB6FB12E-B066-473F-BA3D-1240870BC38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488" y="1152"/>
                <a:ext cx="96" cy="384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25400" cap="sq">
                <a:solidFill>
                  <a:srgbClr val="9900CC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7" name="Text Box 27">
                <a:extLst>
                  <a:ext uri="{FF2B5EF4-FFF2-40B4-BE49-F238E27FC236}">
                    <a16:creationId xmlns:a16="http://schemas.microsoft.com/office/drawing/2014/main" id="{E5B53861-8A61-45A9-AD06-17FF9AC15B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104"/>
                <a:ext cx="96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i="1">
                    <a:solidFill>
                      <a:srgbClr val="9900CC"/>
                    </a:solidFill>
                  </a:rPr>
                  <a:t>Sorted region</a:t>
                </a:r>
              </a:p>
            </p:txBody>
          </p:sp>
        </p:grpSp>
      </p:grpSp>
      <p:grpSp>
        <p:nvGrpSpPr>
          <p:cNvPr id="36" name="Group 34">
            <a:extLst>
              <a:ext uri="{FF2B5EF4-FFF2-40B4-BE49-F238E27FC236}">
                <a16:creationId xmlns:a16="http://schemas.microsoft.com/office/drawing/2014/main" id="{2014848C-D6DB-466A-92C7-3641C7640051}"/>
              </a:ext>
            </a:extLst>
          </p:cNvPr>
          <p:cNvGrpSpPr>
            <a:grpSpLocks/>
          </p:cNvGrpSpPr>
          <p:nvPr/>
        </p:nvGrpSpPr>
        <p:grpSpPr bwMode="auto">
          <a:xfrm>
            <a:off x="3264449" y="2270056"/>
            <a:ext cx="5462587" cy="1111070"/>
            <a:chOff x="2843808" y="2852936"/>
            <a:chExt cx="5461992" cy="1111070"/>
          </a:xfrm>
        </p:grpSpPr>
        <p:sp>
          <p:nvSpPr>
            <p:cNvPr id="37" name="Oval 28">
              <a:extLst>
                <a:ext uri="{FF2B5EF4-FFF2-40B4-BE49-F238E27FC236}">
                  <a16:creationId xmlns:a16="http://schemas.microsoft.com/office/drawing/2014/main" id="{F54BFB11-604B-4D25-B705-C4D7A4D1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08" y="2852936"/>
              <a:ext cx="381000" cy="533400"/>
            </a:xfrm>
            <a:prstGeom prst="ellipse">
              <a:avLst/>
            </a:prstGeom>
            <a:noFill/>
            <a:ln w="25400" cap="sq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" name="Text Box 29">
              <a:extLst>
                <a:ext uri="{FF2B5EF4-FFF2-40B4-BE49-F238E27FC236}">
                  <a16:creationId xmlns:a16="http://schemas.microsoft.com/office/drawing/2014/main" id="{9A41B016-6198-48D4-A481-8E3A24724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957531"/>
              <a:ext cx="2438400" cy="10064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9900CC"/>
                  </a:solidFill>
                </a:rPr>
                <a:t>Where to insert a[1] in the sorted region to its left?</a:t>
              </a:r>
            </a:p>
          </p:txBody>
        </p:sp>
      </p:grpSp>
      <p:sp>
        <p:nvSpPr>
          <p:cNvPr id="40" name="Rectangle 3">
            <a:extLst>
              <a:ext uri="{FF2B5EF4-FFF2-40B4-BE49-F238E27FC236}">
                <a16:creationId xmlns:a16="http://schemas.microsoft.com/office/drawing/2014/main" id="{09A18C55-E8AA-4DEE-BD7A-6B2B65CBE7A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252568"/>
            <a:ext cx="8382000" cy="5353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Pass 1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Pass 2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US" sz="2200" dirty="0"/>
          </a:p>
        </p:txBody>
      </p:sp>
      <p:grpSp>
        <p:nvGrpSpPr>
          <p:cNvPr id="45" name="Group 43">
            <a:extLst>
              <a:ext uri="{FF2B5EF4-FFF2-40B4-BE49-F238E27FC236}">
                <a16:creationId xmlns:a16="http://schemas.microsoft.com/office/drawing/2014/main" id="{56F2727A-B8AA-499C-8643-6AD7541079D1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4798430"/>
            <a:ext cx="3048000" cy="409575"/>
            <a:chOff x="1344" y="2064"/>
            <a:chExt cx="1920" cy="258"/>
          </a:xfrm>
        </p:grpSpPr>
        <p:sp>
          <p:nvSpPr>
            <p:cNvPr id="46" name="Text Box 44">
              <a:extLst>
                <a:ext uri="{FF2B5EF4-FFF2-40B4-BE49-F238E27FC236}">
                  <a16:creationId xmlns:a16="http://schemas.microsoft.com/office/drawing/2014/main" id="{C60FF66F-8FBA-4BAC-A7E8-FB775D78F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5</a:t>
              </a:r>
            </a:p>
          </p:txBody>
        </p:sp>
        <p:sp>
          <p:nvSpPr>
            <p:cNvPr id="47" name="Text Box 45">
              <a:extLst>
                <a:ext uri="{FF2B5EF4-FFF2-40B4-BE49-F238E27FC236}">
                  <a16:creationId xmlns:a16="http://schemas.microsoft.com/office/drawing/2014/main" id="{13EE91E7-C394-4EEF-8B1F-42C4885F2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7</a:t>
              </a:r>
            </a:p>
          </p:txBody>
        </p:sp>
        <p:sp>
          <p:nvSpPr>
            <p:cNvPr id="48" name="Text Box 46">
              <a:extLst>
                <a:ext uri="{FF2B5EF4-FFF2-40B4-BE49-F238E27FC236}">
                  <a16:creationId xmlns:a16="http://schemas.microsoft.com/office/drawing/2014/main" id="{65CB3105-68E8-4E6F-A830-1896D36A2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49" name="Text Box 47">
              <a:extLst>
                <a:ext uri="{FF2B5EF4-FFF2-40B4-BE49-F238E27FC236}">
                  <a16:creationId xmlns:a16="http://schemas.microsoft.com/office/drawing/2014/main" id="{5A128C97-4FEB-4244-9E47-362201254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50" name="Text Box 48">
              <a:extLst>
                <a:ext uri="{FF2B5EF4-FFF2-40B4-BE49-F238E27FC236}">
                  <a16:creationId xmlns:a16="http://schemas.microsoft.com/office/drawing/2014/main" id="{9E74015E-993B-4336-A84B-3929B4EBB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6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6</a:t>
              </a:r>
            </a:p>
          </p:txBody>
        </p:sp>
      </p:grpSp>
      <p:grpSp>
        <p:nvGrpSpPr>
          <p:cNvPr id="60" name="Group 32">
            <a:extLst>
              <a:ext uri="{FF2B5EF4-FFF2-40B4-BE49-F238E27FC236}">
                <a16:creationId xmlns:a16="http://schemas.microsoft.com/office/drawing/2014/main" id="{0DC4C0D8-999F-447F-8BFC-5A656C77F7EA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4056976"/>
            <a:ext cx="3048000" cy="409575"/>
            <a:chOff x="1344" y="1584"/>
            <a:chExt cx="1920" cy="258"/>
          </a:xfrm>
        </p:grpSpPr>
        <p:sp>
          <p:nvSpPr>
            <p:cNvPr id="61" name="Text Box 33">
              <a:extLst>
                <a:ext uri="{FF2B5EF4-FFF2-40B4-BE49-F238E27FC236}">
                  <a16:creationId xmlns:a16="http://schemas.microsoft.com/office/drawing/2014/main" id="{42F58F2F-D064-4594-ABA7-1C0D7E022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5</a:t>
              </a:r>
            </a:p>
          </p:txBody>
        </p:sp>
        <p:sp>
          <p:nvSpPr>
            <p:cNvPr id="62" name="Text Box 34">
              <a:extLst>
                <a:ext uri="{FF2B5EF4-FFF2-40B4-BE49-F238E27FC236}">
                  <a16:creationId xmlns:a16="http://schemas.microsoft.com/office/drawing/2014/main" id="{1045B81C-5187-409A-A7B9-0E3B46C73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63" name="Text Box 35">
              <a:extLst>
                <a:ext uri="{FF2B5EF4-FFF2-40B4-BE49-F238E27FC236}">
                  <a16:creationId xmlns:a16="http://schemas.microsoft.com/office/drawing/2014/main" id="{87150818-65A0-4B9D-8529-F367683B7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58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7</a:t>
              </a:r>
            </a:p>
          </p:txBody>
        </p:sp>
        <p:sp>
          <p:nvSpPr>
            <p:cNvPr id="64" name="Text Box 36">
              <a:extLst>
                <a:ext uri="{FF2B5EF4-FFF2-40B4-BE49-F238E27FC236}">
                  <a16:creationId xmlns:a16="http://schemas.microsoft.com/office/drawing/2014/main" id="{D179D947-7335-4B59-AC33-35AD25BDD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58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65" name="Text Box 37">
              <a:extLst>
                <a:ext uri="{FF2B5EF4-FFF2-40B4-BE49-F238E27FC236}">
                  <a16:creationId xmlns:a16="http://schemas.microsoft.com/office/drawing/2014/main" id="{289D77C6-1F4F-4739-AFDA-1E505E4F4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58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6</a:t>
              </a:r>
            </a:p>
          </p:txBody>
        </p:sp>
      </p:grpSp>
      <p:grpSp>
        <p:nvGrpSpPr>
          <p:cNvPr id="66" name="Group 59">
            <a:extLst>
              <a:ext uri="{FF2B5EF4-FFF2-40B4-BE49-F238E27FC236}">
                <a16:creationId xmlns:a16="http://schemas.microsoft.com/office/drawing/2014/main" id="{57DBD273-353A-4FB5-8B7C-F213532ED421}"/>
              </a:ext>
            </a:extLst>
          </p:cNvPr>
          <p:cNvGrpSpPr>
            <a:grpSpLocks/>
          </p:cNvGrpSpPr>
          <p:nvPr/>
        </p:nvGrpSpPr>
        <p:grpSpPr bwMode="auto">
          <a:xfrm>
            <a:off x="3922713" y="4035533"/>
            <a:ext cx="4860925" cy="1067882"/>
            <a:chOff x="3444705" y="2847180"/>
            <a:chExt cx="4861095" cy="1067882"/>
          </a:xfrm>
        </p:grpSpPr>
        <p:sp>
          <p:nvSpPr>
            <p:cNvPr id="67" name="Oval 52">
              <a:extLst>
                <a:ext uri="{FF2B5EF4-FFF2-40B4-BE49-F238E27FC236}">
                  <a16:creationId xmlns:a16="http://schemas.microsoft.com/office/drawing/2014/main" id="{F8646E8C-16A4-4037-B3C0-BE0839332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705" y="2847180"/>
              <a:ext cx="381000" cy="533400"/>
            </a:xfrm>
            <a:prstGeom prst="ellipse">
              <a:avLst/>
            </a:prstGeom>
            <a:noFill/>
            <a:ln w="25400" cap="sq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8" name="Text Box 53">
              <a:extLst>
                <a:ext uri="{FF2B5EF4-FFF2-40B4-BE49-F238E27FC236}">
                  <a16:creationId xmlns:a16="http://schemas.microsoft.com/office/drawing/2014/main" id="{6DA31C0E-C913-4183-8B1A-5AB40EF62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908587"/>
              <a:ext cx="2438400" cy="10064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9900CC"/>
                  </a:solidFill>
                </a:rPr>
                <a:t>Where to insert a[2] in the sorted region to its left?</a:t>
              </a: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C6FFD7-4ADB-49B8-BD8B-67BA323C3644}"/>
              </a:ext>
            </a:extLst>
          </p:cNvPr>
          <p:cNvCxnSpPr>
            <a:cxnSpLocks/>
            <a:stCxn id="37" idx="4"/>
          </p:cNvCxnSpPr>
          <p:nvPr/>
        </p:nvCxnSpPr>
        <p:spPr>
          <a:xfrm flipH="1">
            <a:off x="2907590" y="2803456"/>
            <a:ext cx="547380" cy="25613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48C8DF1-75C9-405E-8821-864F9FA9AD54}"/>
              </a:ext>
            </a:extLst>
          </p:cNvPr>
          <p:cNvCxnSpPr>
            <a:cxnSpLocks/>
            <a:stCxn id="67" idx="4"/>
            <a:endCxn id="47" idx="0"/>
          </p:cNvCxnSpPr>
          <p:nvPr/>
        </p:nvCxnSpPr>
        <p:spPr>
          <a:xfrm flipH="1">
            <a:off x="3514725" y="4568933"/>
            <a:ext cx="598482" cy="22949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3A357B-D53D-3232-D8E8-437548C0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4D31E-026D-EC38-B1BA-501F71F9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050" dirty="0"/>
              <a:t>Week10R - </a:t>
            </a:r>
            <a:fld id="{2E4790E1-2590-4AEE-892D-AB46A7688113}" type="slidenum">
              <a:rPr lang="en-US" sz="1050" smtClean="0"/>
              <a:pPr>
                <a:defRPr/>
              </a:pPr>
              <a:t>12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6871289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Insertion Sort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90525" y="4181475"/>
            <a:ext cx="81168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SG" sz="20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D70864A-3031-49A0-A6F2-F45BF672F1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82000" cy="535347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</p:txBody>
      </p:sp>
      <p:grpSp>
        <p:nvGrpSpPr>
          <p:cNvPr id="14" name="Group 19">
            <a:extLst>
              <a:ext uri="{FF2B5EF4-FFF2-40B4-BE49-F238E27FC236}">
                <a16:creationId xmlns:a16="http://schemas.microsoft.com/office/drawing/2014/main" id="{F4FFE805-631C-4549-A618-AA681FE4D558}"/>
              </a:ext>
            </a:extLst>
          </p:cNvPr>
          <p:cNvGrpSpPr>
            <a:grpSpLocks/>
          </p:cNvGrpSpPr>
          <p:nvPr/>
        </p:nvGrpSpPr>
        <p:grpSpPr bwMode="auto">
          <a:xfrm>
            <a:off x="2554836" y="3059594"/>
            <a:ext cx="3048000" cy="409575"/>
            <a:chOff x="1344" y="2064"/>
            <a:chExt cx="1920" cy="258"/>
          </a:xfrm>
        </p:grpSpPr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49E9F815-6FED-475C-BE16-279763C81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</a:t>
              </a:r>
            </a:p>
          </p:txBody>
        </p:sp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1989F1DC-5724-4625-B65E-7A48AC6A6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5</a:t>
              </a:r>
            </a:p>
          </p:txBody>
        </p:sp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DF51DAE4-0283-4148-B674-080D5301E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7</a:t>
              </a:r>
            </a:p>
          </p:txBody>
        </p:sp>
        <p:sp>
          <p:nvSpPr>
            <p:cNvPr id="19" name="Text Box 23">
              <a:extLst>
                <a:ext uri="{FF2B5EF4-FFF2-40B4-BE49-F238E27FC236}">
                  <a16:creationId xmlns:a16="http://schemas.microsoft.com/office/drawing/2014/main" id="{76E0D9DC-B137-4924-8EEA-62ACA049E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20" name="Text Box 24">
              <a:extLst>
                <a:ext uri="{FF2B5EF4-FFF2-40B4-BE49-F238E27FC236}">
                  <a16:creationId xmlns:a16="http://schemas.microsoft.com/office/drawing/2014/main" id="{E56C9623-EAD1-493D-ABA0-7847AF5AE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64"/>
              <a:ext cx="384" cy="25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6</a:t>
              </a:r>
            </a:p>
          </p:txBody>
        </p:sp>
      </p:grpSp>
      <p:grpSp>
        <p:nvGrpSpPr>
          <p:cNvPr id="23" name="Group 33">
            <a:extLst>
              <a:ext uri="{FF2B5EF4-FFF2-40B4-BE49-F238E27FC236}">
                <a16:creationId xmlns:a16="http://schemas.microsoft.com/office/drawing/2014/main" id="{527750FD-B912-4CD6-9454-1E13ADC2EEDF}"/>
              </a:ext>
            </a:extLst>
          </p:cNvPr>
          <p:cNvGrpSpPr>
            <a:grpSpLocks/>
          </p:cNvGrpSpPr>
          <p:nvPr/>
        </p:nvGrpSpPr>
        <p:grpSpPr bwMode="auto">
          <a:xfrm>
            <a:off x="2173836" y="1525320"/>
            <a:ext cx="3429000" cy="1171575"/>
            <a:chOff x="1752600" y="2108200"/>
            <a:chExt cx="3429000" cy="1171575"/>
          </a:xfrm>
        </p:grpSpPr>
        <p:grpSp>
          <p:nvGrpSpPr>
            <p:cNvPr id="30" name="Group 8">
              <a:extLst>
                <a:ext uri="{FF2B5EF4-FFF2-40B4-BE49-F238E27FC236}">
                  <a16:creationId xmlns:a16="http://schemas.microsoft.com/office/drawing/2014/main" id="{0EA02EC1-D9C7-49AD-85D9-8373488690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3600" y="2870200"/>
              <a:ext cx="3048000" cy="409575"/>
              <a:chOff x="1344" y="1584"/>
              <a:chExt cx="1920" cy="258"/>
            </a:xfrm>
          </p:grpSpPr>
          <p:sp>
            <p:nvSpPr>
              <p:cNvPr id="31" name="Text Box 9">
                <a:extLst>
                  <a:ext uri="{FF2B5EF4-FFF2-40B4-BE49-F238E27FC236}">
                    <a16:creationId xmlns:a16="http://schemas.microsoft.com/office/drawing/2014/main" id="{818F942E-67D7-4288-901C-CE4E1B085D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584"/>
                <a:ext cx="384" cy="258"/>
              </a:xfrm>
              <a:prstGeom prst="rect">
                <a:avLst/>
              </a:prstGeom>
              <a:solidFill>
                <a:srgbClr val="FFC0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/>
                  <a:t>5</a:t>
                </a:r>
              </a:p>
            </p:txBody>
          </p:sp>
          <p:sp>
            <p:nvSpPr>
              <p:cNvPr id="32" name="Text Box 10">
                <a:extLst>
                  <a:ext uri="{FF2B5EF4-FFF2-40B4-BE49-F238E27FC236}">
                    <a16:creationId xmlns:a16="http://schemas.microsoft.com/office/drawing/2014/main" id="{A591DD00-A0A1-4199-9309-05AA47BCAF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1584"/>
                <a:ext cx="384" cy="258"/>
              </a:xfrm>
              <a:prstGeom prst="rect">
                <a:avLst/>
              </a:prstGeom>
              <a:solidFill>
                <a:srgbClr val="FFC0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/>
                  <a:t>7</a:t>
                </a:r>
              </a:p>
            </p:txBody>
          </p:sp>
          <p:sp>
            <p:nvSpPr>
              <p:cNvPr id="33" name="Text Box 11">
                <a:extLst>
                  <a:ext uri="{FF2B5EF4-FFF2-40B4-BE49-F238E27FC236}">
                    <a16:creationId xmlns:a16="http://schemas.microsoft.com/office/drawing/2014/main" id="{F692C2B2-9594-471C-9396-D70AEA7C41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1584"/>
                <a:ext cx="384" cy="258"/>
              </a:xfrm>
              <a:prstGeom prst="rect">
                <a:avLst/>
              </a:prstGeom>
              <a:solidFill>
                <a:srgbClr val="FFC0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/>
                  <a:t>10</a:t>
                </a:r>
              </a:p>
            </p:txBody>
          </p:sp>
          <p:sp>
            <p:nvSpPr>
              <p:cNvPr id="34" name="Text Box 12">
                <a:extLst>
                  <a:ext uri="{FF2B5EF4-FFF2-40B4-BE49-F238E27FC236}">
                    <a16:creationId xmlns:a16="http://schemas.microsoft.com/office/drawing/2014/main" id="{9E85C089-07CD-466A-8DC7-F6DDDC5C9F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1584"/>
                <a:ext cx="384" cy="258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/>
                  <a:t>1</a:t>
                </a:r>
              </a:p>
            </p:txBody>
          </p:sp>
          <p:sp>
            <p:nvSpPr>
              <p:cNvPr id="35" name="Text Box 13">
                <a:extLst>
                  <a:ext uri="{FF2B5EF4-FFF2-40B4-BE49-F238E27FC236}">
                    <a16:creationId xmlns:a16="http://schemas.microsoft.com/office/drawing/2014/main" id="{F2E49419-7CDB-48CF-9AD8-0A5DCA8DD4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1584"/>
                <a:ext cx="384" cy="258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/>
                  <a:t>6</a:t>
                </a:r>
              </a:p>
            </p:txBody>
          </p:sp>
        </p:grpSp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BE97BDB1-7CDB-4C1F-9EA9-9846F07AE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2600" y="2108200"/>
              <a:ext cx="1524000" cy="457200"/>
              <a:chOff x="1104" y="1104"/>
              <a:chExt cx="960" cy="288"/>
            </a:xfrm>
          </p:grpSpPr>
          <p:sp>
            <p:nvSpPr>
              <p:cNvPr id="26" name="AutoShape 26">
                <a:extLst>
                  <a:ext uri="{FF2B5EF4-FFF2-40B4-BE49-F238E27FC236}">
                    <a16:creationId xmlns:a16="http://schemas.microsoft.com/office/drawing/2014/main" id="{EB6FB12E-B066-473F-BA3D-1240870BC38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488" y="1152"/>
                <a:ext cx="96" cy="384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25400" cap="sq">
                <a:solidFill>
                  <a:srgbClr val="9900CC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7" name="Text Box 27">
                <a:extLst>
                  <a:ext uri="{FF2B5EF4-FFF2-40B4-BE49-F238E27FC236}">
                    <a16:creationId xmlns:a16="http://schemas.microsoft.com/office/drawing/2014/main" id="{E5B53861-8A61-45A9-AD06-17FF9AC15B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104"/>
                <a:ext cx="96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i="1">
                    <a:solidFill>
                      <a:srgbClr val="9900CC"/>
                    </a:solidFill>
                  </a:rPr>
                  <a:t>Sorted region</a:t>
                </a:r>
              </a:p>
            </p:txBody>
          </p:sp>
        </p:grpSp>
      </p:grpSp>
      <p:grpSp>
        <p:nvGrpSpPr>
          <p:cNvPr id="36" name="Group 34">
            <a:extLst>
              <a:ext uri="{FF2B5EF4-FFF2-40B4-BE49-F238E27FC236}">
                <a16:creationId xmlns:a16="http://schemas.microsoft.com/office/drawing/2014/main" id="{2014848C-D6DB-466A-92C7-3641C7640051}"/>
              </a:ext>
            </a:extLst>
          </p:cNvPr>
          <p:cNvGrpSpPr>
            <a:grpSpLocks/>
          </p:cNvGrpSpPr>
          <p:nvPr/>
        </p:nvGrpSpPr>
        <p:grpSpPr bwMode="auto">
          <a:xfrm>
            <a:off x="4500682" y="2251329"/>
            <a:ext cx="4226353" cy="1129797"/>
            <a:chOff x="4079907" y="2834209"/>
            <a:chExt cx="4225893" cy="1129797"/>
          </a:xfrm>
        </p:grpSpPr>
        <p:sp>
          <p:nvSpPr>
            <p:cNvPr id="37" name="Oval 28">
              <a:extLst>
                <a:ext uri="{FF2B5EF4-FFF2-40B4-BE49-F238E27FC236}">
                  <a16:creationId xmlns:a16="http://schemas.microsoft.com/office/drawing/2014/main" id="{F54BFB11-604B-4D25-B705-C4D7A4D1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907" y="2834209"/>
              <a:ext cx="362290" cy="533400"/>
            </a:xfrm>
            <a:prstGeom prst="ellipse">
              <a:avLst/>
            </a:prstGeom>
            <a:noFill/>
            <a:ln w="25400" cap="sq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" name="Text Box 29">
              <a:extLst>
                <a:ext uri="{FF2B5EF4-FFF2-40B4-BE49-F238E27FC236}">
                  <a16:creationId xmlns:a16="http://schemas.microsoft.com/office/drawing/2014/main" id="{9A41B016-6198-48D4-A481-8E3A24724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957531"/>
              <a:ext cx="2438400" cy="10064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9900CC"/>
                  </a:solidFill>
                </a:rPr>
                <a:t>Where to insert a[3] in the sorted region to its left?</a:t>
              </a:r>
            </a:p>
          </p:txBody>
        </p:sp>
      </p:grpSp>
      <p:sp>
        <p:nvSpPr>
          <p:cNvPr id="40" name="Rectangle 3">
            <a:extLst>
              <a:ext uri="{FF2B5EF4-FFF2-40B4-BE49-F238E27FC236}">
                <a16:creationId xmlns:a16="http://schemas.microsoft.com/office/drawing/2014/main" id="{09A18C55-E8AA-4DEE-BD7A-6B2B65CBE7A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252568"/>
            <a:ext cx="8382000" cy="5353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Pass 3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Pass 4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US" sz="2200" dirty="0"/>
          </a:p>
        </p:txBody>
      </p:sp>
      <p:grpSp>
        <p:nvGrpSpPr>
          <p:cNvPr id="45" name="Group 43">
            <a:extLst>
              <a:ext uri="{FF2B5EF4-FFF2-40B4-BE49-F238E27FC236}">
                <a16:creationId xmlns:a16="http://schemas.microsoft.com/office/drawing/2014/main" id="{56F2727A-B8AA-499C-8643-6AD7541079D1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4798430"/>
            <a:ext cx="3048000" cy="409575"/>
            <a:chOff x="1344" y="2064"/>
            <a:chExt cx="1920" cy="258"/>
          </a:xfrm>
        </p:grpSpPr>
        <p:sp>
          <p:nvSpPr>
            <p:cNvPr id="46" name="Text Box 44">
              <a:extLst>
                <a:ext uri="{FF2B5EF4-FFF2-40B4-BE49-F238E27FC236}">
                  <a16:creationId xmlns:a16="http://schemas.microsoft.com/office/drawing/2014/main" id="{C60FF66F-8FBA-4BAC-A7E8-FB775D78F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</a:t>
              </a:r>
            </a:p>
          </p:txBody>
        </p:sp>
        <p:sp>
          <p:nvSpPr>
            <p:cNvPr id="47" name="Text Box 45">
              <a:extLst>
                <a:ext uri="{FF2B5EF4-FFF2-40B4-BE49-F238E27FC236}">
                  <a16:creationId xmlns:a16="http://schemas.microsoft.com/office/drawing/2014/main" id="{13EE91E7-C394-4EEF-8B1F-42C4885F2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5</a:t>
              </a:r>
            </a:p>
          </p:txBody>
        </p:sp>
        <p:sp>
          <p:nvSpPr>
            <p:cNvPr id="48" name="Text Box 46">
              <a:extLst>
                <a:ext uri="{FF2B5EF4-FFF2-40B4-BE49-F238E27FC236}">
                  <a16:creationId xmlns:a16="http://schemas.microsoft.com/office/drawing/2014/main" id="{65CB3105-68E8-4E6F-A830-1896D36A2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6</a:t>
              </a:r>
            </a:p>
          </p:txBody>
        </p:sp>
        <p:sp>
          <p:nvSpPr>
            <p:cNvPr id="49" name="Text Box 47">
              <a:extLst>
                <a:ext uri="{FF2B5EF4-FFF2-40B4-BE49-F238E27FC236}">
                  <a16:creationId xmlns:a16="http://schemas.microsoft.com/office/drawing/2014/main" id="{5A128C97-4FEB-4244-9E47-362201254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7</a:t>
              </a:r>
            </a:p>
          </p:txBody>
        </p:sp>
        <p:sp>
          <p:nvSpPr>
            <p:cNvPr id="50" name="Text Box 48">
              <a:extLst>
                <a:ext uri="{FF2B5EF4-FFF2-40B4-BE49-F238E27FC236}">
                  <a16:creationId xmlns:a16="http://schemas.microsoft.com/office/drawing/2014/main" id="{9E74015E-993B-4336-A84B-3929B4EBB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</p:grpSp>
      <p:grpSp>
        <p:nvGrpSpPr>
          <p:cNvPr id="60" name="Group 32">
            <a:extLst>
              <a:ext uri="{FF2B5EF4-FFF2-40B4-BE49-F238E27FC236}">
                <a16:creationId xmlns:a16="http://schemas.microsoft.com/office/drawing/2014/main" id="{0DC4C0D8-999F-447F-8BFC-5A656C77F7EA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4056976"/>
            <a:ext cx="3048000" cy="409575"/>
            <a:chOff x="1344" y="1584"/>
            <a:chExt cx="1920" cy="258"/>
          </a:xfrm>
        </p:grpSpPr>
        <p:sp>
          <p:nvSpPr>
            <p:cNvPr id="61" name="Text Box 33">
              <a:extLst>
                <a:ext uri="{FF2B5EF4-FFF2-40B4-BE49-F238E27FC236}">
                  <a16:creationId xmlns:a16="http://schemas.microsoft.com/office/drawing/2014/main" id="{42F58F2F-D064-4594-ABA7-1C0D7E022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</a:t>
              </a:r>
            </a:p>
          </p:txBody>
        </p:sp>
        <p:sp>
          <p:nvSpPr>
            <p:cNvPr id="62" name="Text Box 34">
              <a:extLst>
                <a:ext uri="{FF2B5EF4-FFF2-40B4-BE49-F238E27FC236}">
                  <a16:creationId xmlns:a16="http://schemas.microsoft.com/office/drawing/2014/main" id="{1045B81C-5187-409A-A7B9-0E3B46C73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5</a:t>
              </a:r>
            </a:p>
          </p:txBody>
        </p:sp>
        <p:sp>
          <p:nvSpPr>
            <p:cNvPr id="63" name="Text Box 35">
              <a:extLst>
                <a:ext uri="{FF2B5EF4-FFF2-40B4-BE49-F238E27FC236}">
                  <a16:creationId xmlns:a16="http://schemas.microsoft.com/office/drawing/2014/main" id="{87150818-65A0-4B9D-8529-F367683B7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7</a:t>
              </a:r>
            </a:p>
          </p:txBody>
        </p:sp>
        <p:sp>
          <p:nvSpPr>
            <p:cNvPr id="64" name="Text Box 36">
              <a:extLst>
                <a:ext uri="{FF2B5EF4-FFF2-40B4-BE49-F238E27FC236}">
                  <a16:creationId xmlns:a16="http://schemas.microsoft.com/office/drawing/2014/main" id="{D179D947-7335-4B59-AC33-35AD25BDD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65" name="Text Box 37">
              <a:extLst>
                <a:ext uri="{FF2B5EF4-FFF2-40B4-BE49-F238E27FC236}">
                  <a16:creationId xmlns:a16="http://schemas.microsoft.com/office/drawing/2014/main" id="{289D77C6-1F4F-4739-AFDA-1E505E4F4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58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6</a:t>
              </a:r>
            </a:p>
          </p:txBody>
        </p:sp>
      </p:grpSp>
      <p:grpSp>
        <p:nvGrpSpPr>
          <p:cNvPr id="66" name="Group 59">
            <a:extLst>
              <a:ext uri="{FF2B5EF4-FFF2-40B4-BE49-F238E27FC236}">
                <a16:creationId xmlns:a16="http://schemas.microsoft.com/office/drawing/2014/main" id="{57DBD273-353A-4FB5-8B7C-F213532ED421}"/>
              </a:ext>
            </a:extLst>
          </p:cNvPr>
          <p:cNvGrpSpPr>
            <a:grpSpLocks/>
          </p:cNvGrpSpPr>
          <p:nvPr/>
        </p:nvGrpSpPr>
        <p:grpSpPr bwMode="auto">
          <a:xfrm>
            <a:off x="5133982" y="3995063"/>
            <a:ext cx="3649655" cy="1108352"/>
            <a:chOff x="4656017" y="2806710"/>
            <a:chExt cx="3649783" cy="1108352"/>
          </a:xfrm>
        </p:grpSpPr>
        <p:sp>
          <p:nvSpPr>
            <p:cNvPr id="67" name="Oval 52">
              <a:extLst>
                <a:ext uri="{FF2B5EF4-FFF2-40B4-BE49-F238E27FC236}">
                  <a16:creationId xmlns:a16="http://schemas.microsoft.com/office/drawing/2014/main" id="{F8646E8C-16A4-4037-B3C0-BE0839332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017" y="2806710"/>
              <a:ext cx="381000" cy="533400"/>
            </a:xfrm>
            <a:prstGeom prst="ellipse">
              <a:avLst/>
            </a:prstGeom>
            <a:noFill/>
            <a:ln w="25400" cap="sq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 dirty="0"/>
            </a:p>
          </p:txBody>
        </p:sp>
        <p:sp>
          <p:nvSpPr>
            <p:cNvPr id="68" name="Text Box 53">
              <a:extLst>
                <a:ext uri="{FF2B5EF4-FFF2-40B4-BE49-F238E27FC236}">
                  <a16:creationId xmlns:a16="http://schemas.microsoft.com/office/drawing/2014/main" id="{6DA31C0E-C913-4183-8B1A-5AB40EF62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908587"/>
              <a:ext cx="2438400" cy="10064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9900CC"/>
                  </a:solidFill>
                </a:rPr>
                <a:t>Where to insert a[4] in the sorted region to its left?</a:t>
              </a:r>
            </a:p>
          </p:txBody>
        </p:sp>
      </p:grpSp>
      <p:sp>
        <p:nvSpPr>
          <p:cNvPr id="51" name="Text Box 7">
            <a:extLst>
              <a:ext uri="{FF2B5EF4-FFF2-40B4-BE49-F238E27FC236}">
                <a16:creationId xmlns:a16="http://schemas.microsoft.com/office/drawing/2014/main" id="{85915740-7C92-44C1-B9E8-98C06D547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1311" y="1982520"/>
            <a:ext cx="3357564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1500" dirty="0">
                <a:solidFill>
                  <a:srgbClr val="0000FF"/>
                </a:solidFill>
                <a:latin typeface="Verdana" pitchFamily="34" charset="0"/>
              </a:rPr>
              <a:t>a   [0]     [1]     [2]     [3]    [4]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989B00E-DD49-430C-893B-C70746D32E59}"/>
              </a:ext>
            </a:extLst>
          </p:cNvPr>
          <p:cNvCxnSpPr>
            <a:cxnSpLocks/>
            <a:stCxn id="37" idx="4"/>
          </p:cNvCxnSpPr>
          <p:nvPr/>
        </p:nvCxnSpPr>
        <p:spPr>
          <a:xfrm flipH="1">
            <a:off x="2907589" y="2784729"/>
            <a:ext cx="1774258" cy="27486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808FF4C-3664-4359-A1E2-E00848E26A24}"/>
              </a:ext>
            </a:extLst>
          </p:cNvPr>
          <p:cNvCxnSpPr>
            <a:cxnSpLocks/>
            <a:stCxn id="67" idx="4"/>
            <a:endCxn id="48" idx="0"/>
          </p:cNvCxnSpPr>
          <p:nvPr/>
        </p:nvCxnSpPr>
        <p:spPr>
          <a:xfrm flipH="1">
            <a:off x="4124325" y="4528463"/>
            <a:ext cx="1200151" cy="26996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9F1AD0-93A0-E295-1B8A-F6B7B6A2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D2739-EAC4-27C7-B19F-116F36EB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050" dirty="0"/>
              <a:t>Week10R - </a:t>
            </a:r>
            <a:fld id="{2E4790E1-2590-4AEE-892D-AB46A7688113}" type="slidenum">
              <a:rPr lang="en-US" sz="1050" smtClean="0"/>
              <a:pPr>
                <a:defRPr/>
              </a:pPr>
              <a:t>13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5012079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Insertion Sort: Implementation</a:t>
            </a:r>
          </a:p>
        </p:txBody>
      </p:sp>
      <p:sp>
        <p:nvSpPr>
          <p:cNvPr id="208" name="TextBox 207"/>
          <p:cNvSpPr txBox="1"/>
          <p:nvPr/>
        </p:nvSpPr>
        <p:spPr bwMode="auto">
          <a:xfrm>
            <a:off x="457200" y="1228725"/>
            <a:ext cx="6056616" cy="3785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insert(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temp = a[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&gt;=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&amp;&amp; temp &lt; a[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a[i+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a[i+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 = temp;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insertion_sort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a[])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insert(a,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3E9B8C-068E-1936-8666-07E5B1CC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C1E206-B728-C36E-095C-C93FE1FC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050" dirty="0"/>
              <a:t>Week10R - </a:t>
            </a:r>
            <a:fld id="{2E4790E1-2590-4AEE-892D-AB46A7688113}" type="slidenum">
              <a:rPr lang="en-US" sz="1050" smtClean="0"/>
              <a:pPr>
                <a:defRPr/>
              </a:pPr>
              <a:t>14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88821998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668215" y="1025474"/>
            <a:ext cx="801858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6000" dirty="0"/>
              <a:t>Try to implement and  apply the algorithms to </a:t>
            </a:r>
            <a:r>
              <a:rPr lang="en-US" sz="6000" dirty="0">
                <a:solidFill>
                  <a:srgbClr val="0000FF"/>
                </a:solidFill>
              </a:rPr>
              <a:t>understand them better</a:t>
            </a:r>
            <a:r>
              <a:rPr lang="en-US" sz="6000" dirty="0"/>
              <a:t> and </a:t>
            </a:r>
            <a:r>
              <a:rPr lang="en-US" sz="6000" dirty="0">
                <a:solidFill>
                  <a:srgbClr val="0000FF"/>
                </a:solidFill>
              </a:rPr>
              <a:t>practice your C syntax</a:t>
            </a:r>
            <a:r>
              <a:rPr lang="en-US" sz="6000" dirty="0"/>
              <a:t>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386D0B-1BCD-94DE-CB97-F416852A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DC7BB1-1A99-BB08-E70C-A6E179CA9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050" dirty="0"/>
              <a:t>Week10R - </a:t>
            </a:r>
            <a:fld id="{2E4790E1-2590-4AEE-892D-AB46A7688113}" type="slidenum">
              <a:rPr lang="en-US" sz="1050" smtClean="0"/>
              <a:pPr>
                <a:defRPr/>
              </a:pPr>
              <a:t>15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Linear Search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8720"/>
            <a:ext cx="8229600" cy="202311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Also known as </a:t>
            </a:r>
            <a:r>
              <a:rPr lang="en-SG" dirty="0">
                <a:solidFill>
                  <a:srgbClr val="C00000"/>
                </a:solidFill>
              </a:rPr>
              <a:t>Sequential Search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ja-JP" dirty="0">
                <a:ea typeface="ＭＳ Ｐゴシック" pitchFamily="34" charset="-128"/>
              </a:rPr>
              <a:t>Idea: Search the list from one end to the other end in linear progression.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ea typeface="ＭＳ Ｐゴシック" pitchFamily="34" charset="-128"/>
              </a:rPr>
              <a:t>Algorithm: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3751" y="3205377"/>
            <a:ext cx="4391025" cy="193833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// Search for key in list A with n items</a:t>
            </a:r>
          </a:p>
          <a:p>
            <a:pPr eaLnBrk="1" hangingPunct="1"/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linear_search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(n, list, q) </a:t>
            </a:r>
          </a:p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{</a:t>
            </a:r>
          </a:p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	for </a:t>
            </a:r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 = 0 to n-1 </a:t>
            </a:r>
          </a:p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  		if </a:t>
            </a:r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list</a:t>
            </a:r>
            <a:r>
              <a:rPr lang="en-US" sz="2000" baseline="-25000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 is q then report </a:t>
            </a:r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en-US" sz="2000" dirty="0">
              <a:solidFill>
                <a:srgbClr val="C00000"/>
              </a:solidFill>
              <a:latin typeface="Calibri" pitchFamily="34" charset="0"/>
            </a:endParaRPr>
          </a:p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}</a:t>
            </a:r>
            <a:endParaRPr lang="en-SG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353526" y="3190301"/>
            <a:ext cx="3533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87   12   51   9    24   63</a:t>
            </a:r>
            <a:endParaRPr lang="en-SG" sz="2400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203664" y="2633058"/>
            <a:ext cx="38466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latin typeface="Calibri" pitchFamily="34" charset="0"/>
              </a:rPr>
              <a:t>Example: Search for 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</a:rPr>
              <a:t>24</a:t>
            </a:r>
            <a:r>
              <a:rPr lang="en-US" sz="2000" dirty="0">
                <a:latin typeface="Calibri" pitchFamily="34" charset="0"/>
              </a:rPr>
              <a:t> in this list</a:t>
            </a:r>
            <a:endParaRPr lang="en-SG" sz="2000" dirty="0">
              <a:latin typeface="Calibri" pitchFamily="34" charset="0"/>
            </a:endParaRPr>
          </a:p>
        </p:txBody>
      </p: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5256688" y="3615751"/>
            <a:ext cx="762000" cy="1193800"/>
            <a:chOff x="5413023" y="4347016"/>
            <a:chExt cx="762000" cy="1195182"/>
          </a:xfrm>
        </p:grpSpPr>
        <p:cxnSp>
          <p:nvCxnSpPr>
            <p:cNvPr id="16" name="Straight Arrow Connector 13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TextBox 15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i="1" dirty="0">
                  <a:solidFill>
                    <a:srgbClr val="006600"/>
                  </a:solidFill>
                  <a:latin typeface="Calibri" pitchFamily="34" charset="0"/>
                </a:rPr>
                <a:t>no</a:t>
              </a:r>
              <a:endParaRPr lang="en-SG" sz="20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5894863" y="3615751"/>
            <a:ext cx="762000" cy="1193800"/>
            <a:chOff x="5413023" y="4347016"/>
            <a:chExt cx="762000" cy="1195182"/>
          </a:xfrm>
        </p:grpSpPr>
        <p:cxnSp>
          <p:nvCxnSpPr>
            <p:cNvPr id="19" name="Straight Arrow Connector 18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i="1" dirty="0">
                  <a:solidFill>
                    <a:srgbClr val="006600"/>
                  </a:solidFill>
                  <a:latin typeface="Calibri" pitchFamily="34" charset="0"/>
                </a:rPr>
                <a:t>no</a:t>
              </a:r>
              <a:endParaRPr lang="en-SG" sz="20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6448901" y="3615751"/>
            <a:ext cx="762000" cy="1193800"/>
            <a:chOff x="5413023" y="4347016"/>
            <a:chExt cx="762000" cy="1195182"/>
          </a:xfrm>
        </p:grpSpPr>
        <p:cxnSp>
          <p:nvCxnSpPr>
            <p:cNvPr id="22" name="Straight Arrow Connector 21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i="1" dirty="0">
                  <a:solidFill>
                    <a:srgbClr val="006600"/>
                  </a:solidFill>
                  <a:latin typeface="Calibri" pitchFamily="34" charset="0"/>
                </a:rPr>
                <a:t>no</a:t>
              </a:r>
              <a:endParaRPr lang="en-SG" sz="20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</p:grp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6950551" y="3615751"/>
            <a:ext cx="762000" cy="1193800"/>
            <a:chOff x="5413023" y="4347016"/>
            <a:chExt cx="762000" cy="1195182"/>
          </a:xfrm>
        </p:grpSpPr>
        <p:cxnSp>
          <p:nvCxnSpPr>
            <p:cNvPr id="25" name="Straight Arrow Connector 25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Box 26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i="1" dirty="0">
                  <a:solidFill>
                    <a:srgbClr val="006600"/>
                  </a:solidFill>
                  <a:latin typeface="Calibri" pitchFamily="34" charset="0"/>
                </a:rPr>
                <a:t>no</a:t>
              </a:r>
              <a:endParaRPr lang="en-SG" sz="20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</p:grpSp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7526813" y="3615750"/>
            <a:ext cx="762000" cy="1255817"/>
            <a:chOff x="5413023" y="4347016"/>
            <a:chExt cx="762000" cy="1257271"/>
          </a:xfrm>
        </p:grpSpPr>
        <p:cxnSp>
          <p:nvCxnSpPr>
            <p:cNvPr id="28" name="Straight Arrow Connector 28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Box 29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62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 i="1" dirty="0">
                  <a:solidFill>
                    <a:srgbClr val="C00000"/>
                  </a:solidFill>
                  <a:latin typeface="Calibri" pitchFamily="34" charset="0"/>
                </a:rPr>
                <a:t>yes!</a:t>
              </a:r>
              <a:endParaRPr lang="en-SG" sz="2400" i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0" name="Content Placeholder 5"/>
          <p:cNvSpPr txBox="1">
            <a:spLocks/>
          </p:cNvSpPr>
          <p:nvPr/>
        </p:nvSpPr>
        <p:spPr>
          <a:xfrm>
            <a:off x="587375" y="5330190"/>
            <a:ext cx="8229600" cy="1011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What to report if key is not found?</a:t>
            </a:r>
          </a:p>
          <a:p>
            <a:pPr marL="803275" lvl="1" indent="-3476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Aim for a clean design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360841" y="4871567"/>
            <a:ext cx="1515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Return </a:t>
            </a:r>
            <a:r>
              <a:rPr lang="en-US" sz="240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6048-CE90-15CD-C46D-15503757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43999-70F9-0064-7258-79C85E2C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Week10R - </a:t>
            </a:r>
            <a:fld id="{2E4790E1-2590-4AEE-892D-AB46A7688113}" type="slidenum">
              <a:rPr lang="en-US" sz="1100" smtClean="0"/>
              <a:pPr>
                <a:defRPr/>
              </a:pPr>
              <a:t>2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838333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/>
      <p:bldP spid="30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Linear Search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809442" y="1367028"/>
            <a:ext cx="7159851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search(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list[n],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q) {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(list[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== q) {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6835DD-B288-965C-ECE2-AD59D06D6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35815E-05FA-0AC4-11FD-802C3781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Week10R - </a:t>
            </a:r>
            <a:fld id="{2E4790E1-2590-4AEE-892D-AB46A7688113}" type="slidenum">
              <a:rPr lang="en-US" sz="1100" smtClean="0"/>
              <a:pPr>
                <a:defRPr/>
              </a:pPr>
              <a:t>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705435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Binary Search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7" y="1270000"/>
            <a:ext cx="7924800" cy="541867"/>
          </a:xfrm>
        </p:spPr>
        <p:txBody>
          <a:bodyPr>
            <a:normAutofit/>
          </a:bodyPr>
          <a:lstStyle/>
          <a:p>
            <a:pPr marL="338138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Example: Search key = 23</a:t>
            </a:r>
            <a:endParaRPr lang="en-US" sz="2400" dirty="0"/>
          </a:p>
        </p:txBody>
      </p:sp>
      <p:grpSp>
        <p:nvGrpSpPr>
          <p:cNvPr id="9" name="Group 57"/>
          <p:cNvGrpSpPr>
            <a:grpSpLocks/>
          </p:cNvGrpSpPr>
          <p:nvPr/>
        </p:nvGrpSpPr>
        <p:grpSpPr bwMode="auto">
          <a:xfrm>
            <a:off x="1374775" y="2036763"/>
            <a:ext cx="6473825" cy="769937"/>
            <a:chOff x="1374094" y="2036187"/>
            <a:chExt cx="6474507" cy="770931"/>
          </a:xfrm>
        </p:grpSpPr>
        <p:sp>
          <p:nvSpPr>
            <p:cNvPr id="10" name="TextBox 38"/>
            <p:cNvSpPr txBox="1">
              <a:spLocks noChangeArrowheads="1"/>
            </p:cNvSpPr>
            <p:nvPr/>
          </p:nvSpPr>
          <p:spPr bwMode="auto">
            <a:xfrm>
              <a:off x="1715180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5</a:t>
              </a:r>
              <a:endParaRPr lang="en-SG" sz="2400"/>
            </a:p>
          </p:txBody>
        </p:sp>
        <p:sp>
          <p:nvSpPr>
            <p:cNvPr id="11" name="TextBox 39"/>
            <p:cNvSpPr txBox="1">
              <a:spLocks noChangeArrowheads="1"/>
            </p:cNvSpPr>
            <p:nvPr/>
          </p:nvSpPr>
          <p:spPr bwMode="auto">
            <a:xfrm>
              <a:off x="2397352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12</a:t>
              </a:r>
              <a:endParaRPr lang="en-SG" sz="2400"/>
            </a:p>
          </p:txBody>
        </p:sp>
        <p:sp>
          <p:nvSpPr>
            <p:cNvPr id="13" name="TextBox 40"/>
            <p:cNvSpPr txBox="1">
              <a:spLocks noChangeArrowheads="1"/>
            </p:cNvSpPr>
            <p:nvPr/>
          </p:nvSpPr>
          <p:spPr bwMode="auto">
            <a:xfrm>
              <a:off x="3079524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17</a:t>
              </a:r>
              <a:endParaRPr lang="en-SG" sz="2400"/>
            </a:p>
          </p:txBody>
        </p:sp>
        <p:sp>
          <p:nvSpPr>
            <p:cNvPr id="14" name="TextBox 41"/>
            <p:cNvSpPr txBox="1">
              <a:spLocks noChangeArrowheads="1"/>
            </p:cNvSpPr>
            <p:nvPr/>
          </p:nvSpPr>
          <p:spPr bwMode="auto">
            <a:xfrm>
              <a:off x="3761696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23</a:t>
              </a:r>
              <a:endParaRPr lang="en-SG" sz="2400"/>
            </a:p>
          </p:txBody>
        </p:sp>
        <p:sp>
          <p:nvSpPr>
            <p:cNvPr id="15" name="TextBox 42"/>
            <p:cNvSpPr txBox="1">
              <a:spLocks noChangeArrowheads="1"/>
            </p:cNvSpPr>
            <p:nvPr/>
          </p:nvSpPr>
          <p:spPr bwMode="auto">
            <a:xfrm>
              <a:off x="4443868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38</a:t>
              </a:r>
              <a:endParaRPr lang="en-SG" sz="2400"/>
            </a:p>
          </p:txBody>
        </p:sp>
        <p:sp>
          <p:nvSpPr>
            <p:cNvPr id="16" name="TextBox 43"/>
            <p:cNvSpPr txBox="1">
              <a:spLocks noChangeArrowheads="1"/>
            </p:cNvSpPr>
            <p:nvPr/>
          </p:nvSpPr>
          <p:spPr bwMode="auto">
            <a:xfrm>
              <a:off x="5126040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44</a:t>
              </a:r>
              <a:endParaRPr lang="en-SG" sz="2400"/>
            </a:p>
          </p:txBody>
        </p:sp>
        <p:sp>
          <p:nvSpPr>
            <p:cNvPr id="17" name="TextBox 44"/>
            <p:cNvSpPr txBox="1">
              <a:spLocks noChangeArrowheads="1"/>
            </p:cNvSpPr>
            <p:nvPr/>
          </p:nvSpPr>
          <p:spPr bwMode="auto">
            <a:xfrm>
              <a:off x="5808212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77</a:t>
              </a:r>
              <a:endParaRPr lang="en-SG" sz="2400"/>
            </a:p>
          </p:txBody>
        </p:sp>
        <p:sp>
          <p:nvSpPr>
            <p:cNvPr id="18" name="TextBox 45"/>
            <p:cNvSpPr txBox="1">
              <a:spLocks noChangeArrowheads="1"/>
            </p:cNvSpPr>
            <p:nvPr/>
          </p:nvSpPr>
          <p:spPr bwMode="auto">
            <a:xfrm>
              <a:off x="6490384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84</a:t>
              </a:r>
              <a:endParaRPr lang="en-SG" sz="2400"/>
            </a:p>
          </p:txBody>
        </p:sp>
        <p:sp>
          <p:nvSpPr>
            <p:cNvPr id="19" name="TextBox 46"/>
            <p:cNvSpPr txBox="1">
              <a:spLocks noChangeArrowheads="1"/>
            </p:cNvSpPr>
            <p:nvPr/>
          </p:nvSpPr>
          <p:spPr bwMode="auto">
            <a:xfrm>
              <a:off x="7166429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90</a:t>
              </a:r>
              <a:endParaRPr lang="en-SG" sz="2400"/>
            </a:p>
          </p:txBody>
        </p:sp>
        <p:sp>
          <p:nvSpPr>
            <p:cNvPr id="20" name="TextBox 47"/>
            <p:cNvSpPr txBox="1">
              <a:spLocks noChangeArrowheads="1"/>
            </p:cNvSpPr>
            <p:nvPr/>
          </p:nvSpPr>
          <p:spPr bwMode="auto">
            <a:xfrm>
              <a:off x="1715180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21" name="TextBox 48"/>
            <p:cNvSpPr txBox="1">
              <a:spLocks noChangeArrowheads="1"/>
            </p:cNvSpPr>
            <p:nvPr/>
          </p:nvSpPr>
          <p:spPr bwMode="auto">
            <a:xfrm>
              <a:off x="2397352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22" name="TextBox 49"/>
            <p:cNvSpPr txBox="1">
              <a:spLocks noChangeArrowheads="1"/>
            </p:cNvSpPr>
            <p:nvPr/>
          </p:nvSpPr>
          <p:spPr bwMode="auto">
            <a:xfrm>
              <a:off x="3079524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23" name="TextBox 50"/>
            <p:cNvSpPr txBox="1">
              <a:spLocks noChangeArrowheads="1"/>
            </p:cNvSpPr>
            <p:nvPr/>
          </p:nvSpPr>
          <p:spPr bwMode="auto">
            <a:xfrm>
              <a:off x="3761696" y="2036187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24" name="TextBox 51"/>
            <p:cNvSpPr txBox="1">
              <a:spLocks noChangeArrowheads="1"/>
            </p:cNvSpPr>
            <p:nvPr/>
          </p:nvSpPr>
          <p:spPr bwMode="auto">
            <a:xfrm>
              <a:off x="4443868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25" name="TextBox 52"/>
            <p:cNvSpPr txBox="1">
              <a:spLocks noChangeArrowheads="1"/>
            </p:cNvSpPr>
            <p:nvPr/>
          </p:nvSpPr>
          <p:spPr bwMode="auto">
            <a:xfrm>
              <a:off x="5119913" y="2039165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26" name="TextBox 53"/>
            <p:cNvSpPr txBox="1">
              <a:spLocks noChangeArrowheads="1"/>
            </p:cNvSpPr>
            <p:nvPr/>
          </p:nvSpPr>
          <p:spPr bwMode="auto">
            <a:xfrm>
              <a:off x="5802085" y="2039165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[6]</a:t>
              </a:r>
              <a:endParaRPr lang="en-SG" sz="1400"/>
            </a:p>
          </p:txBody>
        </p:sp>
        <p:sp>
          <p:nvSpPr>
            <p:cNvPr id="27" name="TextBox 54"/>
            <p:cNvSpPr txBox="1">
              <a:spLocks noChangeArrowheads="1"/>
            </p:cNvSpPr>
            <p:nvPr/>
          </p:nvSpPr>
          <p:spPr bwMode="auto">
            <a:xfrm>
              <a:off x="6484257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[7]</a:t>
              </a:r>
              <a:endParaRPr lang="en-SG" sz="1400"/>
            </a:p>
          </p:txBody>
        </p:sp>
        <p:sp>
          <p:nvSpPr>
            <p:cNvPr id="28" name="TextBox 55"/>
            <p:cNvSpPr txBox="1">
              <a:spLocks noChangeArrowheads="1"/>
            </p:cNvSpPr>
            <p:nvPr/>
          </p:nvSpPr>
          <p:spPr bwMode="auto">
            <a:xfrm>
              <a:off x="7166429" y="2039165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[8]</a:t>
              </a:r>
              <a:endParaRPr lang="en-SG" sz="1400"/>
            </a:p>
          </p:txBody>
        </p:sp>
        <p:sp>
          <p:nvSpPr>
            <p:cNvPr id="29" name="TextBox 56"/>
            <p:cNvSpPr txBox="1">
              <a:spLocks noChangeArrowheads="1"/>
            </p:cNvSpPr>
            <p:nvPr/>
          </p:nvSpPr>
          <p:spPr bwMode="auto">
            <a:xfrm>
              <a:off x="1374094" y="2036187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arr</a:t>
              </a:r>
              <a:endParaRPr lang="en-SG" sz="1400"/>
            </a:p>
          </p:txBody>
        </p:sp>
      </p:grp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03225" y="3945880"/>
            <a:ext cx="54054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1. start = </a:t>
            </a:r>
            <a:r>
              <a:rPr lang="en-US" sz="2400" dirty="0">
                <a:solidFill>
                  <a:srgbClr val="006600"/>
                </a:solidFill>
              </a:rPr>
              <a:t>0</a:t>
            </a:r>
            <a:r>
              <a:rPr lang="en-US" sz="2400" dirty="0"/>
              <a:t>, end = </a:t>
            </a:r>
            <a:r>
              <a:rPr lang="en-US" sz="2400" dirty="0">
                <a:solidFill>
                  <a:srgbClr val="0000FF"/>
                </a:solidFill>
              </a:rPr>
              <a:t>8</a:t>
            </a:r>
            <a:r>
              <a:rPr lang="en-US" sz="2400" dirty="0"/>
              <a:t>, mid = (0+8)/2 = </a:t>
            </a:r>
            <a:r>
              <a:rPr lang="en-US" sz="2400" dirty="0">
                <a:solidFill>
                  <a:srgbClr val="C00000"/>
                </a:solidFill>
              </a:rPr>
              <a:t>4</a:t>
            </a:r>
            <a:endParaRPr lang="en-SG" sz="2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rot="5400000" flipH="1" flipV="1">
            <a:off x="4366419" y="3232944"/>
            <a:ext cx="850900" cy="1588"/>
          </a:xfrm>
          <a:prstGeom prst="straightConnector1">
            <a:avLst/>
          </a:prstGeom>
          <a:noFill/>
          <a:ln w="15875" cap="sq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2" name="Group 67"/>
          <p:cNvGrpSpPr>
            <a:grpSpLocks/>
          </p:cNvGrpSpPr>
          <p:nvPr/>
        </p:nvGrpSpPr>
        <p:grpSpPr bwMode="auto">
          <a:xfrm>
            <a:off x="4443413" y="2344738"/>
            <a:ext cx="3405187" cy="461962"/>
            <a:chOff x="4443868" y="2343964"/>
            <a:chExt cx="3404733" cy="463154"/>
          </a:xfrm>
        </p:grpSpPr>
        <p:cxnSp>
          <p:nvCxnSpPr>
            <p:cNvPr id="33" name="Straight Connector 63"/>
            <p:cNvCxnSpPr>
              <a:cxnSpLocks noChangeShapeType="1"/>
            </p:cNvCxnSpPr>
            <p:nvPr/>
          </p:nvCxnSpPr>
          <p:spPr bwMode="auto">
            <a:xfrm>
              <a:off x="4443868" y="2343964"/>
              <a:ext cx="3404733" cy="463154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Straight Connector 64"/>
            <p:cNvCxnSpPr>
              <a:cxnSpLocks noChangeShapeType="1"/>
            </p:cNvCxnSpPr>
            <p:nvPr/>
          </p:nvCxnSpPr>
          <p:spPr bwMode="auto">
            <a:xfrm flipV="1">
              <a:off x="4443868" y="2346942"/>
              <a:ext cx="3404733" cy="460176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98463" y="4447232"/>
            <a:ext cx="57448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2. start = </a:t>
            </a:r>
            <a:r>
              <a:rPr lang="en-US" sz="2400" dirty="0">
                <a:solidFill>
                  <a:srgbClr val="006600"/>
                </a:solidFill>
              </a:rPr>
              <a:t>0</a:t>
            </a:r>
            <a:r>
              <a:rPr lang="en-US" sz="2400" dirty="0"/>
              <a:t>, end = </a:t>
            </a:r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/>
              <a:t>, mid = (0+3)/2 = </a:t>
            </a:r>
            <a:r>
              <a:rPr lang="en-US" sz="2400" dirty="0">
                <a:solidFill>
                  <a:srgbClr val="C00000"/>
                </a:solidFill>
              </a:rPr>
              <a:t>1</a:t>
            </a:r>
            <a:endParaRPr lang="en-SG" sz="2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 rot="5400000" flipH="1" flipV="1">
            <a:off x="2336007" y="3232944"/>
            <a:ext cx="850900" cy="1587"/>
          </a:xfrm>
          <a:prstGeom prst="straightConnector1">
            <a:avLst/>
          </a:prstGeom>
          <a:noFill/>
          <a:ln w="15875" cap="sq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7" name="Group 70"/>
          <p:cNvGrpSpPr>
            <a:grpSpLocks/>
          </p:cNvGrpSpPr>
          <p:nvPr/>
        </p:nvGrpSpPr>
        <p:grpSpPr bwMode="auto">
          <a:xfrm>
            <a:off x="1720850" y="2344738"/>
            <a:ext cx="1358900" cy="463550"/>
            <a:chOff x="4443868" y="2343964"/>
            <a:chExt cx="3404733" cy="463154"/>
          </a:xfrm>
        </p:grpSpPr>
        <p:cxnSp>
          <p:nvCxnSpPr>
            <p:cNvPr id="38" name="Straight Connector 71"/>
            <p:cNvCxnSpPr>
              <a:cxnSpLocks noChangeShapeType="1"/>
            </p:cNvCxnSpPr>
            <p:nvPr/>
          </p:nvCxnSpPr>
          <p:spPr bwMode="auto">
            <a:xfrm>
              <a:off x="4443868" y="2343964"/>
              <a:ext cx="3404733" cy="463154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72"/>
            <p:cNvCxnSpPr>
              <a:cxnSpLocks noChangeShapeType="1"/>
            </p:cNvCxnSpPr>
            <p:nvPr/>
          </p:nvCxnSpPr>
          <p:spPr bwMode="auto">
            <a:xfrm flipV="1">
              <a:off x="4443868" y="2346942"/>
              <a:ext cx="3404733" cy="460176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03225" y="4932546"/>
            <a:ext cx="57475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3. start = </a:t>
            </a:r>
            <a:r>
              <a:rPr lang="en-US" sz="2400" dirty="0">
                <a:solidFill>
                  <a:srgbClr val="006600"/>
                </a:solidFill>
              </a:rPr>
              <a:t>2</a:t>
            </a:r>
            <a:r>
              <a:rPr lang="en-US" sz="2400" dirty="0"/>
              <a:t>, end = </a:t>
            </a:r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/>
              <a:t>, mid = (2+3)/2 = </a:t>
            </a:r>
            <a:r>
              <a:rPr lang="en-US" sz="2400" dirty="0">
                <a:solidFill>
                  <a:srgbClr val="C00000"/>
                </a:solidFill>
              </a:rPr>
              <a:t>2</a:t>
            </a:r>
            <a:endParaRPr lang="en-SG" sz="2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cxnSpLocks noChangeShapeType="1"/>
          </p:cNvCxnSpPr>
          <p:nvPr/>
        </p:nvCxnSpPr>
        <p:spPr bwMode="auto">
          <a:xfrm rot="5400000" flipH="1" flipV="1">
            <a:off x="3067844" y="3232944"/>
            <a:ext cx="850900" cy="1588"/>
          </a:xfrm>
          <a:prstGeom prst="straightConnector1">
            <a:avLst/>
          </a:prstGeom>
          <a:noFill/>
          <a:ln w="15875" cap="sq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2" name="Group 75"/>
          <p:cNvGrpSpPr>
            <a:grpSpLocks/>
          </p:cNvGrpSpPr>
          <p:nvPr/>
        </p:nvGrpSpPr>
        <p:grpSpPr bwMode="auto">
          <a:xfrm>
            <a:off x="3079750" y="2346325"/>
            <a:ext cx="676275" cy="465138"/>
            <a:chOff x="4443868" y="2343964"/>
            <a:chExt cx="3404733" cy="463154"/>
          </a:xfrm>
        </p:grpSpPr>
        <p:cxnSp>
          <p:nvCxnSpPr>
            <p:cNvPr id="43" name="Straight Connector 76"/>
            <p:cNvCxnSpPr>
              <a:cxnSpLocks noChangeShapeType="1"/>
            </p:cNvCxnSpPr>
            <p:nvPr/>
          </p:nvCxnSpPr>
          <p:spPr bwMode="auto">
            <a:xfrm>
              <a:off x="4443868" y="2343964"/>
              <a:ext cx="3404733" cy="463154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Straight Connector 77"/>
            <p:cNvCxnSpPr>
              <a:cxnSpLocks noChangeShapeType="1"/>
            </p:cNvCxnSpPr>
            <p:nvPr/>
          </p:nvCxnSpPr>
          <p:spPr bwMode="auto">
            <a:xfrm flipV="1">
              <a:off x="4443868" y="2346942"/>
              <a:ext cx="3404733" cy="460176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398463" y="5440065"/>
            <a:ext cx="541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4. start = </a:t>
            </a:r>
            <a:r>
              <a:rPr lang="en-US" sz="2400" dirty="0">
                <a:solidFill>
                  <a:srgbClr val="006600"/>
                </a:solidFill>
              </a:rPr>
              <a:t>3</a:t>
            </a:r>
            <a:r>
              <a:rPr lang="en-US" sz="2400" dirty="0"/>
              <a:t>, end = </a:t>
            </a:r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/>
              <a:t>, mid = (3+3)/2 = </a:t>
            </a:r>
            <a:r>
              <a:rPr lang="en-US" sz="2400" dirty="0">
                <a:solidFill>
                  <a:srgbClr val="C00000"/>
                </a:solidFill>
              </a:rPr>
              <a:t>3</a:t>
            </a:r>
            <a:endParaRPr lang="en-SG" sz="2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cxnSpLocks noChangeShapeType="1"/>
          </p:cNvCxnSpPr>
          <p:nvPr/>
        </p:nvCxnSpPr>
        <p:spPr bwMode="auto">
          <a:xfrm rot="5400000" flipH="1" flipV="1">
            <a:off x="3689350" y="3230563"/>
            <a:ext cx="849313" cy="1587"/>
          </a:xfrm>
          <a:prstGeom prst="straightConnector1">
            <a:avLst/>
          </a:prstGeom>
          <a:noFill/>
          <a:ln w="15875" cap="sq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176338" y="2880250"/>
            <a:ext cx="199257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0000FF"/>
                </a:solidFill>
              </a:rPr>
              <a:t>Found!</a:t>
            </a:r>
          </a:p>
          <a:p>
            <a:pPr eaLnBrk="1" hangingPunct="1"/>
            <a:r>
              <a:rPr lang="en-US" sz="3200">
                <a:solidFill>
                  <a:srgbClr val="C00000"/>
                </a:solidFill>
              </a:rPr>
              <a:t>Return 3</a:t>
            </a:r>
            <a:endParaRPr lang="en-SG" sz="320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08663" y="3945682"/>
            <a:ext cx="254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7030A0"/>
                </a:solidFill>
              </a:rPr>
              <a:t>arr[4] = 38 &gt; 23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02299" y="4423311"/>
            <a:ext cx="254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7030A0"/>
                </a:solidFill>
              </a:rPr>
              <a:t>arr</a:t>
            </a:r>
            <a:r>
              <a:rPr lang="en-US" sz="2400" dirty="0">
                <a:solidFill>
                  <a:srgbClr val="7030A0"/>
                </a:solidFill>
              </a:rPr>
              <a:t>[1] = 12 &lt; 23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02299" y="4924662"/>
            <a:ext cx="254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7030A0"/>
                </a:solidFill>
              </a:rPr>
              <a:t>arr</a:t>
            </a:r>
            <a:r>
              <a:rPr lang="en-US" sz="2400" dirty="0">
                <a:solidFill>
                  <a:srgbClr val="7030A0"/>
                </a:solidFill>
              </a:rPr>
              <a:t>[2] = 17 &lt; 23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02299" y="5415274"/>
            <a:ext cx="254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7030A0"/>
                </a:solidFill>
              </a:rPr>
              <a:t>arr</a:t>
            </a:r>
            <a:r>
              <a:rPr lang="en-US" sz="2400" dirty="0">
                <a:solidFill>
                  <a:srgbClr val="7030A0"/>
                </a:solidFill>
              </a:rPr>
              <a:t>[3] = 23 == 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F44E1-3771-85B9-5ADD-7AB228FD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52973-2C79-E8ED-151C-804945D4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Week10R - </a:t>
            </a:r>
            <a:fld id="{2E4790E1-2590-4AEE-892D-AB46A7688113}" type="slidenum">
              <a:rPr lang="en-US" sz="1100" smtClean="0"/>
              <a:pPr>
                <a:defRPr/>
              </a:pPr>
              <a:t>4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921952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5" grpId="0"/>
      <p:bldP spid="40" grpId="0"/>
      <p:bldP spid="45" grpId="0"/>
      <p:bldP spid="2" grpId="0"/>
      <p:bldP spid="48" grpId="0"/>
      <p:bldP spid="49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3A6EBE4B-20E6-4977-AF10-B1F0AA338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1269999"/>
            <a:ext cx="8373534" cy="5249334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sz="600" dirty="0"/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Usage: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Binary Search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23900" y="1314450"/>
            <a:ext cx="7125556" cy="3539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search(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list[],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q)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if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&gt; j)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mid = (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i+j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)/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(list[mid] == q)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mid;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eaLnBrk="1" hangingPunct="1"/>
            <a:endParaRPr lang="en-SG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(list[mid] &gt; q)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search(list,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mid-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q);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search(list, mid+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j, q);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EE82FB-366E-4D1A-B0E9-CEB0E601E188}"/>
              </a:ext>
            </a:extLst>
          </p:cNvPr>
          <p:cNvSpPr txBox="1"/>
          <p:nvPr/>
        </p:nvSpPr>
        <p:spPr bwMode="auto">
          <a:xfrm>
            <a:off x="723900" y="5679040"/>
            <a:ext cx="3207796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search(list,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n-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q);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D9B554-6D17-4828-856D-FFE48A94B901}"/>
              </a:ext>
            </a:extLst>
          </p:cNvPr>
          <p:cNvSpPr txBox="1"/>
          <p:nvPr/>
        </p:nvSpPr>
        <p:spPr>
          <a:xfrm>
            <a:off x="5957892" y="1813019"/>
            <a:ext cx="2362592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and j indicate start and end of the array.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A7BC53-029F-8AAE-F22D-61509357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33B3FD-FEE0-0EED-DFBF-C8E630692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Week10R - </a:t>
            </a:r>
            <a:fld id="{2E4790E1-2590-4AEE-892D-AB46A7688113}" type="slidenum">
              <a:rPr lang="en-US" sz="1100" smtClean="0"/>
              <a:pPr>
                <a:defRPr/>
              </a:pPr>
              <a:t>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6767309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Sort</a:t>
            </a:r>
          </a:p>
        </p:txBody>
      </p:sp>
      <p:grpSp>
        <p:nvGrpSpPr>
          <p:cNvPr id="8" name="Group 114">
            <a:extLst>
              <a:ext uri="{FF2B5EF4-FFF2-40B4-BE49-F238E27FC236}">
                <a16:creationId xmlns:a16="http://schemas.microsoft.com/office/drawing/2014/main" id="{F5558159-9563-4219-A0AF-A1C3F29DB1A7}"/>
              </a:ext>
            </a:extLst>
          </p:cNvPr>
          <p:cNvGrpSpPr>
            <a:grpSpLocks/>
          </p:cNvGrpSpPr>
          <p:nvPr/>
        </p:nvGrpSpPr>
        <p:grpSpPr bwMode="auto">
          <a:xfrm>
            <a:off x="720374" y="1694988"/>
            <a:ext cx="3758212" cy="711200"/>
            <a:chOff x="2091711" y="2136928"/>
            <a:chExt cx="3758410" cy="710464"/>
          </a:xfrm>
        </p:grpSpPr>
        <p:sp>
          <p:nvSpPr>
            <p:cNvPr id="9" name="TextBox 38">
              <a:extLst>
                <a:ext uri="{FF2B5EF4-FFF2-40B4-BE49-F238E27FC236}">
                  <a16:creationId xmlns:a16="http://schemas.microsoft.com/office/drawing/2014/main" id="{B2B4534F-E9E0-40D2-A9B2-56B559484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10" name="TextBox 39">
              <a:extLst>
                <a:ext uri="{FF2B5EF4-FFF2-40B4-BE49-F238E27FC236}">
                  <a16:creationId xmlns:a16="http://schemas.microsoft.com/office/drawing/2014/main" id="{FF2789B4-7582-4FC0-BBDC-97E788878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965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11" name="TextBox 40">
              <a:extLst>
                <a:ext uri="{FF2B5EF4-FFF2-40B4-BE49-F238E27FC236}">
                  <a16:creationId xmlns:a16="http://schemas.microsoft.com/office/drawing/2014/main" id="{8DBEE358-E7D8-4AD9-B638-9DDA75260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447282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3</a:t>
              </a:r>
              <a:endParaRPr lang="en-SG" sz="2000" dirty="0"/>
            </a:p>
          </p:txBody>
        </p:sp>
        <p:sp>
          <p:nvSpPr>
            <p:cNvPr id="13" name="TextBox 41">
              <a:extLst>
                <a:ext uri="{FF2B5EF4-FFF2-40B4-BE49-F238E27FC236}">
                  <a16:creationId xmlns:a16="http://schemas.microsoft.com/office/drawing/2014/main" id="{72042649-9B16-484D-A6EE-D057A70E3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977" y="2447282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14" name="TextBox 42">
              <a:extLst>
                <a:ext uri="{FF2B5EF4-FFF2-40B4-BE49-F238E27FC236}">
                  <a16:creationId xmlns:a16="http://schemas.microsoft.com/office/drawing/2014/main" id="{D3732F19-BC60-4D55-8023-C5511A72A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447282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8</a:t>
              </a:r>
              <a:endParaRPr lang="en-SG" sz="2000" dirty="0"/>
            </a:p>
          </p:txBody>
        </p:sp>
        <p:sp>
          <p:nvSpPr>
            <p:cNvPr id="15" name="TextBox 43">
              <a:extLst>
                <a:ext uri="{FF2B5EF4-FFF2-40B4-BE49-F238E27FC236}">
                  <a16:creationId xmlns:a16="http://schemas.microsoft.com/office/drawing/2014/main" id="{343405B6-4543-4775-B8E1-2726BE0EE3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1" y="2447282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19" name="TextBox 47">
              <a:extLst>
                <a:ext uri="{FF2B5EF4-FFF2-40B4-BE49-F238E27FC236}">
                  <a16:creationId xmlns:a16="http://schemas.microsoft.com/office/drawing/2014/main" id="{67B03A73-3A89-49CC-B9FF-D6CE462485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138415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20" name="TextBox 48">
              <a:extLst>
                <a:ext uri="{FF2B5EF4-FFF2-40B4-BE49-F238E27FC236}">
                  <a16:creationId xmlns:a16="http://schemas.microsoft.com/office/drawing/2014/main" id="{50E4CB0C-E77F-4501-B6DB-067F21FE1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707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21" name="TextBox 49">
              <a:extLst>
                <a:ext uri="{FF2B5EF4-FFF2-40B4-BE49-F238E27FC236}">
                  <a16:creationId xmlns:a16="http://schemas.microsoft.com/office/drawing/2014/main" id="{1B38DAE8-6262-40F6-A349-6BA039A77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139902"/>
              <a:ext cx="568905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22" name="TextBox 50">
              <a:extLst>
                <a:ext uri="{FF2B5EF4-FFF2-40B4-BE49-F238E27FC236}">
                  <a16:creationId xmlns:a16="http://schemas.microsoft.com/office/drawing/2014/main" id="{CC900F18-9AAF-4AAC-9719-37ACDB50B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033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23" name="TextBox 51">
              <a:extLst>
                <a:ext uri="{FF2B5EF4-FFF2-40B4-BE49-F238E27FC236}">
                  <a16:creationId xmlns:a16="http://schemas.microsoft.com/office/drawing/2014/main" id="{7F881D1B-9CE3-473D-B025-3C121D1D8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136928"/>
              <a:ext cx="567464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24" name="TextBox 52">
              <a:extLst>
                <a:ext uri="{FF2B5EF4-FFF2-40B4-BE49-F238E27FC236}">
                  <a16:creationId xmlns:a16="http://schemas.microsoft.com/office/drawing/2014/main" id="{00C72526-1C5F-44FC-AF7F-68E5BD704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0" y="2139902"/>
              <a:ext cx="56846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28" name="TextBox 56">
              <a:extLst>
                <a:ext uri="{FF2B5EF4-FFF2-40B4-BE49-F238E27FC236}">
                  <a16:creationId xmlns:a16="http://schemas.microsoft.com/office/drawing/2014/main" id="{6120F93B-1632-4A54-8C74-DE4A949E5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711" y="2136928"/>
              <a:ext cx="682100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/>
                <a:t>in</a:t>
              </a:r>
              <a:endParaRPr lang="en-SG" sz="1400" dirty="0"/>
            </a:p>
          </p:txBody>
        </p:sp>
      </p:grpSp>
      <p:grpSp>
        <p:nvGrpSpPr>
          <p:cNvPr id="44" name="Group 114">
            <a:extLst>
              <a:ext uri="{FF2B5EF4-FFF2-40B4-BE49-F238E27FC236}">
                <a16:creationId xmlns:a16="http://schemas.microsoft.com/office/drawing/2014/main" id="{F044F7B6-F72A-4752-961A-10DD87A65B9A}"/>
              </a:ext>
            </a:extLst>
          </p:cNvPr>
          <p:cNvGrpSpPr>
            <a:grpSpLocks/>
          </p:cNvGrpSpPr>
          <p:nvPr/>
        </p:nvGrpSpPr>
        <p:grpSpPr bwMode="auto">
          <a:xfrm>
            <a:off x="720374" y="2773153"/>
            <a:ext cx="5416550" cy="711200"/>
            <a:chOff x="2091711" y="2136928"/>
            <a:chExt cx="5416835" cy="710464"/>
          </a:xfrm>
        </p:grpSpPr>
        <p:sp>
          <p:nvSpPr>
            <p:cNvPr id="45" name="TextBox 38">
              <a:extLst>
                <a:ext uri="{FF2B5EF4-FFF2-40B4-BE49-F238E27FC236}">
                  <a16:creationId xmlns:a16="http://schemas.microsoft.com/office/drawing/2014/main" id="{2BDCBA05-7414-4D82-B6B7-9993898AC0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46" name="TextBox 39">
              <a:extLst>
                <a:ext uri="{FF2B5EF4-FFF2-40B4-BE49-F238E27FC236}">
                  <a16:creationId xmlns:a16="http://schemas.microsoft.com/office/drawing/2014/main" id="{7C477074-C791-404D-86C0-F711088333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965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47" name="TextBox 40">
              <a:extLst>
                <a:ext uri="{FF2B5EF4-FFF2-40B4-BE49-F238E27FC236}">
                  <a16:creationId xmlns:a16="http://schemas.microsoft.com/office/drawing/2014/main" id="{3AFC887A-FE01-4727-81DE-9D6F40446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447282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48" name="TextBox 41">
              <a:extLst>
                <a:ext uri="{FF2B5EF4-FFF2-40B4-BE49-F238E27FC236}">
                  <a16:creationId xmlns:a16="http://schemas.microsoft.com/office/drawing/2014/main" id="{4A285F2B-6929-43AC-97F9-7200A9136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977" y="2447282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1</a:t>
              </a:r>
              <a:endParaRPr lang="en-SG" sz="2000" dirty="0"/>
            </a:p>
          </p:txBody>
        </p:sp>
        <p:sp>
          <p:nvSpPr>
            <p:cNvPr id="49" name="TextBox 42">
              <a:extLst>
                <a:ext uri="{FF2B5EF4-FFF2-40B4-BE49-F238E27FC236}">
                  <a16:creationId xmlns:a16="http://schemas.microsoft.com/office/drawing/2014/main" id="{D2D610C3-B3A8-4F20-A13E-D81383E930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447282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50" name="TextBox 43">
              <a:extLst>
                <a:ext uri="{FF2B5EF4-FFF2-40B4-BE49-F238E27FC236}">
                  <a16:creationId xmlns:a16="http://schemas.microsoft.com/office/drawing/2014/main" id="{B04AA40A-9F38-45B6-9E42-2BBB14754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1" y="2447282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51" name="TextBox 44">
              <a:extLst>
                <a:ext uri="{FF2B5EF4-FFF2-40B4-BE49-F238E27FC236}">
                  <a16:creationId xmlns:a16="http://schemas.microsoft.com/office/drawing/2014/main" id="{26616661-3757-4EF8-B554-C6557A27E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120" y="2447282"/>
              <a:ext cx="554502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52" name="TextBox 45">
              <a:extLst>
                <a:ext uri="{FF2B5EF4-FFF2-40B4-BE49-F238E27FC236}">
                  <a16:creationId xmlns:a16="http://schemas.microsoft.com/office/drawing/2014/main" id="{147CF96D-B86C-48C3-B232-068072CE1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4622" y="2447282"/>
              <a:ext cx="554501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53" name="TextBox 46">
              <a:extLst>
                <a:ext uri="{FF2B5EF4-FFF2-40B4-BE49-F238E27FC236}">
                  <a16:creationId xmlns:a16="http://schemas.microsoft.com/office/drawing/2014/main" id="{9344DD33-59B0-4DFC-9321-E24433703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9123" y="2447282"/>
              <a:ext cx="5494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1</a:t>
              </a:r>
              <a:endParaRPr lang="en-SG" sz="2000" dirty="0"/>
            </a:p>
          </p:txBody>
        </p:sp>
        <p:sp>
          <p:nvSpPr>
            <p:cNvPr id="54" name="TextBox 47">
              <a:extLst>
                <a:ext uri="{FF2B5EF4-FFF2-40B4-BE49-F238E27FC236}">
                  <a16:creationId xmlns:a16="http://schemas.microsoft.com/office/drawing/2014/main" id="{E7B5C34F-1DBD-4E4F-AB74-D763BF686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138415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55" name="TextBox 48">
              <a:extLst>
                <a:ext uri="{FF2B5EF4-FFF2-40B4-BE49-F238E27FC236}">
                  <a16:creationId xmlns:a16="http://schemas.microsoft.com/office/drawing/2014/main" id="{541FEDC3-298D-4615-B3D5-1359CD647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707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56" name="TextBox 49">
              <a:extLst>
                <a:ext uri="{FF2B5EF4-FFF2-40B4-BE49-F238E27FC236}">
                  <a16:creationId xmlns:a16="http://schemas.microsoft.com/office/drawing/2014/main" id="{03FB4C08-34A1-4753-AF20-23EB2D7B4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139902"/>
              <a:ext cx="568905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57" name="TextBox 50">
              <a:extLst>
                <a:ext uri="{FF2B5EF4-FFF2-40B4-BE49-F238E27FC236}">
                  <a16:creationId xmlns:a16="http://schemas.microsoft.com/office/drawing/2014/main" id="{C6F20707-3A21-4F0C-912E-ABB24E086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033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58" name="TextBox 51">
              <a:extLst>
                <a:ext uri="{FF2B5EF4-FFF2-40B4-BE49-F238E27FC236}">
                  <a16:creationId xmlns:a16="http://schemas.microsoft.com/office/drawing/2014/main" id="{A9DD74C6-5818-4E62-BF1E-842A571E5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136928"/>
              <a:ext cx="567464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59" name="TextBox 52">
              <a:extLst>
                <a:ext uri="{FF2B5EF4-FFF2-40B4-BE49-F238E27FC236}">
                  <a16:creationId xmlns:a16="http://schemas.microsoft.com/office/drawing/2014/main" id="{948A7206-0B99-41DE-9A00-25F6C4770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0" y="2139902"/>
              <a:ext cx="56846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60" name="TextBox 53">
              <a:extLst>
                <a:ext uri="{FF2B5EF4-FFF2-40B4-BE49-F238E27FC236}">
                  <a16:creationId xmlns:a16="http://schemas.microsoft.com/office/drawing/2014/main" id="{5CECA42D-C540-44E7-A2A3-F0AA9E0B9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121" y="2139902"/>
              <a:ext cx="55450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[6]</a:t>
              </a:r>
              <a:endParaRPr lang="en-SG" sz="1400"/>
            </a:p>
          </p:txBody>
        </p:sp>
        <p:sp>
          <p:nvSpPr>
            <p:cNvPr id="61" name="TextBox 54">
              <a:extLst>
                <a:ext uri="{FF2B5EF4-FFF2-40B4-BE49-F238E27FC236}">
                  <a16:creationId xmlns:a16="http://schemas.microsoft.com/office/drawing/2014/main" id="{C9DA01C5-EC6F-4DE8-8804-DD29D4D25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4277" y="2138415"/>
              <a:ext cx="568508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[7]</a:t>
              </a:r>
              <a:endParaRPr lang="en-SG" sz="1400"/>
            </a:p>
          </p:txBody>
        </p:sp>
        <p:sp>
          <p:nvSpPr>
            <p:cNvPr id="62" name="TextBox 55">
              <a:extLst>
                <a:ext uri="{FF2B5EF4-FFF2-40B4-BE49-F238E27FC236}">
                  <a16:creationId xmlns:a16="http://schemas.microsoft.com/office/drawing/2014/main" id="{C7312D39-4B08-4941-A00D-05594F167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8340" y="2139902"/>
              <a:ext cx="54942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[8]</a:t>
              </a:r>
              <a:endParaRPr lang="en-SG" sz="1400"/>
            </a:p>
          </p:txBody>
        </p:sp>
        <p:sp>
          <p:nvSpPr>
            <p:cNvPr id="63" name="TextBox 56">
              <a:extLst>
                <a:ext uri="{FF2B5EF4-FFF2-40B4-BE49-F238E27FC236}">
                  <a16:creationId xmlns:a16="http://schemas.microsoft.com/office/drawing/2014/main" id="{14EC59AC-4522-42E4-9A92-D86ECBFC9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711" y="2136928"/>
              <a:ext cx="682100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 err="1"/>
                <a:t>freq</a:t>
              </a:r>
              <a:endParaRPr lang="en-SG" sz="1400" dirty="0"/>
            </a:p>
          </p:txBody>
        </p:sp>
      </p:grpSp>
      <p:grpSp>
        <p:nvGrpSpPr>
          <p:cNvPr id="65" name="Group 114">
            <a:extLst>
              <a:ext uri="{FF2B5EF4-FFF2-40B4-BE49-F238E27FC236}">
                <a16:creationId xmlns:a16="http://schemas.microsoft.com/office/drawing/2014/main" id="{178049B9-7A74-4F8F-9DC1-2F7C32FF2039}"/>
              </a:ext>
            </a:extLst>
          </p:cNvPr>
          <p:cNvGrpSpPr>
            <a:grpSpLocks/>
          </p:cNvGrpSpPr>
          <p:nvPr/>
        </p:nvGrpSpPr>
        <p:grpSpPr bwMode="auto">
          <a:xfrm>
            <a:off x="720374" y="3926581"/>
            <a:ext cx="3758212" cy="711200"/>
            <a:chOff x="2091711" y="2136928"/>
            <a:chExt cx="3758410" cy="710464"/>
          </a:xfrm>
        </p:grpSpPr>
        <p:sp>
          <p:nvSpPr>
            <p:cNvPr id="66" name="TextBox 38">
              <a:extLst>
                <a:ext uri="{FF2B5EF4-FFF2-40B4-BE49-F238E27FC236}">
                  <a16:creationId xmlns:a16="http://schemas.microsoft.com/office/drawing/2014/main" id="{6A73770B-C639-4144-A1A0-F1E41A4A7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67" name="TextBox 39">
              <a:extLst>
                <a:ext uri="{FF2B5EF4-FFF2-40B4-BE49-F238E27FC236}">
                  <a16:creationId xmlns:a16="http://schemas.microsoft.com/office/drawing/2014/main" id="{D20B9F06-6BF7-4C62-9CFD-1D0C765CC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965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68" name="TextBox 40">
              <a:extLst>
                <a:ext uri="{FF2B5EF4-FFF2-40B4-BE49-F238E27FC236}">
                  <a16:creationId xmlns:a16="http://schemas.microsoft.com/office/drawing/2014/main" id="{7CD716A3-5128-44B2-A6D6-BEDEBCE10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447282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3</a:t>
              </a:r>
              <a:endParaRPr lang="en-SG" sz="2000" dirty="0"/>
            </a:p>
          </p:txBody>
        </p:sp>
        <p:sp>
          <p:nvSpPr>
            <p:cNvPr id="69" name="TextBox 41">
              <a:extLst>
                <a:ext uri="{FF2B5EF4-FFF2-40B4-BE49-F238E27FC236}">
                  <a16:creationId xmlns:a16="http://schemas.microsoft.com/office/drawing/2014/main" id="{8ABE4DC7-CD13-4543-8663-BF4A0FD64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977" y="2447282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70" name="TextBox 42">
              <a:extLst>
                <a:ext uri="{FF2B5EF4-FFF2-40B4-BE49-F238E27FC236}">
                  <a16:creationId xmlns:a16="http://schemas.microsoft.com/office/drawing/2014/main" id="{6B030DA8-35EE-4E16-AC1C-B81B72DB4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447282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71" name="TextBox 43">
              <a:extLst>
                <a:ext uri="{FF2B5EF4-FFF2-40B4-BE49-F238E27FC236}">
                  <a16:creationId xmlns:a16="http://schemas.microsoft.com/office/drawing/2014/main" id="{E4F20111-AAF6-478B-9CB1-DD5B897AC1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1" y="2447282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8</a:t>
              </a:r>
              <a:endParaRPr lang="en-SG" sz="2000" dirty="0"/>
            </a:p>
          </p:txBody>
        </p:sp>
        <p:sp>
          <p:nvSpPr>
            <p:cNvPr id="72" name="TextBox 47">
              <a:extLst>
                <a:ext uri="{FF2B5EF4-FFF2-40B4-BE49-F238E27FC236}">
                  <a16:creationId xmlns:a16="http://schemas.microsoft.com/office/drawing/2014/main" id="{044A0ABF-FAF1-49A4-8726-24E35A226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138415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73" name="TextBox 48">
              <a:extLst>
                <a:ext uri="{FF2B5EF4-FFF2-40B4-BE49-F238E27FC236}">
                  <a16:creationId xmlns:a16="http://schemas.microsoft.com/office/drawing/2014/main" id="{C900F44A-2BF8-4BC8-8CBF-8C5195967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707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74" name="TextBox 49">
              <a:extLst>
                <a:ext uri="{FF2B5EF4-FFF2-40B4-BE49-F238E27FC236}">
                  <a16:creationId xmlns:a16="http://schemas.microsoft.com/office/drawing/2014/main" id="{9856E6E8-5494-4302-B0F8-2EA024FF7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139902"/>
              <a:ext cx="568905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75" name="TextBox 50">
              <a:extLst>
                <a:ext uri="{FF2B5EF4-FFF2-40B4-BE49-F238E27FC236}">
                  <a16:creationId xmlns:a16="http://schemas.microsoft.com/office/drawing/2014/main" id="{EDC432B2-BBF7-44A1-84F2-DBF11C552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033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76" name="TextBox 51">
              <a:extLst>
                <a:ext uri="{FF2B5EF4-FFF2-40B4-BE49-F238E27FC236}">
                  <a16:creationId xmlns:a16="http://schemas.microsoft.com/office/drawing/2014/main" id="{2D747E1E-E5E9-4827-A4CC-5C054BF1A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136928"/>
              <a:ext cx="567464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77" name="TextBox 52">
              <a:extLst>
                <a:ext uri="{FF2B5EF4-FFF2-40B4-BE49-F238E27FC236}">
                  <a16:creationId xmlns:a16="http://schemas.microsoft.com/office/drawing/2014/main" id="{6E268AC8-C886-4DE4-835D-C1A65B7F9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0" y="2139902"/>
              <a:ext cx="56846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78" name="TextBox 56">
              <a:extLst>
                <a:ext uri="{FF2B5EF4-FFF2-40B4-BE49-F238E27FC236}">
                  <a16:creationId xmlns:a16="http://schemas.microsoft.com/office/drawing/2014/main" id="{C956B8E8-E6C8-404E-93DC-FA50FB1D0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711" y="2136928"/>
              <a:ext cx="682100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/>
                <a:t>out</a:t>
              </a:r>
              <a:endParaRPr lang="en-SG" sz="1400" dirty="0"/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D55CBB4-2037-4277-B9CF-759FE6E7C0FD}"/>
              </a:ext>
            </a:extLst>
          </p:cNvPr>
          <p:cNvCxnSpPr>
            <a:stCxn id="47" idx="2"/>
            <a:endCxn id="72" idx="3"/>
          </p:cNvCxnSpPr>
          <p:nvPr/>
        </p:nvCxnSpPr>
        <p:spPr>
          <a:xfrm flipH="1">
            <a:off x="1657579" y="3484353"/>
            <a:ext cx="842480" cy="5975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80F065C-BB22-4F45-AA6A-594ACAC3F237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2139979" y="3484353"/>
            <a:ext cx="360080" cy="5960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C3A26AF-E8D3-4DDB-85E9-1470BAD1C9F2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2664515" y="3484353"/>
            <a:ext cx="397112" cy="5960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C1D6F54-23AB-4E3A-8BAD-762FD92F5CE6}"/>
              </a:ext>
            </a:extLst>
          </p:cNvPr>
          <p:cNvCxnSpPr/>
          <p:nvPr/>
        </p:nvCxnSpPr>
        <p:spPr>
          <a:xfrm flipH="1">
            <a:off x="3350952" y="3493896"/>
            <a:ext cx="842480" cy="5975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EB21BE-4E7C-4F1C-B250-5BBFD3B1C84A}"/>
              </a:ext>
            </a:extLst>
          </p:cNvPr>
          <p:cNvCxnSpPr>
            <a:cxnSpLocks/>
          </p:cNvCxnSpPr>
          <p:nvPr/>
        </p:nvCxnSpPr>
        <p:spPr>
          <a:xfrm flipH="1">
            <a:off x="3833352" y="3493896"/>
            <a:ext cx="360080" cy="5960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46">
            <a:extLst>
              <a:ext uri="{FF2B5EF4-FFF2-40B4-BE49-F238E27FC236}">
                <a16:creationId xmlns:a16="http://schemas.microsoft.com/office/drawing/2014/main" id="{2AD46EF9-A843-48CC-8FB5-3CFD332FA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002" y="3072974"/>
            <a:ext cx="549394" cy="4005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dirty="0"/>
              <a:t>0</a:t>
            </a:r>
            <a:endParaRPr lang="en-SG" sz="2000" dirty="0"/>
          </a:p>
        </p:txBody>
      </p:sp>
      <p:sp>
        <p:nvSpPr>
          <p:cNvPr id="87" name="TextBox 55">
            <a:extLst>
              <a:ext uri="{FF2B5EF4-FFF2-40B4-BE49-F238E27FC236}">
                <a16:creationId xmlns:a16="http://schemas.microsoft.com/office/drawing/2014/main" id="{0255B512-6249-43A5-B63F-F723EE291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1219" y="2773153"/>
            <a:ext cx="549394" cy="30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/>
              <a:t>[9]</a:t>
            </a:r>
            <a:endParaRPr lang="en-SG" sz="14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3010C5D-BF54-4117-B17C-6BC0ECCBC0BF}"/>
              </a:ext>
            </a:extLst>
          </p:cNvPr>
          <p:cNvCxnSpPr>
            <a:cxnSpLocks/>
          </p:cNvCxnSpPr>
          <p:nvPr/>
        </p:nvCxnSpPr>
        <p:spPr>
          <a:xfrm flipH="1">
            <a:off x="4354477" y="3494627"/>
            <a:ext cx="1507750" cy="6056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58B1AC3-80C3-41E8-9557-2B3B587A5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352" y="1684955"/>
            <a:ext cx="2294513" cy="7078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/>
              <a:t>A list of </a:t>
            </a:r>
            <a:r>
              <a:rPr lang="en-US" sz="2000" dirty="0">
                <a:solidFill>
                  <a:srgbClr val="0000FF"/>
                </a:solidFill>
              </a:rPr>
              <a:t>6</a:t>
            </a:r>
            <a:r>
              <a:rPr lang="en-US" sz="2000" dirty="0"/>
              <a:t> items in the range of [1, </a:t>
            </a:r>
            <a:r>
              <a:rPr lang="en-US" sz="2000" dirty="0">
                <a:solidFill>
                  <a:srgbClr val="0000FF"/>
                </a:solidFill>
              </a:rPr>
              <a:t>9</a:t>
            </a:r>
            <a:r>
              <a:rPr lang="en-US" sz="2000" dirty="0"/>
              <a:t>]</a:t>
            </a:r>
            <a:endParaRPr lang="en-SG" sz="2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AA6635-5D7C-4EEC-81A0-BB2DB1450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146" y="2780338"/>
            <a:ext cx="1768552" cy="7078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10</a:t>
            </a:r>
            <a:r>
              <a:rPr lang="en-US" sz="2000" dirty="0"/>
              <a:t> slots in the </a:t>
            </a:r>
            <a:r>
              <a:rPr lang="en-US" sz="2000" dirty="0" err="1"/>
              <a:t>freq</a:t>
            </a:r>
            <a:r>
              <a:rPr lang="en-US" sz="2000" dirty="0"/>
              <a:t> array.</a:t>
            </a:r>
            <a:endParaRPr lang="en-SG" sz="2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DF8324-9E1C-6BA2-1016-1DC6A5260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7C05B-E427-20D8-104A-8C18166F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Week10R - </a:t>
            </a:r>
            <a:fld id="{2E4790E1-2590-4AEE-892D-AB46A7688113}" type="slidenum">
              <a:rPr lang="en-US" sz="1100" smtClean="0"/>
              <a:pPr>
                <a:defRPr/>
              </a:pPr>
              <a:t>6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690539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Sort: Implementation</a:t>
            </a:r>
          </a:p>
        </p:txBody>
      </p:sp>
      <p:sp>
        <p:nvSpPr>
          <p:cNvPr id="208" name="TextBox 207"/>
          <p:cNvSpPr txBox="1"/>
          <p:nvPr/>
        </p:nvSpPr>
        <p:spPr bwMode="auto">
          <a:xfrm>
            <a:off x="457200" y="1228725"/>
            <a:ext cx="7885416" cy="3785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counting_sort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in[],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out[],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[MAX +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 = {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};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[in[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]]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outpos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&lt;= MAX;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j =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outpos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j &lt;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outpos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]; j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  out[j] =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outpos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147F42-89FB-42C6-B806-7408A6E10C0D}"/>
              </a:ext>
            </a:extLst>
          </p:cNvPr>
          <p:cNvSpPr/>
          <p:nvPr/>
        </p:nvSpPr>
        <p:spPr>
          <a:xfrm>
            <a:off x="1371883" y="1520527"/>
            <a:ext cx="2751082" cy="236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A7AAE2-F38B-417D-947C-348A13427B96}"/>
              </a:ext>
            </a:extLst>
          </p:cNvPr>
          <p:cNvSpPr/>
          <p:nvPr/>
        </p:nvSpPr>
        <p:spPr>
          <a:xfrm>
            <a:off x="1008236" y="2261401"/>
            <a:ext cx="2133316" cy="236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70160C-8CA5-4D75-8EEF-73BCE9665B64}"/>
              </a:ext>
            </a:extLst>
          </p:cNvPr>
          <p:cNvSpPr/>
          <p:nvPr/>
        </p:nvSpPr>
        <p:spPr>
          <a:xfrm>
            <a:off x="1234573" y="3719010"/>
            <a:ext cx="1463360" cy="236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B0A846-572F-4853-9C21-D147814E7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5402" y="5233910"/>
            <a:ext cx="6509011" cy="132343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/>
              <a:t>There is no need to explicitly return the sorted array!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Example: </a:t>
            </a:r>
            <a:r>
              <a:rPr lang="en-US" sz="2000" dirty="0" err="1"/>
              <a:t>counting_sort</a:t>
            </a:r>
            <a:r>
              <a:rPr lang="en-US" sz="2000" dirty="0"/>
              <a:t>(arr1, arr2, 6)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arr2 will be the sorted array after the call (due to call by reference)</a:t>
            </a:r>
            <a:endParaRPr lang="en-SG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B92F54-5411-E722-64F6-0BBA6EEF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3F36F-239C-3AAC-8CE8-012E482B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Week10R - </a:t>
            </a:r>
            <a:fld id="{2E4790E1-2590-4AEE-892D-AB46A7688113}" type="slidenum">
              <a:rPr lang="en-US" sz="1100" smtClean="0"/>
              <a:pPr>
                <a:defRPr/>
              </a:pPr>
              <a:t>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6348369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</a:t>
            </a:r>
          </a:p>
        </p:txBody>
      </p:sp>
      <p:sp>
        <p:nvSpPr>
          <p:cNvPr id="9" name="TextBox 84"/>
          <p:cNvSpPr txBox="1">
            <a:spLocks noChangeArrowheads="1"/>
          </p:cNvSpPr>
          <p:nvPr/>
        </p:nvSpPr>
        <p:spPr bwMode="auto">
          <a:xfrm>
            <a:off x="333375" y="1427163"/>
            <a:ext cx="1273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i="1"/>
              <a:t>n</a:t>
            </a:r>
            <a:r>
              <a:rPr lang="en-US" sz="2400"/>
              <a:t> = 9</a:t>
            </a:r>
            <a:endParaRPr lang="en-SG" sz="2400"/>
          </a:p>
        </p:txBody>
      </p:sp>
      <p:grpSp>
        <p:nvGrpSpPr>
          <p:cNvPr id="10" name="Group 114"/>
          <p:cNvGrpSpPr>
            <a:grpSpLocks/>
          </p:cNvGrpSpPr>
          <p:nvPr/>
        </p:nvGrpSpPr>
        <p:grpSpPr bwMode="auto">
          <a:xfrm>
            <a:off x="2092325" y="2136775"/>
            <a:ext cx="5416550" cy="711200"/>
            <a:chOff x="2091711" y="2136928"/>
            <a:chExt cx="5416835" cy="710464"/>
          </a:xfrm>
        </p:grpSpPr>
        <p:sp>
          <p:nvSpPr>
            <p:cNvPr id="11" name="TextBox 38"/>
            <p:cNvSpPr txBox="1">
              <a:spLocks noChangeArrowheads="1"/>
            </p:cNvSpPr>
            <p:nvPr/>
          </p:nvSpPr>
          <p:spPr bwMode="auto">
            <a:xfrm>
              <a:off x="2470802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23</a:t>
              </a:r>
              <a:endParaRPr lang="en-SG" sz="2000"/>
            </a:p>
          </p:txBody>
        </p:sp>
        <p:sp>
          <p:nvSpPr>
            <p:cNvPr id="13" name="TextBox 39"/>
            <p:cNvSpPr txBox="1">
              <a:spLocks noChangeArrowheads="1"/>
            </p:cNvSpPr>
            <p:nvPr/>
          </p:nvSpPr>
          <p:spPr bwMode="auto">
            <a:xfrm>
              <a:off x="3028965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17</a:t>
              </a:r>
              <a:endParaRPr lang="en-SG" sz="2000"/>
            </a:p>
          </p:txBody>
        </p:sp>
        <p:sp>
          <p:nvSpPr>
            <p:cNvPr id="14" name="TextBox 40"/>
            <p:cNvSpPr txBox="1">
              <a:spLocks noChangeArrowheads="1"/>
            </p:cNvSpPr>
            <p:nvPr/>
          </p:nvSpPr>
          <p:spPr bwMode="auto">
            <a:xfrm>
              <a:off x="3587128" y="2447282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5</a:t>
              </a:r>
              <a:endParaRPr lang="en-SG" sz="2000"/>
            </a:p>
          </p:txBody>
        </p:sp>
        <p:sp>
          <p:nvSpPr>
            <p:cNvPr id="15" name="TextBox 41"/>
            <p:cNvSpPr txBox="1">
              <a:spLocks noChangeArrowheads="1"/>
            </p:cNvSpPr>
            <p:nvPr/>
          </p:nvSpPr>
          <p:spPr bwMode="auto">
            <a:xfrm>
              <a:off x="4151977" y="2447282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90</a:t>
              </a:r>
              <a:endParaRPr lang="en-SG" sz="2000"/>
            </a:p>
          </p:txBody>
        </p:sp>
        <p:sp>
          <p:nvSpPr>
            <p:cNvPr id="16" name="TextBox 42"/>
            <p:cNvSpPr txBox="1">
              <a:spLocks noChangeArrowheads="1"/>
            </p:cNvSpPr>
            <p:nvPr/>
          </p:nvSpPr>
          <p:spPr bwMode="auto">
            <a:xfrm>
              <a:off x="4714196" y="2447282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12</a:t>
              </a:r>
              <a:endParaRPr lang="en-SG" sz="2000" dirty="0"/>
            </a:p>
          </p:txBody>
        </p:sp>
        <p:sp>
          <p:nvSpPr>
            <p:cNvPr id="17" name="TextBox 43"/>
            <p:cNvSpPr txBox="1">
              <a:spLocks noChangeArrowheads="1"/>
            </p:cNvSpPr>
            <p:nvPr/>
          </p:nvSpPr>
          <p:spPr bwMode="auto">
            <a:xfrm>
              <a:off x="5281661" y="2447282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44</a:t>
              </a:r>
              <a:endParaRPr lang="en-SG" sz="2000"/>
            </a:p>
          </p:txBody>
        </p:sp>
        <p:sp>
          <p:nvSpPr>
            <p:cNvPr id="18" name="TextBox 44"/>
            <p:cNvSpPr txBox="1">
              <a:spLocks noChangeArrowheads="1"/>
            </p:cNvSpPr>
            <p:nvPr/>
          </p:nvSpPr>
          <p:spPr bwMode="auto">
            <a:xfrm>
              <a:off x="5850120" y="2447282"/>
              <a:ext cx="554502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38</a:t>
              </a:r>
              <a:endParaRPr lang="en-SG" sz="2000"/>
            </a:p>
          </p:txBody>
        </p:sp>
        <p:sp>
          <p:nvSpPr>
            <p:cNvPr id="19" name="TextBox 45"/>
            <p:cNvSpPr txBox="1">
              <a:spLocks noChangeArrowheads="1"/>
            </p:cNvSpPr>
            <p:nvPr/>
          </p:nvSpPr>
          <p:spPr bwMode="auto">
            <a:xfrm>
              <a:off x="6404622" y="2447282"/>
              <a:ext cx="554501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84</a:t>
              </a:r>
              <a:endParaRPr lang="en-SG" sz="2000"/>
            </a:p>
          </p:txBody>
        </p:sp>
        <p:sp>
          <p:nvSpPr>
            <p:cNvPr id="20" name="TextBox 46"/>
            <p:cNvSpPr txBox="1">
              <a:spLocks noChangeArrowheads="1"/>
            </p:cNvSpPr>
            <p:nvPr/>
          </p:nvSpPr>
          <p:spPr bwMode="auto">
            <a:xfrm>
              <a:off x="6959123" y="2447282"/>
              <a:ext cx="5494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77</a:t>
              </a:r>
              <a:endParaRPr lang="en-SG" sz="2000" dirty="0"/>
            </a:p>
          </p:txBody>
        </p:sp>
        <p:sp>
          <p:nvSpPr>
            <p:cNvPr id="21" name="TextBox 47"/>
            <p:cNvSpPr txBox="1">
              <a:spLocks noChangeArrowheads="1"/>
            </p:cNvSpPr>
            <p:nvPr/>
          </p:nvSpPr>
          <p:spPr bwMode="auto">
            <a:xfrm>
              <a:off x="2470802" y="2138415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22" name="TextBox 48"/>
            <p:cNvSpPr txBox="1">
              <a:spLocks noChangeArrowheads="1"/>
            </p:cNvSpPr>
            <p:nvPr/>
          </p:nvSpPr>
          <p:spPr bwMode="auto">
            <a:xfrm>
              <a:off x="3039707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23" name="TextBox 49"/>
            <p:cNvSpPr txBox="1">
              <a:spLocks noChangeArrowheads="1"/>
            </p:cNvSpPr>
            <p:nvPr/>
          </p:nvSpPr>
          <p:spPr bwMode="auto">
            <a:xfrm>
              <a:off x="3587128" y="2139902"/>
              <a:ext cx="568905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24" name="TextBox 50"/>
            <p:cNvSpPr txBox="1">
              <a:spLocks noChangeArrowheads="1"/>
            </p:cNvSpPr>
            <p:nvPr/>
          </p:nvSpPr>
          <p:spPr bwMode="auto">
            <a:xfrm>
              <a:off x="4156033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25" name="TextBox 51"/>
            <p:cNvSpPr txBox="1">
              <a:spLocks noChangeArrowheads="1"/>
            </p:cNvSpPr>
            <p:nvPr/>
          </p:nvSpPr>
          <p:spPr bwMode="auto">
            <a:xfrm>
              <a:off x="4714196" y="2136928"/>
              <a:ext cx="567464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26" name="TextBox 52"/>
            <p:cNvSpPr txBox="1">
              <a:spLocks noChangeArrowheads="1"/>
            </p:cNvSpPr>
            <p:nvPr/>
          </p:nvSpPr>
          <p:spPr bwMode="auto">
            <a:xfrm>
              <a:off x="5281660" y="2139902"/>
              <a:ext cx="56846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27" name="TextBox 53"/>
            <p:cNvSpPr txBox="1">
              <a:spLocks noChangeArrowheads="1"/>
            </p:cNvSpPr>
            <p:nvPr/>
          </p:nvSpPr>
          <p:spPr bwMode="auto">
            <a:xfrm>
              <a:off x="5850121" y="2139902"/>
              <a:ext cx="55450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[6]</a:t>
              </a:r>
              <a:endParaRPr lang="en-SG" sz="1400"/>
            </a:p>
          </p:txBody>
        </p:sp>
        <p:sp>
          <p:nvSpPr>
            <p:cNvPr id="28" name="TextBox 54"/>
            <p:cNvSpPr txBox="1">
              <a:spLocks noChangeArrowheads="1"/>
            </p:cNvSpPr>
            <p:nvPr/>
          </p:nvSpPr>
          <p:spPr bwMode="auto">
            <a:xfrm>
              <a:off x="6394277" y="2138415"/>
              <a:ext cx="568508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[7]</a:t>
              </a:r>
              <a:endParaRPr lang="en-SG" sz="1400"/>
            </a:p>
          </p:txBody>
        </p:sp>
        <p:sp>
          <p:nvSpPr>
            <p:cNvPr id="29" name="TextBox 55"/>
            <p:cNvSpPr txBox="1">
              <a:spLocks noChangeArrowheads="1"/>
            </p:cNvSpPr>
            <p:nvPr/>
          </p:nvSpPr>
          <p:spPr bwMode="auto">
            <a:xfrm>
              <a:off x="6948340" y="2139902"/>
              <a:ext cx="54942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[8]</a:t>
              </a:r>
              <a:endParaRPr lang="en-SG" sz="1400"/>
            </a:p>
          </p:txBody>
        </p:sp>
        <p:sp>
          <p:nvSpPr>
            <p:cNvPr id="30" name="TextBox 56"/>
            <p:cNvSpPr txBox="1">
              <a:spLocks noChangeArrowheads="1"/>
            </p:cNvSpPr>
            <p:nvPr/>
          </p:nvSpPr>
          <p:spPr bwMode="auto">
            <a:xfrm>
              <a:off x="2091711" y="2136928"/>
              <a:ext cx="682100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array</a:t>
              </a:r>
              <a:endParaRPr lang="en-SG" sz="1400"/>
            </a:p>
          </p:txBody>
        </p:sp>
      </p:grp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33375" y="2360613"/>
            <a:ext cx="12731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1</a:t>
            </a:r>
            <a:r>
              <a:rPr lang="en-US" sz="2000" baseline="30000"/>
              <a:t>st</a:t>
            </a:r>
            <a:r>
              <a:rPr lang="en-US" sz="2000"/>
              <a:t> pass:</a:t>
            </a:r>
            <a:endParaRPr lang="en-SG" sz="2000"/>
          </a:p>
        </p:txBody>
      </p:sp>
      <p:grpSp>
        <p:nvGrpSpPr>
          <p:cNvPr id="32" name="Group 164"/>
          <p:cNvGrpSpPr>
            <a:grpSpLocks/>
          </p:cNvGrpSpPr>
          <p:nvPr/>
        </p:nvGrpSpPr>
        <p:grpSpPr bwMode="auto">
          <a:xfrm>
            <a:off x="6989286" y="1552575"/>
            <a:ext cx="568325" cy="585788"/>
            <a:chOff x="2489358" y="1553340"/>
            <a:chExt cx="568905" cy="584382"/>
          </a:xfrm>
        </p:grpSpPr>
        <p:cxnSp>
          <p:nvCxnSpPr>
            <p:cNvPr id="33" name="Straight Arrow Connector 110"/>
            <p:cNvCxnSpPr>
              <a:cxnSpLocks noChangeShapeType="1"/>
            </p:cNvCxnSpPr>
            <p:nvPr/>
          </p:nvCxnSpPr>
          <p:spPr bwMode="auto">
            <a:xfrm rot="5400000">
              <a:off x="2623882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TextBox 112"/>
            <p:cNvSpPr txBox="1">
              <a:spLocks noChangeArrowheads="1"/>
            </p:cNvSpPr>
            <p:nvPr/>
          </p:nvSpPr>
          <p:spPr bwMode="auto">
            <a:xfrm>
              <a:off x="2489358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35" name="Group 165"/>
          <p:cNvGrpSpPr>
            <a:grpSpLocks/>
          </p:cNvGrpSpPr>
          <p:nvPr/>
        </p:nvGrpSpPr>
        <p:grpSpPr bwMode="auto">
          <a:xfrm>
            <a:off x="4193529" y="1552575"/>
            <a:ext cx="572593" cy="587375"/>
            <a:chOff x="3680472" y="1553340"/>
            <a:chExt cx="571425" cy="586562"/>
          </a:xfrm>
        </p:grpSpPr>
        <p:cxnSp>
          <p:nvCxnSpPr>
            <p:cNvPr id="36" name="Straight Arrow Connector 111"/>
            <p:cNvCxnSpPr>
              <a:cxnSpLocks noChangeShapeType="1"/>
            </p:cNvCxnSpPr>
            <p:nvPr/>
          </p:nvCxnSpPr>
          <p:spPr bwMode="auto">
            <a:xfrm rot="5400000">
              <a:off x="3849345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Rectangle 113"/>
            <p:cNvSpPr>
              <a:spLocks noChangeArrowheads="1"/>
            </p:cNvSpPr>
            <p:nvPr/>
          </p:nvSpPr>
          <p:spPr bwMode="auto">
            <a:xfrm>
              <a:off x="3680472" y="1553340"/>
              <a:ext cx="571425" cy="338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38" name="Freeform 37"/>
          <p:cNvSpPr>
            <a:spLocks/>
          </p:cNvSpPr>
          <p:nvPr/>
        </p:nvSpPr>
        <p:spPr bwMode="auto">
          <a:xfrm>
            <a:off x="4671622" y="1887539"/>
            <a:ext cx="2395405" cy="199883"/>
          </a:xfrm>
          <a:custGeom>
            <a:avLst/>
            <a:gdLst>
              <a:gd name="T0" fmla="*/ 0 w 646176"/>
              <a:gd name="T1" fmla="*/ 3495 h 331216"/>
              <a:gd name="T2" fmla="*/ 1412204 w 646176"/>
              <a:gd name="T3" fmla="*/ 22 h 331216"/>
              <a:gd name="T4" fmla="*/ 2993874 w 646176"/>
              <a:gd name="T5" fmla="*/ 3366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39" name="Group 188"/>
          <p:cNvGrpSpPr>
            <a:grpSpLocks/>
          </p:cNvGrpSpPr>
          <p:nvPr/>
        </p:nvGrpSpPr>
        <p:grpSpPr bwMode="auto">
          <a:xfrm>
            <a:off x="322263" y="3522663"/>
            <a:ext cx="7175500" cy="485775"/>
            <a:chOff x="322462" y="3523028"/>
            <a:chExt cx="7175301" cy="486018"/>
          </a:xfrm>
        </p:grpSpPr>
        <p:grpSp>
          <p:nvGrpSpPr>
            <p:cNvPr id="40" name="Group 187"/>
            <p:cNvGrpSpPr>
              <a:grpSpLocks/>
            </p:cNvGrpSpPr>
            <p:nvPr/>
          </p:nvGrpSpPr>
          <p:grpSpPr bwMode="auto">
            <a:xfrm>
              <a:off x="2460019" y="3608935"/>
              <a:ext cx="5037744" cy="400111"/>
              <a:chOff x="2460019" y="3608935"/>
              <a:chExt cx="5037744" cy="400111"/>
            </a:xfrm>
          </p:grpSpPr>
          <p:sp>
            <p:nvSpPr>
              <p:cNvPr id="42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5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43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17</a:t>
                </a:r>
                <a:endParaRPr lang="en-SG" sz="2000"/>
              </a:p>
            </p:txBody>
          </p:sp>
          <p:sp>
            <p:nvSpPr>
              <p:cNvPr id="44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45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46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12</a:t>
                </a:r>
                <a:endParaRPr lang="en-SG" sz="2000"/>
              </a:p>
            </p:txBody>
          </p:sp>
          <p:sp>
            <p:nvSpPr>
              <p:cNvPr id="47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44</a:t>
                </a:r>
                <a:endParaRPr lang="en-SG" sz="2000"/>
              </a:p>
            </p:txBody>
          </p:sp>
          <p:sp>
            <p:nvSpPr>
              <p:cNvPr id="48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38</a:t>
                </a:r>
                <a:endParaRPr lang="en-SG" sz="2000"/>
              </a:p>
            </p:txBody>
          </p:sp>
          <p:sp>
            <p:nvSpPr>
              <p:cNvPr id="49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84</a:t>
                </a:r>
                <a:endParaRPr lang="en-SG" sz="2000"/>
              </a:p>
            </p:txBody>
          </p:sp>
          <p:sp>
            <p:nvSpPr>
              <p:cNvPr id="50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41" name="TextBox 186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2</a:t>
              </a:r>
              <a:r>
                <a:rPr lang="en-US" sz="2000" baseline="30000"/>
                <a:t>nd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51" name="Group 199"/>
          <p:cNvGrpSpPr>
            <a:grpSpLocks/>
          </p:cNvGrpSpPr>
          <p:nvPr/>
        </p:nvGrpSpPr>
        <p:grpSpPr bwMode="auto">
          <a:xfrm>
            <a:off x="6625590" y="3024188"/>
            <a:ext cx="568325" cy="584200"/>
            <a:chOff x="6143072" y="1553340"/>
            <a:chExt cx="568905" cy="584382"/>
          </a:xfrm>
        </p:grpSpPr>
        <p:cxnSp>
          <p:nvCxnSpPr>
            <p:cNvPr id="52" name="Straight Arrow Connector 200"/>
            <p:cNvCxnSpPr>
              <a:cxnSpLocks noChangeShapeType="1"/>
            </p:cNvCxnSpPr>
            <p:nvPr/>
          </p:nvCxnSpPr>
          <p:spPr bwMode="auto">
            <a:xfrm rot="5400000">
              <a:off x="6277595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TextBox 201"/>
            <p:cNvSpPr txBox="1">
              <a:spLocks noChangeArrowheads="1"/>
            </p:cNvSpPr>
            <p:nvPr/>
          </p:nvSpPr>
          <p:spPr bwMode="auto">
            <a:xfrm>
              <a:off x="6143072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54" name="Group 202"/>
          <p:cNvGrpSpPr>
            <a:grpSpLocks/>
          </p:cNvGrpSpPr>
          <p:nvPr/>
        </p:nvGrpSpPr>
        <p:grpSpPr bwMode="auto">
          <a:xfrm>
            <a:off x="6204907" y="3022600"/>
            <a:ext cx="572593" cy="585788"/>
            <a:chOff x="3512656" y="1553340"/>
            <a:chExt cx="573188" cy="586562"/>
          </a:xfrm>
        </p:grpSpPr>
        <p:cxnSp>
          <p:nvCxnSpPr>
            <p:cNvPr id="55" name="Straight Arrow Connector 203"/>
            <p:cNvCxnSpPr>
              <a:cxnSpLocks noChangeShapeType="1"/>
            </p:cNvCxnSpPr>
            <p:nvPr/>
          </p:nvCxnSpPr>
          <p:spPr bwMode="auto">
            <a:xfrm rot="5400000">
              <a:off x="3681532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Rectangle 204"/>
            <p:cNvSpPr>
              <a:spLocks noChangeArrowheads="1"/>
            </p:cNvSpPr>
            <p:nvPr/>
          </p:nvSpPr>
          <p:spPr bwMode="auto">
            <a:xfrm>
              <a:off x="3512656" y="1553340"/>
              <a:ext cx="573188" cy="339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57" name="Freeform 56"/>
          <p:cNvSpPr>
            <a:spLocks/>
          </p:cNvSpPr>
          <p:nvPr/>
        </p:nvSpPr>
        <p:spPr bwMode="auto">
          <a:xfrm>
            <a:off x="6563714" y="3384295"/>
            <a:ext cx="214703" cy="199608"/>
          </a:xfrm>
          <a:custGeom>
            <a:avLst/>
            <a:gdLst>
              <a:gd name="T0" fmla="*/ 0 w 646176"/>
              <a:gd name="T1" fmla="*/ 396212 h 331216"/>
              <a:gd name="T2" fmla="*/ 2147483647 w 646176"/>
              <a:gd name="T3" fmla="*/ 2430 h 331216"/>
              <a:gd name="T4" fmla="*/ 2147483647 w 646176"/>
              <a:gd name="T5" fmla="*/ 381628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58" name="Group 206"/>
          <p:cNvGrpSpPr>
            <a:grpSpLocks/>
          </p:cNvGrpSpPr>
          <p:nvPr/>
        </p:nvGrpSpPr>
        <p:grpSpPr bwMode="auto">
          <a:xfrm>
            <a:off x="322263" y="4632325"/>
            <a:ext cx="7175500" cy="485775"/>
            <a:chOff x="322462" y="3523028"/>
            <a:chExt cx="7175301" cy="486018"/>
          </a:xfrm>
        </p:grpSpPr>
        <p:grpSp>
          <p:nvGrpSpPr>
            <p:cNvPr id="59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110"/>
              <a:chOff x="2460019" y="3608936"/>
              <a:chExt cx="5037744" cy="400110"/>
            </a:xfrm>
          </p:grpSpPr>
          <p:sp>
            <p:nvSpPr>
              <p:cNvPr id="61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62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17</a:t>
                </a:r>
                <a:endParaRPr lang="en-SG" sz="2000" dirty="0"/>
              </a:p>
            </p:txBody>
          </p:sp>
          <p:sp>
            <p:nvSpPr>
              <p:cNvPr id="63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64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65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12</a:t>
                </a:r>
                <a:endParaRPr lang="en-SG" sz="2000" dirty="0"/>
              </a:p>
            </p:txBody>
          </p:sp>
          <p:sp>
            <p:nvSpPr>
              <p:cNvPr id="66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44</a:t>
                </a:r>
                <a:endParaRPr lang="en-SG" sz="2000"/>
              </a:p>
            </p:txBody>
          </p:sp>
          <p:sp>
            <p:nvSpPr>
              <p:cNvPr id="67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38</a:t>
                </a:r>
                <a:endParaRPr lang="en-SG" sz="2000"/>
              </a:p>
            </p:txBody>
          </p:sp>
          <p:sp>
            <p:nvSpPr>
              <p:cNvPr id="68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84</a:t>
                </a:r>
                <a:endParaRPr lang="en-SG" sz="2000" dirty="0"/>
              </a:p>
            </p:txBody>
          </p:sp>
          <p:sp>
            <p:nvSpPr>
              <p:cNvPr id="69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60" name="TextBox 208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3</a:t>
              </a:r>
              <a:r>
                <a:rPr lang="en-US" sz="2000" baseline="30000"/>
                <a:t>rd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70" name="Group 218"/>
          <p:cNvGrpSpPr>
            <a:grpSpLocks/>
          </p:cNvGrpSpPr>
          <p:nvPr/>
        </p:nvGrpSpPr>
        <p:grpSpPr bwMode="auto">
          <a:xfrm>
            <a:off x="5889943" y="4133850"/>
            <a:ext cx="569912" cy="584200"/>
            <a:chOff x="4725681" y="1553340"/>
            <a:chExt cx="568905" cy="584382"/>
          </a:xfrm>
        </p:grpSpPr>
        <p:cxnSp>
          <p:nvCxnSpPr>
            <p:cNvPr id="71" name="Straight Arrow Connector 219"/>
            <p:cNvCxnSpPr>
              <a:cxnSpLocks noChangeShapeType="1"/>
            </p:cNvCxnSpPr>
            <p:nvPr/>
          </p:nvCxnSpPr>
          <p:spPr bwMode="auto">
            <a:xfrm rot="5400000">
              <a:off x="4860220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TextBox 220"/>
            <p:cNvSpPr txBox="1">
              <a:spLocks noChangeArrowheads="1"/>
            </p:cNvSpPr>
            <p:nvPr/>
          </p:nvSpPr>
          <p:spPr bwMode="auto">
            <a:xfrm>
              <a:off x="4725681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73" name="Group 221"/>
          <p:cNvGrpSpPr>
            <a:grpSpLocks/>
          </p:cNvGrpSpPr>
          <p:nvPr/>
        </p:nvGrpSpPr>
        <p:grpSpPr bwMode="auto">
          <a:xfrm>
            <a:off x="4161794" y="4132263"/>
            <a:ext cx="572593" cy="585787"/>
            <a:chOff x="3680472" y="1553340"/>
            <a:chExt cx="573188" cy="586562"/>
          </a:xfrm>
        </p:grpSpPr>
        <p:cxnSp>
          <p:nvCxnSpPr>
            <p:cNvPr id="74" name="Straight Arrow Connector 222"/>
            <p:cNvCxnSpPr>
              <a:cxnSpLocks noChangeShapeType="1"/>
            </p:cNvCxnSpPr>
            <p:nvPr/>
          </p:nvCxnSpPr>
          <p:spPr bwMode="auto">
            <a:xfrm rot="5400000">
              <a:off x="3849345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" name="Rectangle 223"/>
            <p:cNvSpPr>
              <a:spLocks noChangeArrowheads="1"/>
            </p:cNvSpPr>
            <p:nvPr/>
          </p:nvSpPr>
          <p:spPr bwMode="auto">
            <a:xfrm>
              <a:off x="3680472" y="1553340"/>
              <a:ext cx="573188" cy="339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76" name="Freeform 75"/>
          <p:cNvSpPr>
            <a:spLocks/>
          </p:cNvSpPr>
          <p:nvPr/>
        </p:nvSpPr>
        <p:spPr bwMode="auto">
          <a:xfrm>
            <a:off x="4567238" y="4333875"/>
            <a:ext cx="1398882" cy="334963"/>
          </a:xfrm>
          <a:custGeom>
            <a:avLst/>
            <a:gdLst>
              <a:gd name="T0" fmla="*/ 0 w 646176"/>
              <a:gd name="T1" fmla="*/ 396230 h 331216"/>
              <a:gd name="T2" fmla="*/ 283825211 w 646176"/>
              <a:gd name="T3" fmla="*/ 2430 h 331216"/>
              <a:gd name="T4" fmla="*/ 601708643 w 646176"/>
              <a:gd name="T5" fmla="*/ 381645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77" name="Group 225"/>
          <p:cNvGrpSpPr>
            <a:grpSpLocks/>
          </p:cNvGrpSpPr>
          <p:nvPr/>
        </p:nvGrpSpPr>
        <p:grpSpPr bwMode="auto">
          <a:xfrm>
            <a:off x="322263" y="5762625"/>
            <a:ext cx="7175500" cy="485775"/>
            <a:chOff x="322462" y="3523028"/>
            <a:chExt cx="7175301" cy="486018"/>
          </a:xfrm>
        </p:grpSpPr>
        <p:grpSp>
          <p:nvGrpSpPr>
            <p:cNvPr id="78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110"/>
              <a:chOff x="2460019" y="3608936"/>
              <a:chExt cx="5037744" cy="400110"/>
            </a:xfrm>
          </p:grpSpPr>
          <p:sp>
            <p:nvSpPr>
              <p:cNvPr id="80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81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17</a:t>
                </a:r>
                <a:endParaRPr lang="en-SG" sz="2000" dirty="0"/>
              </a:p>
            </p:txBody>
          </p:sp>
          <p:sp>
            <p:nvSpPr>
              <p:cNvPr id="82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83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38</a:t>
                </a:r>
                <a:endParaRPr lang="en-SG" sz="2000" dirty="0"/>
              </a:p>
            </p:txBody>
          </p:sp>
          <p:sp>
            <p:nvSpPr>
              <p:cNvPr id="84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12</a:t>
                </a:r>
                <a:endParaRPr lang="en-SG" sz="2000" dirty="0"/>
              </a:p>
            </p:txBody>
          </p:sp>
          <p:sp>
            <p:nvSpPr>
              <p:cNvPr id="85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44</a:t>
                </a:r>
                <a:endParaRPr lang="en-SG" sz="2000"/>
              </a:p>
            </p:txBody>
          </p:sp>
          <p:sp>
            <p:nvSpPr>
              <p:cNvPr id="86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87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84</a:t>
                </a:r>
                <a:endParaRPr lang="en-SG" sz="2000"/>
              </a:p>
            </p:txBody>
          </p:sp>
          <p:sp>
            <p:nvSpPr>
              <p:cNvPr id="88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79" name="TextBox 227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4</a:t>
              </a:r>
              <a:r>
                <a:rPr lang="en-US" sz="2000" baseline="30000"/>
                <a:t>th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89" name="Group 237"/>
          <p:cNvGrpSpPr>
            <a:grpSpLocks/>
          </p:cNvGrpSpPr>
          <p:nvPr/>
        </p:nvGrpSpPr>
        <p:grpSpPr bwMode="auto">
          <a:xfrm>
            <a:off x="5514975" y="5264150"/>
            <a:ext cx="568325" cy="584200"/>
            <a:chOff x="3786085" y="1553340"/>
            <a:chExt cx="568905" cy="584382"/>
          </a:xfrm>
        </p:grpSpPr>
        <p:cxnSp>
          <p:nvCxnSpPr>
            <p:cNvPr id="90" name="Straight Arrow Connector 238"/>
            <p:cNvCxnSpPr>
              <a:cxnSpLocks noChangeShapeType="1"/>
            </p:cNvCxnSpPr>
            <p:nvPr/>
          </p:nvCxnSpPr>
          <p:spPr bwMode="auto">
            <a:xfrm rot="5400000">
              <a:off x="3920608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" name="TextBox 239"/>
            <p:cNvSpPr txBox="1">
              <a:spLocks noChangeArrowheads="1"/>
            </p:cNvSpPr>
            <p:nvPr/>
          </p:nvSpPr>
          <p:spPr bwMode="auto">
            <a:xfrm>
              <a:off x="3786085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92" name="Group 240"/>
          <p:cNvGrpSpPr>
            <a:grpSpLocks/>
          </p:cNvGrpSpPr>
          <p:nvPr/>
        </p:nvGrpSpPr>
        <p:grpSpPr bwMode="auto">
          <a:xfrm>
            <a:off x="5077147" y="5260975"/>
            <a:ext cx="572593" cy="587375"/>
            <a:chOff x="3680472" y="1553340"/>
            <a:chExt cx="573188" cy="586562"/>
          </a:xfrm>
        </p:grpSpPr>
        <p:cxnSp>
          <p:nvCxnSpPr>
            <p:cNvPr id="93" name="Straight Arrow Connector 241"/>
            <p:cNvCxnSpPr>
              <a:cxnSpLocks noChangeShapeType="1"/>
            </p:cNvCxnSpPr>
            <p:nvPr/>
          </p:nvCxnSpPr>
          <p:spPr bwMode="auto">
            <a:xfrm rot="5400000">
              <a:off x="3849345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4" name="Rectangle 242"/>
            <p:cNvSpPr>
              <a:spLocks noChangeArrowheads="1"/>
            </p:cNvSpPr>
            <p:nvPr/>
          </p:nvSpPr>
          <p:spPr bwMode="auto">
            <a:xfrm>
              <a:off x="3680472" y="1553340"/>
              <a:ext cx="573188" cy="338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95" name="Freeform 94"/>
          <p:cNvSpPr>
            <a:spLocks/>
          </p:cNvSpPr>
          <p:nvPr/>
        </p:nvSpPr>
        <p:spPr bwMode="auto">
          <a:xfrm>
            <a:off x="5454016" y="5630863"/>
            <a:ext cx="220836" cy="217487"/>
          </a:xfrm>
          <a:custGeom>
            <a:avLst/>
            <a:gdLst>
              <a:gd name="T0" fmla="*/ 0 w 646176"/>
              <a:gd name="T1" fmla="*/ 395 h 331216"/>
              <a:gd name="T2" fmla="*/ 1421 w 646176"/>
              <a:gd name="T3" fmla="*/ 3 h 331216"/>
              <a:gd name="T4" fmla="*/ 3011 w 646176"/>
              <a:gd name="T5" fmla="*/ 381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ADCF43-8C84-1FEF-D469-F9068763E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B8B125-29CE-5B24-1B9A-2D269648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Week10R - </a:t>
            </a:r>
            <a:fld id="{2E4790E1-2590-4AEE-892D-AB46A7688113}" type="slidenum">
              <a:rPr lang="en-US" sz="1100" smtClean="0"/>
              <a:pPr>
                <a:defRPr/>
              </a:pPr>
              <a:t>8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65211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8" grpId="0" animBg="1"/>
      <p:bldP spid="57" grpId="0" animBg="1"/>
      <p:bldP spid="76" grpId="0" animBg="1"/>
      <p:bldP spid="9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Sort: Implementation</a:t>
            </a:r>
          </a:p>
        </p:txBody>
      </p:sp>
      <p:sp>
        <p:nvSpPr>
          <p:cNvPr id="185" name="TextBox 184"/>
          <p:cNvSpPr txBox="1"/>
          <p:nvPr/>
        </p:nvSpPr>
        <p:spPr bwMode="auto">
          <a:xfrm>
            <a:off x="460375" y="1210054"/>
            <a:ext cx="8466138" cy="52629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max(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last, 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list[]){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max_so_far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list[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max_index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for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&lt;= last;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if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(list[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&gt;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max_so_far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max_so_far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list[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max_index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max_index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endParaRPr lang="en-SG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endParaRPr lang="en-SG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selection_sort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length,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list[]){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length;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max_pos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max(length -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list);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max_pos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!= length -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swap(&amp;list[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max_pos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], &amp;list[length -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7" name="Rectangle 186"/>
          <p:cNvSpPr>
            <a:spLocks noChangeArrowheads="1"/>
          </p:cNvSpPr>
          <p:nvPr/>
        </p:nvSpPr>
        <p:spPr bwMode="auto">
          <a:xfrm>
            <a:off x="744077" y="2001406"/>
            <a:ext cx="4660130" cy="1176546"/>
          </a:xfrm>
          <a:prstGeom prst="rect">
            <a:avLst/>
          </a:prstGeom>
          <a:noFill/>
          <a:ln w="19050" cap="sq" algn="ctr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88" name="Rectangle 187"/>
          <p:cNvSpPr>
            <a:spLocks noChangeArrowheads="1"/>
          </p:cNvSpPr>
          <p:nvPr/>
        </p:nvSpPr>
        <p:spPr bwMode="auto">
          <a:xfrm>
            <a:off x="744077" y="4686644"/>
            <a:ext cx="5502611" cy="1437182"/>
          </a:xfrm>
          <a:prstGeom prst="rect">
            <a:avLst/>
          </a:prstGeom>
          <a:noFill/>
          <a:ln w="19050" cap="sq" algn="ctr">
            <a:solidFill>
              <a:srgbClr val="00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EB7536-7424-0281-7A7B-2B263E592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344506-21CC-4815-A660-575DF100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Week10R - </a:t>
            </a:r>
            <a:fld id="{2E4790E1-2590-4AEE-892D-AB46A7688113}" type="slidenum">
              <a:rPr lang="en-US" sz="1100" smtClean="0"/>
              <a:pPr>
                <a:defRPr/>
              </a:pPr>
              <a:t>9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956392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animBg="1"/>
      <p:bldP spid="18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26</TotalTime>
  <Words>1655</Words>
  <Application>Microsoft Office PowerPoint</Application>
  <PresentationFormat>On-screen Show (4:3)</PresentationFormat>
  <Paragraphs>468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ＭＳ Ｐゴシック</vt:lpstr>
      <vt:lpstr>Arial</vt:lpstr>
      <vt:lpstr>Calibri</vt:lpstr>
      <vt:lpstr>Courier New</vt:lpstr>
      <vt:lpstr>Tahoma</vt:lpstr>
      <vt:lpstr>Times New Roman</vt:lpstr>
      <vt:lpstr>Verdana</vt:lpstr>
      <vt:lpstr>Wingdings</vt:lpstr>
      <vt:lpstr>Clarity</vt:lpstr>
      <vt:lpstr>PowerPoint Presentation</vt:lpstr>
      <vt:lpstr>Linear Search</vt:lpstr>
      <vt:lpstr>Linear Search</vt:lpstr>
      <vt:lpstr>Binary Search</vt:lpstr>
      <vt:lpstr>Binary Search</vt:lpstr>
      <vt:lpstr>Counting Sort</vt:lpstr>
      <vt:lpstr>Counting Sort: Implementation</vt:lpstr>
      <vt:lpstr>Selection Sort</vt:lpstr>
      <vt:lpstr>Selection Sort: Implementation</vt:lpstr>
      <vt:lpstr>Bubble Sort: One Pass</vt:lpstr>
      <vt:lpstr>Bubble Sort: Implementation</vt:lpstr>
      <vt:lpstr>Insertion Sort</vt:lpstr>
      <vt:lpstr>Insertion Sort</vt:lpstr>
      <vt:lpstr>Insertion Sort: Implementation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Jin Zhao</cp:lastModifiedBy>
  <cp:revision>1</cp:revision>
  <cp:lastPrinted>2014-06-20T04:24:53Z</cp:lastPrinted>
  <dcterms:created xsi:type="dcterms:W3CDTF">1998-09-05T15:03:32Z</dcterms:created>
  <dcterms:modified xsi:type="dcterms:W3CDTF">2024-02-01T09:45:33Z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