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"/>
  </p:notesMasterIdLst>
  <p:handoutMasterIdLst>
    <p:handoutMasterId r:id="rId5"/>
  </p:handoutMasterIdLst>
  <p:sldIdLst>
    <p:sldId id="256" r:id="rId2"/>
    <p:sldId id="525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77F2B-6107-431F-ABC3-3BAF961F0238}" v="2" dt="2024-02-01T09:47:04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66" d="100"/>
          <a:sy n="66" d="100"/>
        </p:scale>
        <p:origin x="122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78D6724E-8AE2-442D-8300-AB9E38F5FDF4}"/>
    <pc:docChg chg="custSel modSld">
      <pc:chgData name="Zhao Jin" userId="cd05a825-544c-438a-9ba1-08e63db50b47" providerId="ADAL" clId="{78D6724E-8AE2-442D-8300-AB9E38F5FDF4}" dt="2024-01-31T05:15:36.540" v="10" actId="27636"/>
      <pc:docMkLst>
        <pc:docMk/>
      </pc:docMkLst>
      <pc:sldChg chg="addSp modSp">
        <pc:chgData name="Zhao Jin" userId="cd05a825-544c-438a-9ba1-08e63db50b47" providerId="ADAL" clId="{78D6724E-8AE2-442D-8300-AB9E38F5FDF4}" dt="2024-01-31T05:13:39.695" v="0"/>
        <pc:sldMkLst>
          <pc:docMk/>
          <pc:sldMk cId="0" sldId="256"/>
        </pc:sldMkLst>
        <pc:spChg chg="add mod">
          <ac:chgData name="Zhao Jin" userId="cd05a825-544c-438a-9ba1-08e63db50b47" providerId="ADAL" clId="{78D6724E-8AE2-442D-8300-AB9E38F5FDF4}" dt="2024-01-31T05:13:39.695" v="0"/>
          <ac:spMkLst>
            <pc:docMk/>
            <pc:sldMk cId="0" sldId="256"/>
            <ac:spMk id="3" creationId="{476F19A5-3927-D89E-8B2C-E7ECBA9285DF}"/>
          </ac:spMkLst>
        </pc:spChg>
        <pc:picChg chg="add mod">
          <ac:chgData name="Zhao Jin" userId="cd05a825-544c-438a-9ba1-08e63db50b47" providerId="ADAL" clId="{78D6724E-8AE2-442D-8300-AB9E38F5FDF4}" dt="2024-01-31T05:13:39.695" v="0"/>
          <ac:picMkLst>
            <pc:docMk/>
            <pc:sldMk cId="0" sldId="256"/>
            <ac:picMk id="2" creationId="{BC9FBA7A-C75B-5CCE-991E-BC407B2E819C}"/>
          </ac:picMkLst>
        </pc:picChg>
      </pc:sldChg>
      <pc:sldChg chg="modSp mod">
        <pc:chgData name="Zhao Jin" userId="cd05a825-544c-438a-9ba1-08e63db50b47" providerId="ADAL" clId="{78D6724E-8AE2-442D-8300-AB9E38F5FDF4}" dt="2024-01-31T05:15:36.540" v="10" actId="27636"/>
        <pc:sldMkLst>
          <pc:docMk/>
          <pc:sldMk cId="4078418712" sldId="525"/>
        </pc:sldMkLst>
        <pc:spChg chg="mod">
          <ac:chgData name="Zhao Jin" userId="cd05a825-544c-438a-9ba1-08e63db50b47" providerId="ADAL" clId="{78D6724E-8AE2-442D-8300-AB9E38F5FDF4}" dt="2024-01-31T05:15:36.540" v="10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3056023935" sldId="596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3056023935" sldId="59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840099445" sldId="602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840099445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657864584" sldId="603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657864584" sldId="60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266731302" sldId="604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266731302" sldId="60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3047898109" sldId="605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3047898109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4000828616" sldId="626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4000828616" sldId="62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964341788" sldId="627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964341788" sldId="627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12" v="3" actId="27636"/>
        <pc:sldMkLst>
          <pc:docMk/>
          <pc:sldMk cId="4089006062" sldId="642"/>
        </pc:sldMkLst>
        <pc:spChg chg="mod">
          <ac:chgData name="Zhao Jin" userId="cd05a825-544c-438a-9ba1-08e63db50b47" providerId="ADAL" clId="{78D6724E-8AE2-442D-8300-AB9E38F5FDF4}" dt="2024-01-31T05:15:36.512" v="3" actId="27636"/>
          <ac:spMkLst>
            <pc:docMk/>
            <pc:sldMk cId="4089006062" sldId="642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17" v="4" actId="27636"/>
        <pc:sldMkLst>
          <pc:docMk/>
          <pc:sldMk cId="2663715734" sldId="647"/>
        </pc:sldMkLst>
        <pc:spChg chg="mod">
          <ac:chgData name="Zhao Jin" userId="cd05a825-544c-438a-9ba1-08e63db50b47" providerId="ADAL" clId="{78D6724E-8AE2-442D-8300-AB9E38F5FDF4}" dt="2024-01-31T05:15:36.517" v="4" actId="27636"/>
          <ac:spMkLst>
            <pc:docMk/>
            <pc:sldMk cId="2663715734" sldId="647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04" v="2" actId="27636"/>
        <pc:sldMkLst>
          <pc:docMk/>
          <pc:sldMk cId="2331399055" sldId="648"/>
        </pc:sldMkLst>
        <pc:spChg chg="mod">
          <ac:chgData name="Zhao Jin" userId="cd05a825-544c-438a-9ba1-08e63db50b47" providerId="ADAL" clId="{78D6724E-8AE2-442D-8300-AB9E38F5FDF4}" dt="2024-01-31T05:15:36.504" v="2" actId="27636"/>
          <ac:spMkLst>
            <pc:docMk/>
            <pc:sldMk cId="2331399055" sldId="64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24" v="6" actId="27636"/>
        <pc:sldMkLst>
          <pc:docMk/>
          <pc:sldMk cId="529358301" sldId="653"/>
        </pc:sldMkLst>
        <pc:spChg chg="mod">
          <ac:chgData name="Zhao Jin" userId="cd05a825-544c-438a-9ba1-08e63db50b47" providerId="ADAL" clId="{78D6724E-8AE2-442D-8300-AB9E38F5FDF4}" dt="2024-01-31T05:15:36.524" v="6" actId="27636"/>
          <ac:spMkLst>
            <pc:docMk/>
            <pc:sldMk cId="529358301" sldId="6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21" v="5" actId="27636"/>
        <pc:sldMkLst>
          <pc:docMk/>
          <pc:sldMk cId="1302906930" sldId="654"/>
        </pc:sldMkLst>
        <pc:spChg chg="mod">
          <ac:chgData name="Zhao Jin" userId="cd05a825-544c-438a-9ba1-08e63db50b47" providerId="ADAL" clId="{78D6724E-8AE2-442D-8300-AB9E38F5FDF4}" dt="2024-01-31T05:15:36.521" v="5" actId="27636"/>
          <ac:spMkLst>
            <pc:docMk/>
            <pc:sldMk cId="1302906930" sldId="65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0" v="7" actId="27636"/>
        <pc:sldMkLst>
          <pc:docMk/>
          <pc:sldMk cId="285181288" sldId="655"/>
        </pc:sldMkLst>
        <pc:spChg chg="mod">
          <ac:chgData name="Zhao Jin" userId="cd05a825-544c-438a-9ba1-08e63db50b47" providerId="ADAL" clId="{78D6724E-8AE2-442D-8300-AB9E38F5FDF4}" dt="2024-01-31T05:15:36.530" v="7" actId="27636"/>
          <ac:spMkLst>
            <pc:docMk/>
            <pc:sldMk cId="285181288" sldId="65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7" v="9" actId="27636"/>
        <pc:sldMkLst>
          <pc:docMk/>
          <pc:sldMk cId="2115053964" sldId="656"/>
        </pc:sldMkLst>
        <pc:spChg chg="mod">
          <ac:chgData name="Zhao Jin" userId="cd05a825-544c-438a-9ba1-08e63db50b47" providerId="ADAL" clId="{78D6724E-8AE2-442D-8300-AB9E38F5FDF4}" dt="2024-01-31T05:15:36.537" v="9" actId="27636"/>
          <ac:spMkLst>
            <pc:docMk/>
            <pc:sldMk cId="2115053964" sldId="656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4" v="8" actId="27636"/>
        <pc:sldMkLst>
          <pc:docMk/>
          <pc:sldMk cId="2183659375" sldId="657"/>
        </pc:sldMkLst>
        <pc:spChg chg="mod">
          <ac:chgData name="Zhao Jin" userId="cd05a825-544c-438a-9ba1-08e63db50b47" providerId="ADAL" clId="{78D6724E-8AE2-442D-8300-AB9E38F5FDF4}" dt="2024-01-31T05:15:36.534" v="8" actId="27636"/>
          <ac:spMkLst>
            <pc:docMk/>
            <pc:sldMk cId="2183659375" sldId="65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1792936429" sldId="658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1792936429" sldId="65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FCE77F2B-6107-431F-ABC3-3BAF961F0238}"/>
    <pc:docChg chg="delSld modSld modMainMaster">
      <pc:chgData name="Zhao Jin" userId="cd05a825-544c-438a-9ba1-08e63db50b47" providerId="ADAL" clId="{FCE77F2B-6107-431F-ABC3-3BAF961F0238}" dt="2024-02-01T09:47:09.431" v="10" actId="255"/>
      <pc:docMkLst>
        <pc:docMk/>
      </pc:docMkLst>
      <pc:sldChg chg="modSp mod">
        <pc:chgData name="Zhao Jin" userId="cd05a825-544c-438a-9ba1-08e63db50b47" providerId="ADAL" clId="{FCE77F2B-6107-431F-ABC3-3BAF961F0238}" dt="2024-02-01T09:39:15.815" v="7" actId="20577"/>
        <pc:sldMkLst>
          <pc:docMk/>
          <pc:sldMk cId="0" sldId="256"/>
        </pc:sldMkLst>
        <pc:spChg chg="mod">
          <ac:chgData name="Zhao Jin" userId="cd05a825-544c-438a-9ba1-08e63db50b47" providerId="ADAL" clId="{FCE77F2B-6107-431F-ABC3-3BAF961F0238}" dt="2024-02-01T09:39:15.815" v="7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FCE77F2B-6107-431F-ABC3-3BAF961F0238}" dt="2024-02-01T09:47:09.431" v="10" actId="255"/>
        <pc:sldMkLst>
          <pc:docMk/>
          <pc:sldMk cId="4078418712" sldId="525"/>
        </pc:sldMkLst>
        <pc:spChg chg="mod">
          <ac:chgData name="Zhao Jin" userId="cd05a825-544c-438a-9ba1-08e63db50b47" providerId="ADAL" clId="{FCE77F2B-6107-431F-ABC3-3BAF961F0238}" dt="2024-02-01T09:47:09.431" v="10" actId="255"/>
          <ac:spMkLst>
            <pc:docMk/>
            <pc:sldMk cId="4078418712" sldId="525"/>
            <ac:spMk id="3" creationId="{EB1D37A1-D80D-3106-F762-6E97983959FC}"/>
          </ac:spMkLst>
        </pc:spChg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3056023935" sldId="596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2840099445" sldId="602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657864584" sldId="603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2266731302" sldId="604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3047898109" sldId="605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4000828616" sldId="626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2964341788" sldId="627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4089006062" sldId="642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2663715734" sldId="647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2331399055" sldId="648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529358301" sldId="653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1302906930" sldId="654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285181288" sldId="655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2115053964" sldId="656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2183659375" sldId="657"/>
        </pc:sldMkLst>
      </pc:sldChg>
      <pc:sldChg chg="del">
        <pc:chgData name="Zhao Jin" userId="cd05a825-544c-438a-9ba1-08e63db50b47" providerId="ADAL" clId="{FCE77F2B-6107-431F-ABC3-3BAF961F0238}" dt="2024-02-01T09:46:51.251" v="8" actId="47"/>
        <pc:sldMkLst>
          <pc:docMk/>
          <pc:sldMk cId="1792936429" sldId="658"/>
        </pc:sldMkLst>
      </pc:sldChg>
      <pc:sldMasterChg chg="modSp modSldLayout">
        <pc:chgData name="Zhao Jin" userId="cd05a825-544c-438a-9ba1-08e63db50b47" providerId="ADAL" clId="{FCE77F2B-6107-431F-ABC3-3BAF961F0238}" dt="2024-02-01T09:47:04.851" v="9"/>
        <pc:sldMasterMkLst>
          <pc:docMk/>
          <pc:sldMasterMk cId="0" sldId="2147485087"/>
        </pc:sldMasterMkLst>
        <pc:spChg chg="mod">
          <ac:chgData name="Zhao Jin" userId="cd05a825-544c-438a-9ba1-08e63db50b47" providerId="ADAL" clId="{FCE77F2B-6107-431F-ABC3-3BAF961F0238}" dt="2024-02-01T09:47:04.851" v="9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CE77F2B-6107-431F-ABC3-3BAF961F0238}" dt="2024-02-01T09:47:04.851" v="9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CE77F2B-6107-431F-ABC3-3BAF961F0238}" dt="2024-02-01T09:47:04.851" v="9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D405CF3A-8D58-4DDC-825F-2502DA50F8EC}"/>
    <pc:docChg chg="undo custSel addSld delSld modSld sldOrd">
      <pc:chgData name="Zhao Jin" userId="cd05a825-544c-438a-9ba1-08e63db50b47" providerId="ADAL" clId="{D405CF3A-8D58-4DDC-825F-2502DA50F8EC}" dt="2021-04-05T02:58:24.584" v="3873" actId="5793"/>
      <pc:docMkLst>
        <pc:docMk/>
      </pc:docMkLst>
      <pc:sldChg chg="modSp mod">
        <pc:chgData name="Zhao Jin" userId="cd05a825-544c-438a-9ba1-08e63db50b47" providerId="ADAL" clId="{D405CF3A-8D58-4DDC-825F-2502DA50F8EC}" dt="2021-03-10T03:37:47.836" v="2" actId="20577"/>
        <pc:sldMkLst>
          <pc:docMk/>
          <pc:sldMk cId="0" sldId="256"/>
        </pc:sldMkLst>
        <pc:spChg chg="mod">
          <ac:chgData name="Zhao Jin" userId="cd05a825-544c-438a-9ba1-08e63db50b47" providerId="ADAL" clId="{D405CF3A-8D58-4DDC-825F-2502DA50F8EC}" dt="2021-03-10T03:37:47.836" v="2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D405CF3A-8D58-4DDC-825F-2502DA50F8EC}" dt="2021-03-30T08:04:41.386" v="1314" actId="5793"/>
        <pc:sldMkLst>
          <pc:docMk/>
          <pc:sldMk cId="4078418712" sldId="525"/>
        </pc:sldMkLst>
        <pc:spChg chg="mod">
          <ac:chgData name="Zhao Jin" userId="cd05a825-544c-438a-9ba1-08e63db50b47" providerId="ADAL" clId="{D405CF3A-8D58-4DDC-825F-2502DA50F8EC}" dt="2021-03-30T08:04:41.386" v="1314" actId="5793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427618944" sldId="553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D405CF3A-8D58-4DDC-825F-2502DA50F8EC}" dt="2021-04-05T02:03:15.445" v="1775" actId="207"/>
        <pc:sldMkLst>
          <pc:docMk/>
          <pc:sldMk cId="3056023935" sldId="596"/>
        </pc:sldMkLst>
        <pc:spChg chg="add del mod">
          <ac:chgData name="Zhao Jin" userId="cd05a825-544c-438a-9ba1-08e63db50b47" providerId="ADAL" clId="{D405CF3A-8D58-4DDC-825F-2502DA50F8EC}" dt="2021-03-29T09:05:42.520" v="858" actId="478"/>
          <ac:spMkLst>
            <pc:docMk/>
            <pc:sldMk cId="3056023935" sldId="596"/>
            <ac:spMk id="3" creationId="{1BA57212-C639-4AF8-B413-101CB2043095}"/>
          </ac:spMkLst>
        </pc:spChg>
        <pc:spChg chg="mod">
          <ac:chgData name="Zhao Jin" userId="cd05a825-544c-438a-9ba1-08e63db50b47" providerId="ADAL" clId="{D405CF3A-8D58-4DDC-825F-2502DA50F8EC}" dt="2021-03-29T09:11:06.599" v="1246"/>
          <ac:spMkLst>
            <pc:docMk/>
            <pc:sldMk cId="3056023935" sldId="596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9:05:40.709" v="857" actId="478"/>
          <ac:spMkLst>
            <pc:docMk/>
            <pc:sldMk cId="3056023935" sldId="596"/>
            <ac:spMk id="8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4-05T02:03:01.378" v="1774" actId="5793"/>
          <ac:spMkLst>
            <pc:docMk/>
            <pc:sldMk cId="3056023935" sldId="596"/>
            <ac:spMk id="8" creationId="{99A0CDBB-C985-4D72-9121-5ED2A6FEB14D}"/>
          </ac:spMkLst>
        </pc:spChg>
        <pc:spChg chg="mod">
          <ac:chgData name="Zhao Jin" userId="cd05a825-544c-438a-9ba1-08e63db50b47" providerId="ADAL" clId="{D405CF3A-8D58-4DDC-825F-2502DA50F8EC}" dt="2021-04-05T02:03:15.445" v="1775" actId="207"/>
          <ac:spMkLst>
            <pc:docMk/>
            <pc:sldMk cId="3056023935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9:09:47.607" v="1197" actId="1035"/>
          <ac:spMkLst>
            <pc:docMk/>
            <pc:sldMk cId="3056023935" sldId="596"/>
            <ac:spMk id="10" creationId="{46782AF2-AA4A-4243-84D2-A48349DF920C}"/>
          </ac:spMkLst>
        </pc:spChg>
        <pc:spChg chg="mod">
          <ac:chgData name="Zhao Jin" userId="cd05a825-544c-438a-9ba1-08e63db50b47" providerId="ADAL" clId="{D405CF3A-8D58-4DDC-825F-2502DA50F8EC}" dt="2021-03-30T08:03:51.907" v="1289" actId="20577"/>
          <ac:spMkLst>
            <pc:docMk/>
            <pc:sldMk cId="3056023935" sldId="596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4.775" v="11" actId="478"/>
          <ac:spMkLst>
            <pc:docMk/>
            <pc:sldMk cId="3056023935" sldId="596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542002799" sldId="60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542002799" sldId="602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D405CF3A-8D58-4DDC-825F-2502DA50F8EC}" dt="2021-03-29T09:10:55.096" v="1240" actId="20577"/>
        <pc:sldMkLst>
          <pc:docMk/>
          <pc:sldMk cId="2840099445" sldId="602"/>
        </pc:sldMkLst>
        <pc:spChg chg="mod">
          <ac:chgData name="Zhao Jin" userId="cd05a825-544c-438a-9ba1-08e63db50b47" providerId="ADAL" clId="{D405CF3A-8D58-4DDC-825F-2502DA50F8EC}" dt="2021-03-29T09:10:55.096" v="1240" actId="20577"/>
          <ac:spMkLst>
            <pc:docMk/>
            <pc:sldMk cId="2840099445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33.670" v="1227" actId="207"/>
          <ac:spMkLst>
            <pc:docMk/>
            <pc:sldMk cId="2840099445" sldId="602"/>
            <ac:spMk id="5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06.240" v="1216" actId="20577"/>
          <ac:spMkLst>
            <pc:docMk/>
            <pc:sldMk cId="2840099445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1.130" v="7" actId="478"/>
          <ac:spMkLst>
            <pc:docMk/>
            <pc:sldMk cId="2840099445" sldId="602"/>
            <ac:spMk id="14340" creationId="{00000000-0000-0000-0000-000000000000}"/>
          </ac:spMkLst>
        </pc:spChg>
        <pc:cxnChg chg="add mod">
          <ac:chgData name="Zhao Jin" userId="cd05a825-544c-438a-9ba1-08e63db50b47" providerId="ADAL" clId="{D405CF3A-8D58-4DDC-825F-2502DA50F8EC}" dt="2021-03-29T08:56:37.009" v="340" actId="692"/>
          <ac:cxnSpMkLst>
            <pc:docMk/>
            <pc:sldMk cId="2840099445" sldId="602"/>
            <ac:cxnSpMk id="3" creationId="{A60D94F8-23DF-4014-8D7B-4FB3719A0DEC}"/>
          </ac:cxnSpMkLst>
        </pc:cxnChg>
        <pc:cxnChg chg="add mod">
          <ac:chgData name="Zhao Jin" userId="cd05a825-544c-438a-9ba1-08e63db50b47" providerId="ADAL" clId="{D405CF3A-8D58-4DDC-825F-2502DA50F8EC}" dt="2021-03-29T08:56:50.819" v="347" actId="14100"/>
          <ac:cxnSpMkLst>
            <pc:docMk/>
            <pc:sldMk cId="2840099445" sldId="602"/>
            <ac:cxnSpMk id="9" creationId="{B2A70A6E-498B-4053-9F49-5A343AF62E27}"/>
          </ac:cxnSpMkLst>
        </pc:cxnChg>
        <pc:cxnChg chg="add mod">
          <ac:chgData name="Zhao Jin" userId="cd05a825-544c-438a-9ba1-08e63db50b47" providerId="ADAL" clId="{D405CF3A-8D58-4DDC-825F-2502DA50F8EC}" dt="2021-03-29T08:56:48.045" v="346" actId="14100"/>
          <ac:cxnSpMkLst>
            <pc:docMk/>
            <pc:sldMk cId="2840099445" sldId="602"/>
            <ac:cxnSpMk id="13" creationId="{73F25462-7C83-460A-B156-4D69B724C45F}"/>
          </ac:cxnSpMkLst>
        </pc:cxnChg>
      </pc:sldChg>
      <pc:sldChg chg="addSp delSp modSp add mod ord delAnim">
        <pc:chgData name="Zhao Jin" userId="cd05a825-544c-438a-9ba1-08e63db50b47" providerId="ADAL" clId="{D405CF3A-8D58-4DDC-825F-2502DA50F8EC}" dt="2021-03-29T09:10:58.230" v="1241"/>
        <pc:sldMkLst>
          <pc:docMk/>
          <pc:sldMk cId="657864584" sldId="603"/>
        </pc:sldMkLst>
        <pc:spChg chg="mod">
          <ac:chgData name="Zhao Jin" userId="cd05a825-544c-438a-9ba1-08e63db50b47" providerId="ADAL" clId="{D405CF3A-8D58-4DDC-825F-2502DA50F8EC}" dt="2021-03-29T09:10:58.230" v="1241"/>
          <ac:spMkLst>
            <pc:docMk/>
            <pc:sldMk cId="657864584" sldId="603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8:54:51.633" v="223" actId="478"/>
          <ac:spMkLst>
            <pc:docMk/>
            <pc:sldMk cId="657864584" sldId="603"/>
            <ac:spMk id="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3:43.241" v="106" actId="478"/>
          <ac:spMkLst>
            <pc:docMk/>
            <pc:sldMk cId="657864584" sldId="603"/>
            <ac:spMk id="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8:55:58.001" v="327" actId="207"/>
          <ac:spMkLst>
            <pc:docMk/>
            <pc:sldMk cId="657864584" sldId="603"/>
            <ac:spMk id="10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8:55:44.057" v="325" actId="1036"/>
          <ac:spMkLst>
            <pc:docMk/>
            <pc:sldMk cId="657864584" sldId="603"/>
            <ac:spMk id="11" creationId="{62844EAD-D795-43ED-9D25-0D3A3D1F6F06}"/>
          </ac:spMkLst>
        </pc:spChg>
        <pc:spChg chg="mod">
          <ac:chgData name="Zhao Jin" userId="cd05a825-544c-438a-9ba1-08e63db50b47" providerId="ADAL" clId="{D405CF3A-8D58-4DDC-825F-2502DA50F8EC}" dt="2021-03-29T08:57:12.208" v="386" actId="20577"/>
          <ac:spMkLst>
            <pc:docMk/>
            <pc:sldMk cId="657864584" sldId="603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2.070" v="8" actId="478"/>
          <ac:spMkLst>
            <pc:docMk/>
            <pc:sldMk cId="657864584" sldId="603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D405CF3A-8D58-4DDC-825F-2502DA50F8EC}" dt="2021-03-30T08:03:45.884" v="1286" actId="20577"/>
        <pc:sldMkLst>
          <pc:docMk/>
          <pc:sldMk cId="2266731302" sldId="604"/>
        </pc:sldMkLst>
        <pc:spChg chg="add del mod">
          <ac:chgData name="Zhao Jin" userId="cd05a825-544c-438a-9ba1-08e63db50b47" providerId="ADAL" clId="{D405CF3A-8D58-4DDC-825F-2502DA50F8EC}" dt="2021-03-29T09:03:18.067" v="645" actId="478"/>
          <ac:spMkLst>
            <pc:docMk/>
            <pc:sldMk cId="2266731302" sldId="604"/>
            <ac:spMk id="3" creationId="{EB4F4114-01C7-41AF-88D1-DDE8226C27A3}"/>
          </ac:spMkLst>
        </pc:spChg>
        <pc:spChg chg="mod">
          <ac:chgData name="Zhao Jin" userId="cd05a825-544c-438a-9ba1-08e63db50b47" providerId="ADAL" clId="{D405CF3A-8D58-4DDC-825F-2502DA50F8EC}" dt="2021-03-29T09:11:02.078" v="1243"/>
          <ac:spMkLst>
            <pc:docMk/>
            <pc:sldMk cId="2266731302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1:11.828" v="541" actId="6549"/>
          <ac:spMkLst>
            <pc:docMk/>
            <pc:sldMk cId="2266731302" sldId="604"/>
            <ac:spMk id="3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11.304" v="589" actId="20577"/>
          <ac:spMkLst>
            <pc:docMk/>
            <pc:sldMk cId="2266731302" sldId="604"/>
            <ac:spMk id="3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3-29T09:03:20.238" v="647"/>
          <ac:spMkLst>
            <pc:docMk/>
            <pc:sldMk cId="2266731302" sldId="604"/>
            <ac:spMk id="38" creationId="{484D45C4-6B20-4798-B401-610022CD8C78}"/>
          </ac:spMkLst>
        </pc:spChg>
        <pc:spChg chg="add del mod">
          <ac:chgData name="Zhao Jin" userId="cd05a825-544c-438a-9ba1-08e63db50b47" providerId="ADAL" clId="{D405CF3A-8D58-4DDC-825F-2502DA50F8EC}" dt="2021-03-30T08:03:45.884" v="1286" actId="20577"/>
          <ac:spMkLst>
            <pc:docMk/>
            <pc:sldMk cId="2266731302" sldId="604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10:47.179" v="1228" actId="478"/>
          <ac:spMkLst>
            <pc:docMk/>
            <pc:sldMk cId="2266731302" sldId="604"/>
            <ac:spMk id="14340" creationId="{00000000-0000-0000-0000-000000000000}"/>
          </ac:spMkLst>
        </pc:s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14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0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4" creationId="{00000000-0000-0000-0000-000000000000}"/>
          </ac:grpSpMkLst>
        </pc:gr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489370454" sldId="60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489370454" sldId="605"/>
            <ac:spMk id="7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D405CF3A-8D58-4DDC-825F-2502DA50F8EC}" dt="2021-04-05T02:01:06.966" v="1717" actId="1076"/>
        <pc:sldMkLst>
          <pc:docMk/>
          <pc:sldMk cId="3047898109" sldId="605"/>
        </pc:sldMkLst>
        <pc:spChg chg="add mod">
          <ac:chgData name="Zhao Jin" userId="cd05a825-544c-438a-9ba1-08e63db50b47" providerId="ADAL" clId="{D405CF3A-8D58-4DDC-825F-2502DA50F8EC}" dt="2021-04-05T02:01:06.966" v="1717" actId="1076"/>
          <ac:spMkLst>
            <pc:docMk/>
            <pc:sldMk cId="3047898109" sldId="605"/>
            <ac:spMk id="6" creationId="{B6757F58-AE25-465B-8055-66D4DA5A865B}"/>
          </ac:spMkLst>
        </pc:spChg>
        <pc:spChg chg="mod">
          <ac:chgData name="Zhao Jin" userId="cd05a825-544c-438a-9ba1-08e63db50b47" providerId="ADAL" clId="{D405CF3A-8D58-4DDC-825F-2502DA50F8EC}" dt="2021-03-29T09:11:03.598" v="1244"/>
          <ac:spMkLst>
            <pc:docMk/>
            <pc:sldMk cId="3047898109" sldId="605"/>
            <ac:spMk id="7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09:30.472" v="1178" actId="478"/>
          <ac:spMkLst>
            <pc:docMk/>
            <pc:sldMk cId="3047898109" sldId="605"/>
            <ac:spMk id="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8:28.824" v="454" actId="478"/>
          <ac:spMkLst>
            <pc:docMk/>
            <pc:sldMk cId="3047898109" sldId="605"/>
            <ac:spMk id="3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1:47:38.263" v="1316" actId="207"/>
          <ac:spMkLst>
            <pc:docMk/>
            <pc:sldMk cId="3047898109" sldId="605"/>
            <ac:spMk id="40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0.450" v="392" actId="478"/>
          <ac:spMkLst>
            <pc:docMk/>
            <pc:sldMk cId="3047898109" sldId="605"/>
            <ac:spMk id="41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2.176" v="393" actId="478"/>
          <ac:spMkLst>
            <pc:docMk/>
            <pc:sldMk cId="3047898109" sldId="605"/>
            <ac:spMk id="4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48.322" v="1287" actId="20577"/>
          <ac:spMkLst>
            <pc:docMk/>
            <pc:sldMk cId="3047898109" sldId="605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3.753" v="10" actId="478"/>
          <ac:spMkLst>
            <pc:docMk/>
            <pc:sldMk cId="3047898109" sldId="605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640598186" sldId="606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640598186" sldId="606"/>
            <ac:spMk id="7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5.703" v="1202" actId="47"/>
        <pc:sldMkLst>
          <pc:docMk/>
          <pc:sldMk cId="3170227100" sldId="607"/>
        </pc:sldMkLst>
        <pc:spChg chg="del">
          <ac:chgData name="Zhao Jin" userId="cd05a825-544c-438a-9ba1-08e63db50b47" providerId="ADAL" clId="{D405CF3A-8D58-4DDC-825F-2502DA50F8EC}" dt="2021-03-29T08:51:35.571" v="12" actId="478"/>
          <ac:spMkLst>
            <pc:docMk/>
            <pc:sldMk cId="3170227100" sldId="607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6.632" v="1203" actId="47"/>
        <pc:sldMkLst>
          <pc:docMk/>
          <pc:sldMk cId="4252117905" sldId="608"/>
        </pc:sldMkLst>
        <pc:spChg chg="del">
          <ac:chgData name="Zhao Jin" userId="cd05a825-544c-438a-9ba1-08e63db50b47" providerId="ADAL" clId="{D405CF3A-8D58-4DDC-825F-2502DA50F8EC}" dt="2021-03-29T08:51:36.343" v="13" actId="478"/>
          <ac:spMkLst>
            <pc:docMk/>
            <pc:sldMk cId="4252117905" sldId="608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82410985" sldId="620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503582036" sldId="62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503582036" sldId="62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4-05T01:49:45.475" v="1320" actId="948"/>
        <pc:sldMkLst>
          <pc:docMk/>
          <pc:sldMk cId="4000828616" sldId="626"/>
        </pc:sldMkLst>
        <pc:spChg chg="mod">
          <ac:chgData name="Zhao Jin" userId="cd05a825-544c-438a-9ba1-08e63db50b47" providerId="ADAL" clId="{D405CF3A-8D58-4DDC-825F-2502DA50F8EC}" dt="2021-03-29T09:11:00.183" v="1242"/>
          <ac:spMkLst>
            <pc:docMk/>
            <pc:sldMk cId="4000828616" sldId="626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1:49:45.475" v="1320" actId="948"/>
          <ac:spMkLst>
            <pc:docMk/>
            <pc:sldMk cId="4000828616" sldId="626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3-30T08:03:50.003" v="1288" actId="20577"/>
        <pc:sldMkLst>
          <pc:docMk/>
          <pc:sldMk cId="2964341788" sldId="627"/>
        </pc:sldMkLst>
        <pc:spChg chg="mod">
          <ac:chgData name="Zhao Jin" userId="cd05a825-544c-438a-9ba1-08e63db50b47" providerId="ADAL" clId="{D405CF3A-8D58-4DDC-825F-2502DA50F8EC}" dt="2021-03-29T09:11:05.143" v="1245"/>
          <ac:spMkLst>
            <pc:docMk/>
            <pc:sldMk cId="2964341788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26.383" v="596" actId="6549"/>
          <ac:spMkLst>
            <pc:docMk/>
            <pc:sldMk cId="2964341788" sldId="627"/>
            <ac:spMk id="3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50.003" v="1288" actId="20577"/>
          <ac:spMkLst>
            <pc:docMk/>
            <pc:sldMk cId="2964341788" sldId="627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58830549" sldId="63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35845528" sldId="637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042096305" sldId="638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D405CF3A-8D58-4DDC-825F-2502DA50F8EC}" dt="2021-04-05T02:08:57.101" v="1935"/>
        <pc:sldMkLst>
          <pc:docMk/>
          <pc:sldMk cId="4089006062" sldId="642"/>
        </pc:sldMkLst>
        <pc:spChg chg="mod">
          <ac:chgData name="Zhao Jin" userId="cd05a825-544c-438a-9ba1-08e63db50b47" providerId="ADAL" clId="{D405CF3A-8D58-4DDC-825F-2502DA50F8EC}" dt="2021-04-05T02:08:57.101" v="1935"/>
          <ac:spMkLst>
            <pc:docMk/>
            <pc:sldMk cId="4089006062" sldId="642"/>
            <ac:spMk id="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4-05T01:54:55.092" v="1414" actId="478"/>
          <ac:spMkLst>
            <pc:docMk/>
            <pc:sldMk cId="4089006062" sldId="642"/>
            <ac:spMk id="8" creationId="{209DFEC1-BDCB-4112-BABE-135000781BA3}"/>
          </ac:spMkLst>
        </pc:spChg>
        <pc:spChg chg="add del mod">
          <ac:chgData name="Zhao Jin" userId="cd05a825-544c-438a-9ba1-08e63db50b47" providerId="ADAL" clId="{D405CF3A-8D58-4DDC-825F-2502DA50F8EC}" dt="2021-04-05T01:54:15.223" v="1340"/>
          <ac:spMkLst>
            <pc:docMk/>
            <pc:sldMk cId="4089006062" sldId="642"/>
            <ac:spMk id="9" creationId="{29498524-F9ED-45D0-B135-35110D696671}"/>
          </ac:spMkLst>
        </pc:spChg>
        <pc:spChg chg="add del mod">
          <ac:chgData name="Zhao Jin" userId="cd05a825-544c-438a-9ba1-08e63db50b47" providerId="ADAL" clId="{D405CF3A-8D58-4DDC-825F-2502DA50F8EC}" dt="2021-04-05T01:56:57.405" v="1584"/>
          <ac:spMkLst>
            <pc:docMk/>
            <pc:sldMk cId="4089006062" sldId="642"/>
            <ac:spMk id="10" creationId="{705F268D-39D3-4D46-9820-B136B38C8EE9}"/>
          </ac:spMkLst>
        </pc:spChg>
        <pc:spChg chg="add mod">
          <ac:chgData name="Zhao Jin" userId="cd05a825-544c-438a-9ba1-08e63db50b47" providerId="ADAL" clId="{D405CF3A-8D58-4DDC-825F-2502DA50F8EC}" dt="2021-04-05T02:08:33.207" v="1933" actId="1076"/>
          <ac:spMkLst>
            <pc:docMk/>
            <pc:sldMk cId="4089006062" sldId="642"/>
            <ac:spMk id="13" creationId="{BF2076FD-ABA9-4E41-A999-DDB821DA1735}"/>
          </ac:spMkLst>
        </pc:spChg>
        <pc:spChg chg="add del mod">
          <ac:chgData name="Zhao Jin" userId="cd05a825-544c-438a-9ba1-08e63db50b47" providerId="ADAL" clId="{D405CF3A-8D58-4DDC-825F-2502DA50F8EC}" dt="2021-04-05T02:07:16.971" v="1879" actId="478"/>
          <ac:spMkLst>
            <pc:docMk/>
            <pc:sldMk cId="4089006062" sldId="642"/>
            <ac:spMk id="14" creationId="{25DFD5C2-B4F3-4AEC-B379-471F1A4C3D4A}"/>
          </ac:spMkLst>
        </pc:spChg>
      </pc:sldChg>
      <pc:sldChg chg="modSp add mod">
        <pc:chgData name="Zhao Jin" userId="cd05a825-544c-438a-9ba1-08e63db50b47" providerId="ADAL" clId="{D405CF3A-8D58-4DDC-825F-2502DA50F8EC}" dt="2021-04-05T02:22:31.348" v="2125" actId="20577"/>
        <pc:sldMkLst>
          <pc:docMk/>
          <pc:sldMk cId="2663715734" sldId="647"/>
        </pc:sldMkLst>
        <pc:spChg chg="mod">
          <ac:chgData name="Zhao Jin" userId="cd05a825-544c-438a-9ba1-08e63db50b47" providerId="ADAL" clId="{D405CF3A-8D58-4DDC-825F-2502DA50F8EC}" dt="2021-04-05T02:08:58.541" v="1936"/>
          <ac:spMkLst>
            <pc:docMk/>
            <pc:sldMk cId="2663715734" sldId="64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2:22:31.348" v="2125" actId="20577"/>
          <ac:spMkLst>
            <pc:docMk/>
            <pc:sldMk cId="2663715734" sldId="647"/>
            <ac:spMk id="16" creationId="{F89B9B9F-CD0C-439D-9426-3B8160FADD58}"/>
          </ac:spMkLst>
        </pc:spChg>
      </pc:sldChg>
      <pc:sldChg chg="modSp add mod">
        <pc:chgData name="Zhao Jin" userId="cd05a825-544c-438a-9ba1-08e63db50b47" providerId="ADAL" clId="{D405CF3A-8D58-4DDC-825F-2502DA50F8EC}" dt="2021-04-05T02:08:55.398" v="1934"/>
        <pc:sldMkLst>
          <pc:docMk/>
          <pc:sldMk cId="2331399055" sldId="648"/>
        </pc:sldMkLst>
        <pc:spChg chg="mod">
          <ac:chgData name="Zhao Jin" userId="cd05a825-544c-438a-9ba1-08e63db50b47" providerId="ADAL" clId="{D405CF3A-8D58-4DDC-825F-2502DA50F8EC}" dt="2021-04-05T02:08:55.398" v="1934"/>
          <ac:spMkLst>
            <pc:docMk/>
            <pc:sldMk cId="2331399055" sldId="648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D405CF3A-8D58-4DDC-825F-2502DA50F8EC}" dt="2021-04-05T02:27:20.276" v="2485" actId="47"/>
        <pc:sldMkLst>
          <pc:docMk/>
          <pc:sldMk cId="719925187" sldId="649"/>
        </pc:sldMkLst>
      </pc:sldChg>
      <pc:sldChg chg="delSp modSp add del mod modAnim">
        <pc:chgData name="Zhao Jin" userId="cd05a825-544c-438a-9ba1-08e63db50b47" providerId="ADAL" clId="{D405CF3A-8D58-4DDC-825F-2502DA50F8EC}" dt="2021-04-05T02:22:48.772" v="2128" actId="47"/>
        <pc:sldMkLst>
          <pc:docMk/>
          <pc:sldMk cId="3290927106" sldId="649"/>
        </pc:sldMkLst>
        <pc:spChg chg="del">
          <ac:chgData name="Zhao Jin" userId="cd05a825-544c-438a-9ba1-08e63db50b47" providerId="ADAL" clId="{D405CF3A-8D58-4DDC-825F-2502DA50F8EC}" dt="2021-04-05T02:17:53.856" v="1984" actId="478"/>
          <ac:spMkLst>
            <pc:docMk/>
            <pc:sldMk cId="3290927106" sldId="649"/>
            <ac:spMk id="2" creationId="{959407C0-28E5-4740-9B64-A05FFFEE11D3}"/>
          </ac:spMkLst>
        </pc:spChg>
        <pc:spChg chg="del">
          <ac:chgData name="Zhao Jin" userId="cd05a825-544c-438a-9ba1-08e63db50b47" providerId="ADAL" clId="{D405CF3A-8D58-4DDC-825F-2502DA50F8EC}" dt="2021-04-05T02:17:53.856" v="1984" actId="478"/>
          <ac:spMkLst>
            <pc:docMk/>
            <pc:sldMk cId="3290927106" sldId="649"/>
            <ac:spMk id="9" creationId="{07CEB935-D000-45CC-9C0E-26ABB556432F}"/>
          </ac:spMkLst>
        </pc:spChg>
        <pc:spChg chg="mod">
          <ac:chgData name="Zhao Jin" userId="cd05a825-544c-438a-9ba1-08e63db50b47" providerId="ADAL" clId="{D405CF3A-8D58-4DDC-825F-2502DA50F8EC}" dt="2021-04-05T02:18:36.821" v="2005" actId="20577"/>
          <ac:spMkLst>
            <pc:docMk/>
            <pc:sldMk cId="3290927106" sldId="649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17:23.057" v="1977" actId="20577"/>
          <ac:spMkLst>
            <pc:docMk/>
            <pc:sldMk cId="3290927106" sldId="649"/>
            <ac:spMk id="16" creationId="{F89B9B9F-CD0C-439D-9426-3B8160FADD58}"/>
          </ac:spMkLst>
        </pc:spChg>
        <pc:spChg chg="mod">
          <ac:chgData name="Zhao Jin" userId="cd05a825-544c-438a-9ba1-08e63db50b47" providerId="ADAL" clId="{D405CF3A-8D58-4DDC-825F-2502DA50F8EC}" dt="2021-04-05T02:16:46.380" v="1940" actId="20577"/>
          <ac:spMkLst>
            <pc:docMk/>
            <pc:sldMk cId="3290927106" sldId="649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D405CF3A-8D58-4DDC-825F-2502DA50F8EC}" dt="2021-04-05T02:26:59.197" v="2483" actId="47"/>
        <pc:sldMkLst>
          <pc:docMk/>
          <pc:sldMk cId="1606202935" sldId="650"/>
        </pc:sldMkLst>
        <pc:spChg chg="add mod">
          <ac:chgData name="Zhao Jin" userId="cd05a825-544c-438a-9ba1-08e63db50b47" providerId="ADAL" clId="{D405CF3A-8D58-4DDC-825F-2502DA50F8EC}" dt="2021-04-05T02:25:07.641" v="2260" actId="14100"/>
          <ac:spMkLst>
            <pc:docMk/>
            <pc:sldMk cId="1606202935" sldId="650"/>
            <ac:spMk id="8" creationId="{94DA09AC-856D-43DA-A606-B1DD907EEC92}"/>
          </ac:spMkLst>
        </pc:spChg>
        <pc:spChg chg="mod">
          <ac:chgData name="Zhao Jin" userId="cd05a825-544c-438a-9ba1-08e63db50b47" providerId="ADAL" clId="{D405CF3A-8D58-4DDC-825F-2502DA50F8EC}" dt="2021-04-05T02:21:53.260" v="2088" actId="207"/>
          <ac:spMkLst>
            <pc:docMk/>
            <pc:sldMk cId="1606202935" sldId="650"/>
            <ac:spMk id="11" creationId="{6719DA3F-9CE1-4733-A287-6E9A20182AD7}"/>
          </ac:spMkLst>
        </pc:spChg>
      </pc:sldChg>
      <pc:sldChg chg="add del ord">
        <pc:chgData name="Zhao Jin" userId="cd05a825-544c-438a-9ba1-08e63db50b47" providerId="ADAL" clId="{D405CF3A-8D58-4DDC-825F-2502DA50F8EC}" dt="2021-04-05T02:29:12.823" v="2503" actId="47"/>
        <pc:sldMkLst>
          <pc:docMk/>
          <pc:sldMk cId="250897438" sldId="651"/>
        </pc:sldMkLst>
      </pc:sldChg>
      <pc:sldChg chg="add del">
        <pc:chgData name="Zhao Jin" userId="cd05a825-544c-438a-9ba1-08e63db50b47" providerId="ADAL" clId="{D405CF3A-8D58-4DDC-825F-2502DA50F8EC}" dt="2021-04-05T02:29:02.250" v="2500" actId="47"/>
        <pc:sldMkLst>
          <pc:docMk/>
          <pc:sldMk cId="866535535" sldId="652"/>
        </pc:sldMkLst>
      </pc:sldChg>
      <pc:sldChg chg="addSp delSp modSp add mod">
        <pc:chgData name="Zhao Jin" userId="cd05a825-544c-438a-9ba1-08e63db50b47" providerId="ADAL" clId="{D405CF3A-8D58-4DDC-825F-2502DA50F8EC}" dt="2021-04-05T02:58:24.584" v="3873" actId="5793"/>
        <pc:sldMkLst>
          <pc:docMk/>
          <pc:sldMk cId="529358301" sldId="653"/>
        </pc:sldMkLst>
        <pc:spChg chg="del">
          <ac:chgData name="Zhao Jin" userId="cd05a825-544c-438a-9ba1-08e63db50b47" providerId="ADAL" clId="{D405CF3A-8D58-4DDC-825F-2502DA50F8EC}" dt="2021-04-05T02:23:18.270" v="2131" actId="478"/>
          <ac:spMkLst>
            <pc:docMk/>
            <pc:sldMk cId="529358301" sldId="653"/>
            <ac:spMk id="8" creationId="{94DA09AC-856D-43DA-A606-B1DD907EEC92}"/>
          </ac:spMkLst>
        </pc:spChg>
        <pc:spChg chg="add mod">
          <ac:chgData name="Zhao Jin" userId="cd05a825-544c-438a-9ba1-08e63db50b47" providerId="ADAL" clId="{D405CF3A-8D58-4DDC-825F-2502DA50F8EC}" dt="2021-04-05T02:50:59.948" v="3553" actId="14100"/>
          <ac:spMkLst>
            <pc:docMk/>
            <pc:sldMk cId="529358301" sldId="653"/>
            <ac:spMk id="9" creationId="{52CB47C1-A1EC-4A8E-86A2-DE9611383AB4}"/>
          </ac:spMkLst>
        </pc:spChg>
        <pc:spChg chg="add mod">
          <ac:chgData name="Zhao Jin" userId="cd05a825-544c-438a-9ba1-08e63db50b47" providerId="ADAL" clId="{D405CF3A-8D58-4DDC-825F-2502DA50F8EC}" dt="2021-04-05T02:51:05.736" v="3555" actId="14100"/>
          <ac:spMkLst>
            <pc:docMk/>
            <pc:sldMk cId="529358301" sldId="653"/>
            <ac:spMk id="10" creationId="{C2424D71-9C80-4543-BB70-0258C87F1FC9}"/>
          </ac:spMkLst>
        </pc:spChg>
        <pc:spChg chg="mod">
          <ac:chgData name="Zhao Jin" userId="cd05a825-544c-438a-9ba1-08e63db50b47" providerId="ADAL" clId="{D405CF3A-8D58-4DDC-825F-2502DA50F8EC}" dt="2021-04-05T02:58:24.584" v="3873" actId="5793"/>
          <ac:spMkLst>
            <pc:docMk/>
            <pc:sldMk cId="529358301" sldId="653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55:49.108" v="3863" actId="5793"/>
          <ac:spMkLst>
            <pc:docMk/>
            <pc:sldMk cId="529358301" sldId="653"/>
            <ac:spMk id="16" creationId="{F89B9B9F-CD0C-439D-9426-3B8160FADD58}"/>
          </ac:spMkLst>
        </pc:spChg>
      </pc:sldChg>
      <pc:sldChg chg="addSp delSp modSp add del mod modAnim">
        <pc:chgData name="Zhao Jin" userId="cd05a825-544c-438a-9ba1-08e63db50b47" providerId="ADAL" clId="{D405CF3A-8D58-4DDC-825F-2502DA50F8EC}" dt="2021-04-05T02:57:51.686" v="3869" actId="1036"/>
        <pc:sldMkLst>
          <pc:docMk/>
          <pc:sldMk cId="1302906930" sldId="654"/>
        </pc:sldMkLst>
        <pc:spChg chg="add del mod">
          <ac:chgData name="Zhao Jin" userId="cd05a825-544c-438a-9ba1-08e63db50b47" providerId="ADAL" clId="{D405CF3A-8D58-4DDC-825F-2502DA50F8EC}" dt="2021-04-05T02:41:52.823" v="3093" actId="478"/>
          <ac:spMkLst>
            <pc:docMk/>
            <pc:sldMk cId="1302906930" sldId="654"/>
            <ac:spMk id="8" creationId="{94DA09AC-856D-43DA-A606-B1DD907EEC92}"/>
          </ac:spMkLst>
        </pc:spChg>
        <pc:spChg chg="add mod">
          <ac:chgData name="Zhao Jin" userId="cd05a825-544c-438a-9ba1-08e63db50b47" providerId="ADAL" clId="{D405CF3A-8D58-4DDC-825F-2502DA50F8EC}" dt="2021-04-05T02:50:12.830" v="3533" actId="14100"/>
          <ac:spMkLst>
            <pc:docMk/>
            <pc:sldMk cId="1302906930" sldId="654"/>
            <ac:spMk id="9" creationId="{2CD2C38B-D9F9-4583-BAD5-D40332383162}"/>
          </ac:spMkLst>
        </pc:spChg>
        <pc:spChg chg="add del mod">
          <ac:chgData name="Zhao Jin" userId="cd05a825-544c-438a-9ba1-08e63db50b47" providerId="ADAL" clId="{D405CF3A-8D58-4DDC-825F-2502DA50F8EC}" dt="2021-04-05T02:41:33.120" v="3067"/>
          <ac:spMkLst>
            <pc:docMk/>
            <pc:sldMk cId="1302906930" sldId="654"/>
            <ac:spMk id="10" creationId="{3DE327B3-A3D4-468A-92DF-61A89CD5EB03}"/>
          </ac:spMkLst>
        </pc:spChg>
        <pc:spChg chg="mod">
          <ac:chgData name="Zhao Jin" userId="cd05a825-544c-438a-9ba1-08e63db50b47" providerId="ADAL" clId="{D405CF3A-8D58-4DDC-825F-2502DA50F8EC}" dt="2021-04-05T02:44:44.522" v="3319" actId="6549"/>
          <ac:spMkLst>
            <pc:docMk/>
            <pc:sldMk cId="1302906930" sldId="654"/>
            <ac:spMk id="11" creationId="{6719DA3F-9CE1-4733-A287-6E9A20182AD7}"/>
          </ac:spMkLst>
        </pc:spChg>
        <pc:spChg chg="add mod">
          <ac:chgData name="Zhao Jin" userId="cd05a825-544c-438a-9ba1-08e63db50b47" providerId="ADAL" clId="{D405CF3A-8D58-4DDC-825F-2502DA50F8EC}" dt="2021-04-05T02:57:51.686" v="3869" actId="1036"/>
          <ac:spMkLst>
            <pc:docMk/>
            <pc:sldMk cId="1302906930" sldId="654"/>
            <ac:spMk id="13" creationId="{63231F68-1B7B-4406-9ACB-DF95FE2F8718}"/>
          </ac:spMkLst>
        </pc:spChg>
        <pc:spChg chg="add del mod">
          <ac:chgData name="Zhao Jin" userId="cd05a825-544c-438a-9ba1-08e63db50b47" providerId="ADAL" clId="{D405CF3A-8D58-4DDC-825F-2502DA50F8EC}" dt="2021-04-05T02:48:58.439" v="3473" actId="478"/>
          <ac:spMkLst>
            <pc:docMk/>
            <pc:sldMk cId="1302906930" sldId="654"/>
            <ac:spMk id="14" creationId="{72E4662B-A60B-4DDD-95BA-95F1A566CB75}"/>
          </ac:spMkLst>
        </pc:spChg>
        <pc:spChg chg="mod">
          <ac:chgData name="Zhao Jin" userId="cd05a825-544c-438a-9ba1-08e63db50b47" providerId="ADAL" clId="{D405CF3A-8D58-4DDC-825F-2502DA50F8EC}" dt="2021-04-05T02:55:40.555" v="3859" actId="20577"/>
          <ac:spMkLst>
            <pc:docMk/>
            <pc:sldMk cId="1302906930" sldId="654"/>
            <ac:spMk id="16" creationId="{F89B9B9F-CD0C-439D-9426-3B8160FADD58}"/>
          </ac:spMkLst>
        </pc:spChg>
      </pc:sldChg>
      <pc:sldChg chg="addSp modSp add mod modAnim">
        <pc:chgData name="Zhao Jin" userId="cd05a825-544c-438a-9ba1-08e63db50b47" providerId="ADAL" clId="{D405CF3A-8D58-4DDC-825F-2502DA50F8EC}" dt="2021-04-05T02:56:07.773" v="3867" actId="20577"/>
        <pc:sldMkLst>
          <pc:docMk/>
          <pc:sldMk cId="285181288" sldId="655"/>
        </pc:sldMkLst>
        <pc:spChg chg="add mod">
          <ac:chgData name="Zhao Jin" userId="cd05a825-544c-438a-9ba1-08e63db50b47" providerId="ADAL" clId="{D405CF3A-8D58-4DDC-825F-2502DA50F8EC}" dt="2021-04-05T02:47:28.360" v="3470" actId="20577"/>
          <ac:spMkLst>
            <pc:docMk/>
            <pc:sldMk cId="285181288" sldId="655"/>
            <ac:spMk id="8" creationId="{934CCB6E-9113-4591-9374-7C96B50E24C7}"/>
          </ac:spMkLst>
        </pc:spChg>
        <pc:spChg chg="mod">
          <ac:chgData name="Zhao Jin" userId="cd05a825-544c-438a-9ba1-08e63db50b47" providerId="ADAL" clId="{D405CF3A-8D58-4DDC-825F-2502DA50F8EC}" dt="2021-04-05T02:34:55.028" v="2747" actId="14100"/>
          <ac:spMkLst>
            <pc:docMk/>
            <pc:sldMk cId="285181288" sldId="655"/>
            <ac:spMk id="9" creationId="{52CB47C1-A1EC-4A8E-86A2-DE9611383AB4}"/>
          </ac:spMkLst>
        </pc:spChg>
        <pc:spChg chg="mod">
          <ac:chgData name="Zhao Jin" userId="cd05a825-544c-438a-9ba1-08e63db50b47" providerId="ADAL" clId="{D405CF3A-8D58-4DDC-825F-2502DA50F8EC}" dt="2021-04-05T02:56:07.773" v="3867" actId="20577"/>
          <ac:spMkLst>
            <pc:docMk/>
            <pc:sldMk cId="285181288" sldId="655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55:52.128" v="3864"/>
          <ac:spMkLst>
            <pc:docMk/>
            <pc:sldMk cId="285181288" sldId="655"/>
            <ac:spMk id="16" creationId="{F89B9B9F-CD0C-439D-9426-3B8160FADD58}"/>
          </ac:spMkLst>
        </pc:spChg>
      </pc:sldChg>
      <pc:sldChg chg="addSp delSp modSp add mod delAnim modAnim">
        <pc:chgData name="Zhao Jin" userId="cd05a825-544c-438a-9ba1-08e63db50b47" providerId="ADAL" clId="{D405CF3A-8D58-4DDC-825F-2502DA50F8EC}" dt="2021-04-05T02:55:58.855" v="3866"/>
        <pc:sldMkLst>
          <pc:docMk/>
          <pc:sldMk cId="2115053964" sldId="656"/>
        </pc:sldMkLst>
        <pc:spChg chg="add mod">
          <ac:chgData name="Zhao Jin" userId="cd05a825-544c-438a-9ba1-08e63db50b47" providerId="ADAL" clId="{D405CF3A-8D58-4DDC-825F-2502DA50F8EC}" dt="2021-04-05T02:41:15.544" v="3063" actId="207"/>
          <ac:spMkLst>
            <pc:docMk/>
            <pc:sldMk cId="2115053964" sldId="656"/>
            <ac:spMk id="8" creationId="{8F0D0C56-8791-4AF3-9884-85154933DD02}"/>
          </ac:spMkLst>
        </pc:spChg>
        <pc:spChg chg="del mod">
          <ac:chgData name="Zhao Jin" userId="cd05a825-544c-438a-9ba1-08e63db50b47" providerId="ADAL" clId="{D405CF3A-8D58-4DDC-825F-2502DA50F8EC}" dt="2021-04-05T02:39:59.618" v="2950" actId="478"/>
          <ac:spMkLst>
            <pc:docMk/>
            <pc:sldMk cId="2115053964" sldId="656"/>
            <ac:spMk id="9" creationId="{52CB47C1-A1EC-4A8E-86A2-DE9611383AB4}"/>
          </ac:spMkLst>
        </pc:spChg>
        <pc:spChg chg="add mod">
          <ac:chgData name="Zhao Jin" userId="cd05a825-544c-438a-9ba1-08e63db50b47" providerId="ADAL" clId="{D405CF3A-8D58-4DDC-825F-2502DA50F8EC}" dt="2021-04-05T02:52:55.115" v="3641" actId="20577"/>
          <ac:spMkLst>
            <pc:docMk/>
            <pc:sldMk cId="2115053964" sldId="656"/>
            <ac:spMk id="10" creationId="{F7215202-ABCF-43B5-8FDE-B668CA0EE89C}"/>
          </ac:spMkLst>
        </pc:spChg>
        <pc:spChg chg="del mod">
          <ac:chgData name="Zhao Jin" userId="cd05a825-544c-438a-9ba1-08e63db50b47" providerId="ADAL" clId="{D405CF3A-8D58-4DDC-825F-2502DA50F8EC}" dt="2021-04-05T02:39:59.618" v="2950" actId="478"/>
          <ac:spMkLst>
            <pc:docMk/>
            <pc:sldMk cId="2115053964" sldId="656"/>
            <ac:spMk id="11" creationId="{6719DA3F-9CE1-4733-A287-6E9A20182AD7}"/>
          </ac:spMkLst>
        </pc:spChg>
        <pc:spChg chg="add mod">
          <ac:chgData name="Zhao Jin" userId="cd05a825-544c-438a-9ba1-08e63db50b47" providerId="ADAL" clId="{D405CF3A-8D58-4DDC-825F-2502DA50F8EC}" dt="2021-04-05T02:53:55.174" v="3770" actId="313"/>
          <ac:spMkLst>
            <pc:docMk/>
            <pc:sldMk cId="2115053964" sldId="656"/>
            <ac:spMk id="13" creationId="{D0DD3830-36AC-41F3-A032-A9794BFBAFF6}"/>
          </ac:spMkLst>
        </pc:spChg>
        <pc:spChg chg="add mod">
          <ac:chgData name="Zhao Jin" userId="cd05a825-544c-438a-9ba1-08e63db50b47" providerId="ADAL" clId="{D405CF3A-8D58-4DDC-825F-2502DA50F8EC}" dt="2021-04-05T02:53:43.848" v="3769" actId="20577"/>
          <ac:spMkLst>
            <pc:docMk/>
            <pc:sldMk cId="2115053964" sldId="656"/>
            <ac:spMk id="14" creationId="{6241D7BE-FF28-4F91-9DDA-02852FF34EDD}"/>
          </ac:spMkLst>
        </pc:spChg>
        <pc:spChg chg="mod">
          <ac:chgData name="Zhao Jin" userId="cd05a825-544c-438a-9ba1-08e63db50b47" providerId="ADAL" clId="{D405CF3A-8D58-4DDC-825F-2502DA50F8EC}" dt="2021-04-05T02:55:58.855" v="3866"/>
          <ac:spMkLst>
            <pc:docMk/>
            <pc:sldMk cId="2115053964" sldId="656"/>
            <ac:spMk id="16" creationId="{F89B9B9F-CD0C-439D-9426-3B8160FADD58}"/>
          </ac:spMkLst>
        </pc:spChg>
      </pc:sldChg>
      <pc:sldChg chg="addSp delSp modSp add mod ord">
        <pc:chgData name="Zhao Jin" userId="cd05a825-544c-438a-9ba1-08e63db50b47" providerId="ADAL" clId="{D405CF3A-8D58-4DDC-825F-2502DA50F8EC}" dt="2021-04-05T02:55:55.703" v="3865"/>
        <pc:sldMkLst>
          <pc:docMk/>
          <pc:sldMk cId="2183659375" sldId="657"/>
        </pc:sldMkLst>
        <pc:spChg chg="mod">
          <ac:chgData name="Zhao Jin" userId="cd05a825-544c-438a-9ba1-08e63db50b47" providerId="ADAL" clId="{D405CF3A-8D58-4DDC-825F-2502DA50F8EC}" dt="2021-04-05T02:39:23.060" v="2913" actId="207"/>
          <ac:spMkLst>
            <pc:docMk/>
            <pc:sldMk cId="2183659375" sldId="657"/>
            <ac:spMk id="8" creationId="{8F0D0C56-8791-4AF3-9884-85154933DD02}"/>
          </ac:spMkLst>
        </pc:spChg>
        <pc:spChg chg="mod">
          <ac:chgData name="Zhao Jin" userId="cd05a825-544c-438a-9ba1-08e63db50b47" providerId="ADAL" clId="{D405CF3A-8D58-4DDC-825F-2502DA50F8EC}" dt="2021-04-05T02:51:28.620" v="3558" actId="1076"/>
          <ac:spMkLst>
            <pc:docMk/>
            <pc:sldMk cId="2183659375" sldId="657"/>
            <ac:spMk id="9" creationId="{52CB47C1-A1EC-4A8E-86A2-DE9611383AB4}"/>
          </ac:spMkLst>
        </pc:spChg>
        <pc:spChg chg="mod">
          <ac:chgData name="Zhao Jin" userId="cd05a825-544c-438a-9ba1-08e63db50b47" providerId="ADAL" clId="{D405CF3A-8D58-4DDC-825F-2502DA50F8EC}" dt="2021-04-05T02:52:24.668" v="3623" actId="20577"/>
          <ac:spMkLst>
            <pc:docMk/>
            <pc:sldMk cId="2183659375" sldId="657"/>
            <ac:spMk id="10" creationId="{F7215202-ABCF-43B5-8FDE-B668CA0EE89C}"/>
          </ac:spMkLst>
        </pc:spChg>
        <pc:spChg chg="add mod">
          <ac:chgData name="Zhao Jin" userId="cd05a825-544c-438a-9ba1-08e63db50b47" providerId="ADAL" clId="{D405CF3A-8D58-4DDC-825F-2502DA50F8EC}" dt="2021-04-05T02:51:42.807" v="3577" actId="14100"/>
          <ac:spMkLst>
            <pc:docMk/>
            <pc:sldMk cId="2183659375" sldId="657"/>
            <ac:spMk id="13" creationId="{0C8DCEBD-EE6A-42A3-B0F1-A7DB13A32C8E}"/>
          </ac:spMkLst>
        </pc:spChg>
        <pc:spChg chg="add del mod">
          <ac:chgData name="Zhao Jin" userId="cd05a825-544c-438a-9ba1-08e63db50b47" providerId="ADAL" clId="{D405CF3A-8D58-4DDC-825F-2502DA50F8EC}" dt="2021-04-05T02:51:54.542" v="3580" actId="478"/>
          <ac:spMkLst>
            <pc:docMk/>
            <pc:sldMk cId="2183659375" sldId="657"/>
            <ac:spMk id="14" creationId="{6622F755-B95C-4408-B11D-4DEFD7349AA4}"/>
          </ac:spMkLst>
        </pc:spChg>
        <pc:spChg chg="add del mod">
          <ac:chgData name="Zhao Jin" userId="cd05a825-544c-438a-9ba1-08e63db50b47" providerId="ADAL" clId="{D405CF3A-8D58-4DDC-825F-2502DA50F8EC}" dt="2021-04-05T02:52:37.762" v="3627" actId="14100"/>
          <ac:spMkLst>
            <pc:docMk/>
            <pc:sldMk cId="2183659375" sldId="657"/>
            <ac:spMk id="15" creationId="{D8D75600-9315-4667-ADAF-D05EE9ECECA6}"/>
          </ac:spMkLst>
        </pc:spChg>
        <pc:spChg chg="mod">
          <ac:chgData name="Zhao Jin" userId="cd05a825-544c-438a-9ba1-08e63db50b47" providerId="ADAL" clId="{D405CF3A-8D58-4DDC-825F-2502DA50F8EC}" dt="2021-04-05T02:55:55.703" v="3865"/>
          <ac:spMkLst>
            <pc:docMk/>
            <pc:sldMk cId="2183659375" sldId="657"/>
            <ac:spMk id="16" creationId="{F89B9B9F-CD0C-439D-9426-3B8160FADD58}"/>
          </ac:spMkLst>
        </pc:spChg>
      </pc:sldChg>
      <pc:sldChg chg="add del">
        <pc:chgData name="Zhao Jin" userId="cd05a825-544c-438a-9ba1-08e63db50b47" providerId="ADAL" clId="{D405CF3A-8D58-4DDC-825F-2502DA50F8EC}" dt="2021-04-05T02:39:31.632" v="2915"/>
        <pc:sldMkLst>
          <pc:docMk/>
          <pc:sldMk cId="1141928799" sldId="658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2EF0D82-81D2-6D4F-9460-EA0BC5CA50C6}"/>
    <pc:docChg chg="undo custSel addSld modSld">
      <pc:chgData name="Zhao Jin" userId="cd05a825-544c-438a-9ba1-08e63db50b47" providerId="ADAL" clId="{32EF0D82-81D2-6D4F-9460-EA0BC5CA50C6}" dt="2021-04-05T05:38:23.615" v="93"/>
      <pc:docMkLst>
        <pc:docMk/>
      </pc:docMkLst>
      <pc:sldChg chg="addSp delSp modSp">
        <pc:chgData name="Zhao Jin" userId="cd05a825-544c-438a-9ba1-08e63db50b47" providerId="ADAL" clId="{32EF0D82-81D2-6D4F-9460-EA0BC5CA50C6}" dt="2021-04-05T05:38:23.615" v="93"/>
        <pc:sldMkLst>
          <pc:docMk/>
          <pc:sldMk cId="2840099445" sldId="602"/>
        </pc:sldMkLst>
        <pc:spChg chg="add del mod">
          <ac:chgData name="Zhao Jin" userId="cd05a825-544c-438a-9ba1-08e63db50b47" providerId="ADAL" clId="{32EF0D82-81D2-6D4F-9460-EA0BC5CA50C6}" dt="2021-04-05T05:38:23.615" v="93"/>
          <ac:spMkLst>
            <pc:docMk/>
            <pc:sldMk cId="2840099445" sldId="602"/>
            <ac:spMk id="2" creationId="{157C70DE-3DCC-1E4D-8538-9539F3E077C0}"/>
          </ac:spMkLst>
        </pc:spChg>
      </pc:sldChg>
      <pc:sldChg chg="modSp">
        <pc:chgData name="Zhao Jin" userId="cd05a825-544c-438a-9ba1-08e63db50b47" providerId="ADAL" clId="{32EF0D82-81D2-6D4F-9460-EA0BC5CA50C6}" dt="2021-04-05T05:33:42.597" v="88" actId="207"/>
        <pc:sldMkLst>
          <pc:docMk/>
          <pc:sldMk cId="1302906930" sldId="654"/>
        </pc:sldMkLst>
        <pc:spChg chg="mod">
          <ac:chgData name="Zhao Jin" userId="cd05a825-544c-438a-9ba1-08e63db50b47" providerId="ADAL" clId="{32EF0D82-81D2-6D4F-9460-EA0BC5CA50C6}" dt="2021-04-05T05:33:42.597" v="88" actId="207"/>
          <ac:spMkLst>
            <pc:docMk/>
            <pc:sldMk cId="1302906930" sldId="654"/>
            <ac:spMk id="13" creationId="{63231F68-1B7B-4406-9ACB-DF95FE2F8718}"/>
          </ac:spMkLst>
        </pc:spChg>
      </pc:sldChg>
      <pc:sldChg chg="modSp">
        <pc:chgData name="Zhao Jin" userId="cd05a825-544c-438a-9ba1-08e63db50b47" providerId="ADAL" clId="{32EF0D82-81D2-6D4F-9460-EA0BC5CA50C6}" dt="2021-04-05T05:34:17.367" v="90" actId="207"/>
        <pc:sldMkLst>
          <pc:docMk/>
          <pc:sldMk cId="2115053964" sldId="656"/>
        </pc:sldMkLst>
        <pc:spChg chg="mod">
          <ac:chgData name="Zhao Jin" userId="cd05a825-544c-438a-9ba1-08e63db50b47" providerId="ADAL" clId="{32EF0D82-81D2-6D4F-9460-EA0BC5CA50C6}" dt="2021-04-05T05:34:17.367" v="90" actId="207"/>
          <ac:spMkLst>
            <pc:docMk/>
            <pc:sldMk cId="2115053964" sldId="656"/>
            <ac:spMk id="14" creationId="{6241D7BE-FF28-4F91-9DDA-02852FF34EDD}"/>
          </ac:spMkLst>
        </pc:spChg>
      </pc:sldChg>
      <pc:sldChg chg="addSp delSp modSp add delAnim modAnim">
        <pc:chgData name="Zhao Jin" userId="cd05a825-544c-438a-9ba1-08e63db50b47" providerId="ADAL" clId="{32EF0D82-81D2-6D4F-9460-EA0BC5CA50C6}" dt="2021-04-05T05:31:21.773" v="80" actId="20577"/>
        <pc:sldMkLst>
          <pc:docMk/>
          <pc:sldMk cId="1792936429" sldId="658"/>
        </pc:sldMkLst>
        <pc:spChg chg="mod">
          <ac:chgData name="Zhao Jin" userId="cd05a825-544c-438a-9ba1-08e63db50b47" providerId="ADAL" clId="{32EF0D82-81D2-6D4F-9460-EA0BC5CA50C6}" dt="2021-04-05T05:29:46.826" v="11" actId="14100"/>
          <ac:spMkLst>
            <pc:docMk/>
            <pc:sldMk cId="1792936429" sldId="658"/>
            <ac:spMk id="35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1:18.815" v="79" actId="20577"/>
          <ac:spMkLst>
            <pc:docMk/>
            <pc:sldMk cId="1792936429" sldId="658"/>
            <ac:spMk id="36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0:23.209" v="72" actId="14100"/>
          <ac:spMkLst>
            <pc:docMk/>
            <pc:sldMk cId="1792936429" sldId="658"/>
            <ac:spMk id="37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1:21.773" v="80" actId="20577"/>
          <ac:spMkLst>
            <pc:docMk/>
            <pc:sldMk cId="1792936429" sldId="658"/>
            <ac:spMk id="40" creationId="{99B42D35-C6C0-1D43-92A6-F5A50B1E8C54}"/>
          </ac:spMkLst>
        </pc:spChg>
        <pc:spChg chg="mod">
          <ac:chgData name="Zhao Jin" userId="cd05a825-544c-438a-9ba1-08e63db50b47" providerId="ADAL" clId="{32EF0D82-81D2-6D4F-9460-EA0BC5CA50C6}" dt="2021-04-05T05:28:27.214" v="3" actId="20577"/>
          <ac:spMkLst>
            <pc:docMk/>
            <pc:sldMk cId="1792936429" sldId="658"/>
            <ac:spMk id="14338" creationId="{00000000-0000-0000-0000-000000000000}"/>
          </ac:spMkLst>
        </pc:spChg>
        <pc:grpChg chg="del">
          <ac:chgData name="Zhao Jin" userId="cd05a825-544c-438a-9ba1-08e63db50b47" providerId="ADAL" clId="{32EF0D82-81D2-6D4F-9460-EA0BC5CA50C6}" dt="2021-04-05T05:29:06.082" v="7" actId="478"/>
          <ac:grpSpMkLst>
            <pc:docMk/>
            <pc:sldMk cId="1792936429" sldId="658"/>
            <ac:grpSpMk id="30" creationId="{00000000-0000-0000-0000-000000000000}"/>
          </ac:grpSpMkLst>
        </pc:grpChg>
        <pc:grpChg chg="add mod">
          <ac:chgData name="Zhao Jin" userId="cd05a825-544c-438a-9ba1-08e63db50b47" providerId="ADAL" clId="{32EF0D82-81D2-6D4F-9460-EA0BC5CA50C6}" dt="2021-04-05T05:31:13.833" v="78" actId="1076"/>
          <ac:grpSpMkLst>
            <pc:docMk/>
            <pc:sldMk cId="1792936429" sldId="658"/>
            <ac:grpSpMk id="38" creationId="{5BB20CF4-2BA0-0A45-A30D-09D89391801D}"/>
          </ac:grpSpMkLst>
        </pc:gr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C9FBA7A-C75B-5CCE-991E-BC407B2E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6F19A5-3927-D89E-8B2C-E7ECBA9285D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Get used to thinking </a:t>
            </a:r>
            <a:r>
              <a:rPr lang="en-US" sz="6000" dirty="0">
                <a:solidFill>
                  <a:srgbClr val="0000FF"/>
                </a:solidFill>
              </a:rPr>
              <a:t>recursively…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>
                <a:solidFill>
                  <a:srgbClr val="0000FF"/>
                </a:solidFill>
              </a:rPr>
              <a:t>recursively</a:t>
            </a:r>
            <a:r>
              <a:rPr lang="en-US" sz="48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600" dirty="0">
                <a:solidFill>
                  <a:srgbClr val="0000FF"/>
                </a:solidFill>
              </a:rPr>
              <a:t>recursively</a:t>
            </a:r>
            <a:r>
              <a:rPr lang="en-US" sz="36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>
                <a:solidFill>
                  <a:srgbClr val="0000FF"/>
                </a:solidFill>
              </a:rPr>
              <a:t>recursively</a:t>
            </a:r>
            <a:r>
              <a:rPr lang="en-US" sz="24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/>
              <a:t>…</a:t>
            </a:r>
            <a:endParaRPr lang="en-US" sz="2400" dirty="0"/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4D28D-598C-F801-6AA7-A8B46C23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D37A1-D80D-3106-F762-6E979839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Week12R - </a:t>
            </a:r>
            <a:fld id="{2E4790E1-2590-4AEE-892D-AB46A7688113}" type="slidenum">
              <a:rPr lang="en-US" sz="1100" smtClean="0"/>
              <a:pPr>
                <a:defRPr/>
              </a:pPr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</TotalTime>
  <Words>46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Clarity</vt:lpstr>
      <vt:lpstr>PowerPoint Presentation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2</cp:revision>
  <cp:lastPrinted>2014-06-20T04:24:53Z</cp:lastPrinted>
  <dcterms:created xsi:type="dcterms:W3CDTF">1998-09-05T15:03:32Z</dcterms:created>
  <dcterms:modified xsi:type="dcterms:W3CDTF">2024-02-01T09:47:11Z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