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4" r:id="rId3"/>
    <p:sldId id="533" r:id="rId4"/>
    <p:sldId id="532" r:id="rId5"/>
    <p:sldId id="528" r:id="rId6"/>
    <p:sldId id="529" r:id="rId7"/>
    <p:sldId id="534" r:id="rId8"/>
    <p:sldId id="536" r:id="rId9"/>
    <p:sldId id="527" r:id="rId10"/>
    <p:sldId id="537" r:id="rId11"/>
    <p:sldId id="535" r:id="rId12"/>
    <p:sldId id="525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5F92E-B4E6-4CCF-B528-74B4BD4CFC77}" v="512" dt="2024-01-23T01:27:04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185" autoAdjust="0"/>
  </p:normalViewPr>
  <p:slideViewPr>
    <p:cSldViewPr snapToGrid="0">
      <p:cViewPr varScale="1">
        <p:scale>
          <a:sx n="111" d="100"/>
          <a:sy n="111" d="100"/>
        </p:scale>
        <p:origin x="13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D545F92E-B4E6-4CCF-B528-74B4BD4CFC77}"/>
    <pc:docChg chg="undo redo custSel addSld delSld modSld sldOrd modMainMaster">
      <pc:chgData name="Zhao Jin" userId="cd05a825-544c-438a-9ba1-08e63db50b47" providerId="ADAL" clId="{D545F92E-B4E6-4CCF-B528-74B4BD4CFC77}" dt="2024-01-23T01:27:04.751" v="1153" actId="27636"/>
      <pc:docMkLst>
        <pc:docMk/>
      </pc:docMkLst>
      <pc:sldChg chg="addSp modSp mod">
        <pc:chgData name="Zhao Jin" userId="cd05a825-544c-438a-9ba1-08e63db50b47" providerId="ADAL" clId="{D545F92E-B4E6-4CCF-B528-74B4BD4CFC77}" dt="2024-01-23T01:27:04.698" v="1152"/>
        <pc:sldMkLst>
          <pc:docMk/>
          <pc:sldMk cId="0" sldId="256"/>
        </pc:sldMkLst>
        <pc:spChg chg="add mod">
          <ac:chgData name="Zhao Jin" userId="cd05a825-544c-438a-9ba1-08e63db50b47" providerId="ADAL" clId="{D545F92E-B4E6-4CCF-B528-74B4BD4CFC77}" dt="2024-01-23T01:27:04.698" v="1152"/>
          <ac:spMkLst>
            <pc:docMk/>
            <pc:sldMk cId="0" sldId="256"/>
            <ac:spMk id="3" creationId="{9D79441A-D805-AFE1-9EF8-21EC75FD7F51}"/>
          </ac:spMkLst>
        </pc:spChg>
        <pc:spChg chg="mod">
          <ac:chgData name="Zhao Jin" userId="cd05a825-544c-438a-9ba1-08e63db50b47" providerId="ADAL" clId="{D545F92E-B4E6-4CCF-B528-74B4BD4CFC77}" dt="2024-01-23T00:20:58.168" v="1021" actId="20577"/>
          <ac:spMkLst>
            <pc:docMk/>
            <pc:sldMk cId="0" sldId="256"/>
            <ac:spMk id="8" creationId="{00000000-0000-0000-0000-000000000000}"/>
          </ac:spMkLst>
        </pc:spChg>
        <pc:picChg chg="add mod">
          <ac:chgData name="Zhao Jin" userId="cd05a825-544c-438a-9ba1-08e63db50b47" providerId="ADAL" clId="{D545F92E-B4E6-4CCF-B528-74B4BD4CFC77}" dt="2024-01-23T01:27:04.698" v="1152"/>
          <ac:picMkLst>
            <pc:docMk/>
            <pc:sldMk cId="0" sldId="256"/>
            <ac:picMk id="2" creationId="{2E4FB2EC-BF85-8797-60B6-0B50FF6B8421}"/>
          </ac:picMkLst>
        </pc:picChg>
      </pc:sldChg>
      <pc:sldChg chg="addSp delSp modSp mod setBg delAnim modAnim">
        <pc:chgData name="Zhao Jin" userId="cd05a825-544c-438a-9ba1-08e63db50b47" providerId="ADAL" clId="{D545F92E-B4E6-4CCF-B528-74B4BD4CFC77}" dt="2024-01-23T00:21:14.178" v="1023" actId="1076"/>
        <pc:sldMkLst>
          <pc:docMk/>
          <pc:sldMk cId="4049827685" sldId="524"/>
        </pc:sldMkLst>
        <pc:spChg chg="add del mod">
          <ac:chgData name="Zhao Jin" userId="cd05a825-544c-438a-9ba1-08e63db50b47" providerId="ADAL" clId="{D545F92E-B4E6-4CCF-B528-74B4BD4CFC77}" dt="2024-01-22T04:23:01.615" v="5" actId="478"/>
          <ac:spMkLst>
            <pc:docMk/>
            <pc:sldMk cId="4049827685" sldId="524"/>
            <ac:spMk id="3" creationId="{13A699D7-B569-233F-5F04-82CB2FC92895}"/>
          </ac:spMkLst>
        </pc:spChg>
        <pc:spChg chg="add mod">
          <ac:chgData name="Zhao Jin" userId="cd05a825-544c-438a-9ba1-08e63db50b47" providerId="ADAL" clId="{D545F92E-B4E6-4CCF-B528-74B4BD4CFC77}" dt="2024-01-22T04:23:00.302" v="4"/>
          <ac:spMkLst>
            <pc:docMk/>
            <pc:sldMk cId="4049827685" sldId="524"/>
            <ac:spMk id="4" creationId="{26737E3E-176F-0328-AB91-35401EF7BE5E}"/>
          </ac:spMkLst>
        </pc:spChg>
        <pc:spChg chg="add mod">
          <ac:chgData name="Zhao Jin" userId="cd05a825-544c-438a-9ba1-08e63db50b47" providerId="ADAL" clId="{D545F92E-B4E6-4CCF-B528-74B4BD4CFC77}" dt="2024-01-22T04:22:57.644" v="1"/>
          <ac:spMkLst>
            <pc:docMk/>
            <pc:sldMk cId="4049827685" sldId="524"/>
            <ac:spMk id="5" creationId="{EED1E4BF-F6FE-BC60-EAA1-707559660704}"/>
          </ac:spMkLst>
        </pc:spChg>
        <pc:spChg chg="del">
          <ac:chgData name="Zhao Jin" userId="cd05a825-544c-438a-9ba1-08e63db50b47" providerId="ADAL" clId="{D545F92E-B4E6-4CCF-B528-74B4BD4CFC77}" dt="2024-01-22T04:22:56.341" v="0" actId="478"/>
          <ac:spMkLst>
            <pc:docMk/>
            <pc:sldMk cId="4049827685" sldId="524"/>
            <ac:spMk id="8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22:56.341" v="0" actId="478"/>
          <ac:spMkLst>
            <pc:docMk/>
            <pc:sldMk cId="4049827685" sldId="524"/>
            <ac:spMk id="9" creationId="{00000000-0000-0000-0000-000000000000}"/>
          </ac:spMkLst>
        </pc:spChg>
        <pc:spChg chg="add mod">
          <ac:chgData name="Zhao Jin" userId="cd05a825-544c-438a-9ba1-08e63db50b47" providerId="ADAL" clId="{D545F92E-B4E6-4CCF-B528-74B4BD4CFC77}" dt="2024-01-22T04:22:57.644" v="1"/>
          <ac:spMkLst>
            <pc:docMk/>
            <pc:sldMk cId="4049827685" sldId="524"/>
            <ac:spMk id="11" creationId="{B3FD60D2-B442-31AD-5371-5B06122F745A}"/>
          </ac:spMkLst>
        </pc:spChg>
        <pc:spChg chg="add mod">
          <ac:chgData name="Zhao Jin" userId="cd05a825-544c-438a-9ba1-08e63db50b47" providerId="ADAL" clId="{D545F92E-B4E6-4CCF-B528-74B4BD4CFC77}" dt="2024-01-22T04:23:02.466" v="6"/>
          <ac:spMkLst>
            <pc:docMk/>
            <pc:sldMk cId="4049827685" sldId="524"/>
            <ac:spMk id="12" creationId="{75556C52-20B3-04EC-B86D-9068835390E2}"/>
          </ac:spMkLst>
        </pc:spChg>
        <pc:spChg chg="add mod">
          <ac:chgData name="Zhao Jin" userId="cd05a825-544c-438a-9ba1-08e63db50b47" providerId="ADAL" clId="{D545F92E-B4E6-4CCF-B528-74B4BD4CFC77}" dt="2024-01-22T04:23:02.466" v="6"/>
          <ac:spMkLst>
            <pc:docMk/>
            <pc:sldMk cId="4049827685" sldId="524"/>
            <ac:spMk id="13" creationId="{A56951A5-BFA0-C727-A06A-B08C223AEE14}"/>
          </ac:spMkLst>
        </pc:spChg>
        <pc:spChg chg="add mod">
          <ac:chgData name="Zhao Jin" userId="cd05a825-544c-438a-9ba1-08e63db50b47" providerId="ADAL" clId="{D545F92E-B4E6-4CCF-B528-74B4BD4CFC77}" dt="2024-01-22T04:23:02.466" v="6"/>
          <ac:spMkLst>
            <pc:docMk/>
            <pc:sldMk cId="4049827685" sldId="524"/>
            <ac:spMk id="15" creationId="{8C2988A3-248F-5352-750F-A3B2D250A153}"/>
          </ac:spMkLst>
        </pc:spChg>
        <pc:spChg chg="add mod">
          <ac:chgData name="Zhao Jin" userId="cd05a825-544c-438a-9ba1-08e63db50b47" providerId="ADAL" clId="{D545F92E-B4E6-4CCF-B528-74B4BD4CFC77}" dt="2024-01-23T00:21:14.178" v="1023" actId="1076"/>
          <ac:spMkLst>
            <pc:docMk/>
            <pc:sldMk cId="4049827685" sldId="524"/>
            <ac:spMk id="16" creationId="{1BB7C566-D347-1D37-1756-C81E97C6467C}"/>
          </ac:spMkLst>
        </pc:spChg>
        <pc:spChg chg="add del mod">
          <ac:chgData name="Zhao Jin" userId="cd05a825-544c-438a-9ba1-08e63db50b47" providerId="ADAL" clId="{D545F92E-B4E6-4CCF-B528-74B4BD4CFC77}" dt="2024-01-22T04:39:13.002" v="575" actId="478"/>
          <ac:spMkLst>
            <pc:docMk/>
            <pc:sldMk cId="4049827685" sldId="524"/>
            <ac:spMk id="17" creationId="{477D1881-02C4-838F-8C52-323C9156D7F3}"/>
          </ac:spMkLst>
        </pc:spChg>
        <pc:spChg chg="add mod">
          <ac:chgData name="Zhao Jin" userId="cd05a825-544c-438a-9ba1-08e63db50b47" providerId="ADAL" clId="{D545F92E-B4E6-4CCF-B528-74B4BD4CFC77}" dt="2024-01-22T04:26:00.066" v="53"/>
          <ac:spMkLst>
            <pc:docMk/>
            <pc:sldMk cId="4049827685" sldId="524"/>
            <ac:spMk id="18" creationId="{E4387514-C639-CBAD-1E42-8A282774C4A4}"/>
          </ac:spMkLst>
        </pc:spChg>
        <pc:spChg chg="mod">
          <ac:chgData name="Zhao Jin" userId="cd05a825-544c-438a-9ba1-08e63db50b47" providerId="ADAL" clId="{D545F92E-B4E6-4CCF-B528-74B4BD4CFC77}" dt="2024-01-22T04:32:44.962" v="394"/>
          <ac:spMkLst>
            <pc:docMk/>
            <pc:sldMk cId="4049827685" sldId="524"/>
            <ac:spMk id="43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22:56.341" v="0" actId="478"/>
          <ac:spMkLst>
            <pc:docMk/>
            <pc:sldMk cId="4049827685" sldId="524"/>
            <ac:spMk id="24578" creationId="{00000000-0000-0000-0000-000000000000}"/>
          </ac:spMkLst>
        </pc:spChg>
        <pc:spChg chg="mod">
          <ac:chgData name="Zhao Jin" userId="cd05a825-544c-438a-9ba1-08e63db50b47" providerId="ADAL" clId="{D545F92E-B4E6-4CCF-B528-74B4BD4CFC77}" dt="2024-01-22T04:32:20.756" v="393"/>
          <ac:spMkLst>
            <pc:docMk/>
            <pc:sldMk cId="4049827685" sldId="524"/>
            <ac:spMk id="24582" creationId="{00000000-0000-0000-0000-000000000000}"/>
          </ac:spMkLst>
        </pc:spChg>
        <pc:picChg chg="add mod">
          <ac:chgData name="Zhao Jin" userId="cd05a825-544c-438a-9ba1-08e63db50b47" providerId="ADAL" clId="{D545F92E-B4E6-4CCF-B528-74B4BD4CFC77}" dt="2024-01-22T04:22:57.644" v="1"/>
          <ac:picMkLst>
            <pc:docMk/>
            <pc:sldMk cId="4049827685" sldId="524"/>
            <ac:picMk id="7" creationId="{832A053B-8D82-1C33-2BDE-00E3EBD659B4}"/>
          </ac:picMkLst>
        </pc:picChg>
        <pc:picChg chg="del">
          <ac:chgData name="Zhao Jin" userId="cd05a825-544c-438a-9ba1-08e63db50b47" providerId="ADAL" clId="{D545F92E-B4E6-4CCF-B528-74B4BD4CFC77}" dt="2024-01-22T04:22:56.341" v="0" actId="478"/>
          <ac:picMkLst>
            <pc:docMk/>
            <pc:sldMk cId="4049827685" sldId="524"/>
            <ac:picMk id="10" creationId="{00000000-0000-0000-0000-000000000000}"/>
          </ac:picMkLst>
        </pc:picChg>
        <pc:picChg chg="add mod">
          <ac:chgData name="Zhao Jin" userId="cd05a825-544c-438a-9ba1-08e63db50b47" providerId="ADAL" clId="{D545F92E-B4E6-4CCF-B528-74B4BD4CFC77}" dt="2024-01-22T04:23:02.466" v="6"/>
          <ac:picMkLst>
            <pc:docMk/>
            <pc:sldMk cId="4049827685" sldId="524"/>
            <ac:picMk id="14" creationId="{9EE15697-793F-5CDA-A1F0-257F8B68B0F8}"/>
          </ac:picMkLst>
        </pc:picChg>
      </pc:sldChg>
      <pc:sldChg chg="modSp mod">
        <pc:chgData name="Zhao Jin" userId="cd05a825-544c-438a-9ba1-08e63db50b47" providerId="ADAL" clId="{D545F92E-B4E6-4CCF-B528-74B4BD4CFC77}" dt="2024-01-23T00:05:22.470" v="592" actId="27636"/>
        <pc:sldMkLst>
          <pc:docMk/>
          <pc:sldMk cId="3871162519" sldId="525"/>
        </pc:sldMkLst>
        <pc:spChg chg="mod">
          <ac:chgData name="Zhao Jin" userId="cd05a825-544c-438a-9ba1-08e63db50b47" providerId="ADAL" clId="{D545F92E-B4E6-4CCF-B528-74B4BD4CFC77}" dt="2024-01-23T00:05:22.470" v="592" actId="27636"/>
          <ac:spMkLst>
            <pc:docMk/>
            <pc:sldMk cId="3871162519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D545F92E-B4E6-4CCF-B528-74B4BD4CFC77}" dt="2024-01-22T04:23:24.373" v="7" actId="2696"/>
        <pc:sldMkLst>
          <pc:docMk/>
          <pc:sldMk cId="770306953" sldId="526"/>
        </pc:sldMkLst>
      </pc:sldChg>
      <pc:sldChg chg="add del">
        <pc:chgData name="Zhao Jin" userId="cd05a825-544c-438a-9ba1-08e63db50b47" providerId="ADAL" clId="{D545F92E-B4E6-4CCF-B528-74B4BD4CFC77}" dt="2024-01-22T04:23:28.102" v="9"/>
        <pc:sldMkLst>
          <pc:docMk/>
          <pc:sldMk cId="789151518" sldId="526"/>
        </pc:sldMkLst>
      </pc:sldChg>
      <pc:sldChg chg="addSp delSp modSp mod modAnim">
        <pc:chgData name="Zhao Jin" userId="cd05a825-544c-438a-9ba1-08e63db50b47" providerId="ADAL" clId="{D545F92E-B4E6-4CCF-B528-74B4BD4CFC77}" dt="2024-01-23T00:29:30.950" v="1134" actId="20577"/>
        <pc:sldMkLst>
          <pc:docMk/>
          <pc:sldMk cId="4288789163" sldId="527"/>
        </pc:sldMkLst>
        <pc:spChg chg="add mod">
          <ac:chgData name="Zhao Jin" userId="cd05a825-544c-438a-9ba1-08e63db50b47" providerId="ADAL" clId="{D545F92E-B4E6-4CCF-B528-74B4BD4CFC77}" dt="2024-01-22T04:36:54.323" v="531" actId="313"/>
          <ac:spMkLst>
            <pc:docMk/>
            <pc:sldMk cId="4288789163" sldId="527"/>
            <ac:spMk id="2" creationId="{34DF5475-44A7-AB36-1963-4DFB52AC6D86}"/>
          </ac:spMkLst>
        </pc:spChg>
        <pc:spChg chg="add mod">
          <ac:chgData name="Zhao Jin" userId="cd05a825-544c-438a-9ba1-08e63db50b47" providerId="ADAL" clId="{D545F92E-B4E6-4CCF-B528-74B4BD4CFC77}" dt="2024-01-23T00:29:30.950" v="1134" actId="20577"/>
          <ac:spMkLst>
            <pc:docMk/>
            <pc:sldMk cId="4288789163" sldId="527"/>
            <ac:spMk id="3" creationId="{7F538E56-D636-4503-7C59-BCD69BC43C0A}"/>
          </ac:spMkLst>
        </pc:spChg>
        <pc:spChg chg="del">
          <ac:chgData name="Zhao Jin" userId="cd05a825-544c-438a-9ba1-08e63db50b47" providerId="ADAL" clId="{D545F92E-B4E6-4CCF-B528-74B4BD4CFC77}" dt="2024-01-22T04:36:42.264" v="485" actId="478"/>
          <ac:spMkLst>
            <pc:docMk/>
            <pc:sldMk cId="4288789163" sldId="527"/>
            <ac:spMk id="13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3T00:25:25.052" v="1060" actId="478"/>
          <ac:spMkLst>
            <pc:docMk/>
            <pc:sldMk cId="4288789163" sldId="527"/>
            <ac:spMk id="24" creationId="{00000000-0000-0000-0000-000000000000}"/>
          </ac:spMkLst>
        </pc:spChg>
        <pc:spChg chg="mod">
          <ac:chgData name="Zhao Jin" userId="cd05a825-544c-438a-9ba1-08e63db50b47" providerId="ADAL" clId="{D545F92E-B4E6-4CCF-B528-74B4BD4CFC77}" dt="2024-01-22T04:32:44.962" v="394"/>
          <ac:spMkLst>
            <pc:docMk/>
            <pc:sldMk cId="4288789163" sldId="527"/>
            <ac:spMk id="43" creationId="{00000000-0000-0000-0000-000000000000}"/>
          </ac:spMkLst>
        </pc:spChg>
      </pc:sldChg>
      <pc:sldChg chg="addSp delSp modSp mod ord delAnim modAnim">
        <pc:chgData name="Zhao Jin" userId="cd05a825-544c-438a-9ba1-08e63db50b47" providerId="ADAL" clId="{D545F92E-B4E6-4CCF-B528-74B4BD4CFC77}" dt="2024-01-23T00:13:35.084" v="993" actId="1035"/>
        <pc:sldMkLst>
          <pc:docMk/>
          <pc:sldMk cId="3849913699" sldId="528"/>
        </pc:sldMkLst>
        <pc:spChg chg="add del mod">
          <ac:chgData name="Zhao Jin" userId="cd05a825-544c-438a-9ba1-08e63db50b47" providerId="ADAL" clId="{D545F92E-B4E6-4CCF-B528-74B4BD4CFC77}" dt="2024-01-23T00:12:01.857" v="912" actId="478"/>
          <ac:spMkLst>
            <pc:docMk/>
            <pc:sldMk cId="3849913699" sldId="528"/>
            <ac:spMk id="2" creationId="{AE5F7F27-A7D6-DDB6-501D-04D3E8A4900D}"/>
          </ac:spMkLst>
        </pc:spChg>
        <pc:spChg chg="add del mod">
          <ac:chgData name="Zhao Jin" userId="cd05a825-544c-438a-9ba1-08e63db50b47" providerId="ADAL" clId="{D545F92E-B4E6-4CCF-B528-74B4BD4CFC77}" dt="2024-01-22T04:32:58.405" v="399" actId="478"/>
          <ac:spMkLst>
            <pc:docMk/>
            <pc:sldMk cId="3849913699" sldId="528"/>
            <ac:spMk id="3" creationId="{41ADCF90-6E3B-4D3C-B4CC-E52DFA54CBCF}"/>
          </ac:spMkLst>
        </pc:spChg>
        <pc:spChg chg="add del mod">
          <ac:chgData name="Zhao Jin" userId="cd05a825-544c-438a-9ba1-08e63db50b47" providerId="ADAL" clId="{D545F92E-B4E6-4CCF-B528-74B4BD4CFC77}" dt="2024-01-23T00:12:01.332" v="911" actId="478"/>
          <ac:spMkLst>
            <pc:docMk/>
            <pc:sldMk cId="3849913699" sldId="528"/>
            <ac:spMk id="3" creationId="{A45E809C-B0AB-6C5F-1E2B-FD1DBE6B18CD}"/>
          </ac:spMkLst>
        </pc:spChg>
        <pc:spChg chg="del">
          <ac:chgData name="Zhao Jin" userId="cd05a825-544c-438a-9ba1-08e63db50b47" providerId="ADAL" clId="{D545F92E-B4E6-4CCF-B528-74B4BD4CFC77}" dt="2024-01-22T04:32:54.717" v="396" actId="478"/>
          <ac:spMkLst>
            <pc:docMk/>
            <pc:sldMk cId="3849913699" sldId="528"/>
            <ac:spMk id="4" creationId="{00000000-0000-0000-0000-000000000000}"/>
          </ac:spMkLst>
        </pc:spChg>
        <pc:spChg chg="add mod">
          <ac:chgData name="Zhao Jin" userId="cd05a825-544c-438a-9ba1-08e63db50b47" providerId="ADAL" clId="{D545F92E-B4E6-4CCF-B528-74B4BD4CFC77}" dt="2024-01-23T00:12:13.948" v="917" actId="1076"/>
          <ac:spMkLst>
            <pc:docMk/>
            <pc:sldMk cId="3849913699" sldId="528"/>
            <ac:spMk id="4" creationId="{97191981-25C6-03B0-7F19-25947220E8C0}"/>
          </ac:spMkLst>
        </pc:spChg>
        <pc:spChg chg="del">
          <ac:chgData name="Zhao Jin" userId="cd05a825-544c-438a-9ba1-08e63db50b47" providerId="ADAL" clId="{D545F92E-B4E6-4CCF-B528-74B4BD4CFC77}" dt="2024-01-22T04:32:54.717" v="396" actId="478"/>
          <ac:spMkLst>
            <pc:docMk/>
            <pc:sldMk cId="3849913699" sldId="528"/>
            <ac:spMk id="5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2:54.717" v="396" actId="478"/>
          <ac:spMkLst>
            <pc:docMk/>
            <pc:sldMk cId="3849913699" sldId="528"/>
            <ac:spMk id="8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2:54.717" v="396" actId="478"/>
          <ac:spMkLst>
            <pc:docMk/>
            <pc:sldMk cId="3849913699" sldId="528"/>
            <ac:spMk id="9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2:54.717" v="396" actId="478"/>
          <ac:spMkLst>
            <pc:docMk/>
            <pc:sldMk cId="3849913699" sldId="528"/>
            <ac:spMk id="10" creationId="{00000000-0000-0000-0000-000000000000}"/>
          </ac:spMkLst>
        </pc:spChg>
        <pc:spChg chg="add mod">
          <ac:chgData name="Zhao Jin" userId="cd05a825-544c-438a-9ba1-08e63db50b47" providerId="ADAL" clId="{D545F92E-B4E6-4CCF-B528-74B4BD4CFC77}" dt="2024-01-22T04:33:02.868" v="400"/>
          <ac:spMkLst>
            <pc:docMk/>
            <pc:sldMk cId="3849913699" sldId="528"/>
            <ac:spMk id="11" creationId="{50D81FFD-6EF5-1A04-844C-1C36DAB166F0}"/>
          </ac:spMkLst>
        </pc:spChg>
        <pc:spChg chg="add mod">
          <ac:chgData name="Zhao Jin" userId="cd05a825-544c-438a-9ba1-08e63db50b47" providerId="ADAL" clId="{D545F92E-B4E6-4CCF-B528-74B4BD4CFC77}" dt="2024-01-22T04:33:05.708" v="401"/>
          <ac:spMkLst>
            <pc:docMk/>
            <pc:sldMk cId="3849913699" sldId="528"/>
            <ac:spMk id="12" creationId="{1E327694-C4D1-48F4-A4A5-22F334455387}"/>
          </ac:spMkLst>
        </pc:spChg>
        <pc:spChg chg="del">
          <ac:chgData name="Zhao Jin" userId="cd05a825-544c-438a-9ba1-08e63db50b47" providerId="ADAL" clId="{D545F92E-B4E6-4CCF-B528-74B4BD4CFC77}" dt="2024-01-22T04:32:56.061" v="397" actId="478"/>
          <ac:spMkLst>
            <pc:docMk/>
            <pc:sldMk cId="3849913699" sldId="528"/>
            <ac:spMk id="13" creationId="{00000000-0000-0000-0000-000000000000}"/>
          </ac:spMkLst>
        </pc:spChg>
        <pc:spChg chg="add mod">
          <ac:chgData name="Zhao Jin" userId="cd05a825-544c-438a-9ba1-08e63db50b47" providerId="ADAL" clId="{D545F92E-B4E6-4CCF-B528-74B4BD4CFC77}" dt="2024-01-22T04:33:05.708" v="401"/>
          <ac:spMkLst>
            <pc:docMk/>
            <pc:sldMk cId="3849913699" sldId="528"/>
            <ac:spMk id="15" creationId="{6A525032-CEA1-30F9-5681-A8D1FB6448F7}"/>
          </ac:spMkLst>
        </pc:spChg>
        <pc:spChg chg="add mod">
          <ac:chgData name="Zhao Jin" userId="cd05a825-544c-438a-9ba1-08e63db50b47" providerId="ADAL" clId="{D545F92E-B4E6-4CCF-B528-74B4BD4CFC77}" dt="2024-01-22T04:33:02.868" v="400"/>
          <ac:spMkLst>
            <pc:docMk/>
            <pc:sldMk cId="3849913699" sldId="528"/>
            <ac:spMk id="16" creationId="{7BE14F17-2021-CDCD-66C4-5E3B3FFEFEC7}"/>
          </ac:spMkLst>
        </pc:spChg>
        <pc:spChg chg="add mod">
          <ac:chgData name="Zhao Jin" userId="cd05a825-544c-438a-9ba1-08e63db50b47" providerId="ADAL" clId="{D545F92E-B4E6-4CCF-B528-74B4BD4CFC77}" dt="2024-01-22T04:33:05.708" v="401"/>
          <ac:spMkLst>
            <pc:docMk/>
            <pc:sldMk cId="3849913699" sldId="528"/>
            <ac:spMk id="17" creationId="{7083C6C7-E54B-30CF-E097-A2705F83D6FF}"/>
          </ac:spMkLst>
        </pc:spChg>
        <pc:spChg chg="del">
          <ac:chgData name="Zhao Jin" userId="cd05a825-544c-438a-9ba1-08e63db50b47" providerId="ADAL" clId="{D545F92E-B4E6-4CCF-B528-74B4BD4CFC77}" dt="2024-01-22T04:32:54.717" v="396" actId="478"/>
          <ac:spMkLst>
            <pc:docMk/>
            <pc:sldMk cId="3849913699" sldId="528"/>
            <ac:spMk id="18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2:54.717" v="396" actId="478"/>
          <ac:spMkLst>
            <pc:docMk/>
            <pc:sldMk cId="3849913699" sldId="528"/>
            <ac:spMk id="19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2:54.717" v="396" actId="478"/>
          <ac:spMkLst>
            <pc:docMk/>
            <pc:sldMk cId="3849913699" sldId="528"/>
            <ac:spMk id="20" creationId="{00000000-0000-0000-0000-000000000000}"/>
          </ac:spMkLst>
        </pc:spChg>
        <pc:spChg chg="add mod">
          <ac:chgData name="Zhao Jin" userId="cd05a825-544c-438a-9ba1-08e63db50b47" providerId="ADAL" clId="{D545F92E-B4E6-4CCF-B528-74B4BD4CFC77}" dt="2024-01-23T00:08:41.285" v="789" actId="20577"/>
          <ac:spMkLst>
            <pc:docMk/>
            <pc:sldMk cId="3849913699" sldId="528"/>
            <ac:spMk id="21" creationId="{0F221B66-C3EB-1031-C619-543E659FF6ED}"/>
          </ac:spMkLst>
        </pc:spChg>
        <pc:spChg chg="add mod">
          <ac:chgData name="Zhao Jin" userId="cd05a825-544c-438a-9ba1-08e63db50b47" providerId="ADAL" clId="{D545F92E-B4E6-4CCF-B528-74B4BD4CFC77}" dt="2024-01-23T00:13:24.816" v="957" actId="207"/>
          <ac:spMkLst>
            <pc:docMk/>
            <pc:sldMk cId="3849913699" sldId="528"/>
            <ac:spMk id="22" creationId="{B04A977D-F987-B08F-E5B2-1EDCB6CB3723}"/>
          </ac:spMkLst>
        </pc:spChg>
        <pc:spChg chg="add mod">
          <ac:chgData name="Zhao Jin" userId="cd05a825-544c-438a-9ba1-08e63db50b47" providerId="ADAL" clId="{D545F92E-B4E6-4CCF-B528-74B4BD4CFC77}" dt="2024-01-23T00:13:35.084" v="993" actId="1035"/>
          <ac:spMkLst>
            <pc:docMk/>
            <pc:sldMk cId="3849913699" sldId="528"/>
            <ac:spMk id="23" creationId="{8A9B6ACB-D314-C595-A1A9-5651662189D1}"/>
          </ac:spMkLst>
        </pc:spChg>
        <pc:spChg chg="add mod">
          <ac:chgData name="Zhao Jin" userId="cd05a825-544c-438a-9ba1-08e63db50b47" providerId="ADAL" clId="{D545F92E-B4E6-4CCF-B528-74B4BD4CFC77}" dt="2024-01-23T00:13:35.084" v="993" actId="1035"/>
          <ac:spMkLst>
            <pc:docMk/>
            <pc:sldMk cId="3849913699" sldId="528"/>
            <ac:spMk id="24" creationId="{C7ABE776-61DE-C367-814D-650F845A61CA}"/>
          </ac:spMkLst>
        </pc:spChg>
        <pc:spChg chg="add mod">
          <ac:chgData name="Zhao Jin" userId="cd05a825-544c-438a-9ba1-08e63db50b47" providerId="ADAL" clId="{D545F92E-B4E6-4CCF-B528-74B4BD4CFC77}" dt="2024-01-23T00:13:35.084" v="993" actId="1035"/>
          <ac:spMkLst>
            <pc:docMk/>
            <pc:sldMk cId="3849913699" sldId="528"/>
            <ac:spMk id="25" creationId="{7C65F3EB-39B5-B0E2-775C-384E7FDC6B22}"/>
          </ac:spMkLst>
        </pc:spChg>
        <pc:spChg chg="add mod">
          <ac:chgData name="Zhao Jin" userId="cd05a825-544c-438a-9ba1-08e63db50b47" providerId="ADAL" clId="{D545F92E-B4E6-4CCF-B528-74B4BD4CFC77}" dt="2024-01-23T00:12:24.411" v="920" actId="1076"/>
          <ac:spMkLst>
            <pc:docMk/>
            <pc:sldMk cId="3849913699" sldId="528"/>
            <ac:spMk id="26" creationId="{404BB4E8-BD9D-8AC3-002C-C3CFF01839BB}"/>
          </ac:spMkLst>
        </pc:spChg>
        <pc:spChg chg="mod">
          <ac:chgData name="Zhao Jin" userId="cd05a825-544c-438a-9ba1-08e63db50b47" providerId="ADAL" clId="{D545F92E-B4E6-4CCF-B528-74B4BD4CFC77}" dt="2024-01-22T04:32:44.962" v="394"/>
          <ac:spMkLst>
            <pc:docMk/>
            <pc:sldMk cId="3849913699" sldId="528"/>
            <ac:spMk id="43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2:57.161" v="398" actId="478"/>
          <ac:spMkLst>
            <pc:docMk/>
            <pc:sldMk cId="3849913699" sldId="528"/>
            <ac:spMk id="24578" creationId="{00000000-0000-0000-0000-000000000000}"/>
          </ac:spMkLst>
        </pc:spChg>
        <pc:graphicFrameChg chg="del">
          <ac:chgData name="Zhao Jin" userId="cd05a825-544c-438a-9ba1-08e63db50b47" providerId="ADAL" clId="{D545F92E-B4E6-4CCF-B528-74B4BD4CFC77}" dt="2024-01-22T04:32:54.717" v="396" actId="478"/>
          <ac:graphicFrameMkLst>
            <pc:docMk/>
            <pc:sldMk cId="3849913699" sldId="528"/>
            <ac:graphicFrameMk id="14" creationId="{00000000-0000-0000-0000-000000000000}"/>
          </ac:graphicFrameMkLst>
        </pc:graphicFrameChg>
        <pc:picChg chg="del">
          <ac:chgData name="Zhao Jin" userId="cd05a825-544c-438a-9ba1-08e63db50b47" providerId="ADAL" clId="{D545F92E-B4E6-4CCF-B528-74B4BD4CFC77}" dt="2024-01-22T04:32:54.717" v="396" actId="478"/>
          <ac:picMkLst>
            <pc:docMk/>
            <pc:sldMk cId="3849913699" sldId="528"/>
            <ac:picMk id="7" creationId="{00000000-0000-0000-0000-000000000000}"/>
          </ac:picMkLst>
        </pc:picChg>
      </pc:sldChg>
      <pc:sldChg chg="addSp delSp modSp mod delAnim modAnim">
        <pc:chgData name="Zhao Jin" userId="cd05a825-544c-438a-9ba1-08e63db50b47" providerId="ADAL" clId="{D545F92E-B4E6-4CCF-B528-74B4BD4CFC77}" dt="2024-01-23T00:14:22.299" v="1006" actId="1037"/>
        <pc:sldMkLst>
          <pc:docMk/>
          <pc:sldMk cId="3177718367" sldId="529"/>
        </pc:sldMkLst>
        <pc:spChg chg="add del mod">
          <ac:chgData name="Zhao Jin" userId="cd05a825-544c-438a-9ba1-08e63db50b47" providerId="ADAL" clId="{D545F92E-B4E6-4CCF-B528-74B4BD4CFC77}" dt="2024-01-22T04:31:07.352" v="369" actId="478"/>
          <ac:spMkLst>
            <pc:docMk/>
            <pc:sldMk cId="3177718367" sldId="529"/>
            <ac:spMk id="2" creationId="{D677B049-515F-54D6-3C38-B5E1B7CACE52}"/>
          </ac:spMkLst>
        </pc:spChg>
        <pc:spChg chg="add mod">
          <ac:chgData name="Zhao Jin" userId="cd05a825-544c-438a-9ba1-08e63db50b47" providerId="ADAL" clId="{D545F92E-B4E6-4CCF-B528-74B4BD4CFC77}" dt="2024-01-23T00:14:22.299" v="1006" actId="1037"/>
          <ac:spMkLst>
            <pc:docMk/>
            <pc:sldMk cId="3177718367" sldId="529"/>
            <ac:spMk id="3" creationId="{C3C5236A-2A55-B396-891F-509484779C63}"/>
          </ac:spMkLst>
        </pc:spChg>
        <pc:spChg chg="add mod">
          <ac:chgData name="Zhao Jin" userId="cd05a825-544c-438a-9ba1-08e63db50b47" providerId="ADAL" clId="{D545F92E-B4E6-4CCF-B528-74B4BD4CFC77}" dt="2024-01-22T04:31:10.921" v="371" actId="1076"/>
          <ac:spMkLst>
            <pc:docMk/>
            <pc:sldMk cId="3177718367" sldId="529"/>
            <ac:spMk id="4" creationId="{FDD39529-51C1-86AC-F3E8-885C1E196878}"/>
          </ac:spMkLst>
        </pc:spChg>
        <pc:spChg chg="add mod">
          <ac:chgData name="Zhao Jin" userId="cd05a825-544c-438a-9ba1-08e63db50b47" providerId="ADAL" clId="{D545F92E-B4E6-4CCF-B528-74B4BD4CFC77}" dt="2024-01-23T00:14:18.201" v="998" actId="1038"/>
          <ac:spMkLst>
            <pc:docMk/>
            <pc:sldMk cId="3177718367" sldId="529"/>
            <ac:spMk id="5" creationId="{B772CC8A-DE08-7519-8223-ECB69AC3BCAF}"/>
          </ac:spMkLst>
        </pc:spChg>
        <pc:spChg chg="add mod">
          <ac:chgData name="Zhao Jin" userId="cd05a825-544c-438a-9ba1-08e63db50b47" providerId="ADAL" clId="{D545F92E-B4E6-4CCF-B528-74B4BD4CFC77}" dt="2024-01-23T00:14:16.078" v="995" actId="1036"/>
          <ac:spMkLst>
            <pc:docMk/>
            <pc:sldMk cId="3177718367" sldId="529"/>
            <ac:spMk id="7" creationId="{B7C56E2F-BD64-EDAB-161C-3DB99FF05DB2}"/>
          </ac:spMkLst>
        </pc:spChg>
        <pc:spChg chg="mod">
          <ac:chgData name="Zhao Jin" userId="cd05a825-544c-438a-9ba1-08e63db50b47" providerId="ADAL" clId="{D545F92E-B4E6-4CCF-B528-74B4BD4CFC77}" dt="2024-01-22T04:32:44.962" v="394"/>
          <ac:spMkLst>
            <pc:docMk/>
            <pc:sldMk cId="3177718367" sldId="529"/>
            <ac:spMk id="43" creationId="{00000000-0000-0000-0000-000000000000}"/>
          </ac:spMkLst>
        </pc:spChg>
      </pc:sldChg>
      <pc:sldChg chg="addSp delSp modSp add del mod modAnim">
        <pc:chgData name="Zhao Jin" userId="cd05a825-544c-438a-9ba1-08e63db50b47" providerId="ADAL" clId="{D545F92E-B4E6-4CCF-B528-74B4BD4CFC77}" dt="2024-01-23T00:29:33.015" v="1136" actId="47"/>
        <pc:sldMkLst>
          <pc:docMk/>
          <pc:sldMk cId="4057728584" sldId="530"/>
        </pc:sldMkLst>
        <pc:spChg chg="add del mod">
          <ac:chgData name="Zhao Jin" userId="cd05a825-544c-438a-9ba1-08e63db50b47" providerId="ADAL" clId="{D545F92E-B4E6-4CCF-B528-74B4BD4CFC77}" dt="2024-01-22T04:38:46.271" v="572" actId="478"/>
          <ac:spMkLst>
            <pc:docMk/>
            <pc:sldMk cId="4057728584" sldId="530"/>
            <ac:spMk id="2" creationId="{5CA50881-C420-517E-9A7D-B7EFBF1ABF2A}"/>
          </ac:spMkLst>
        </pc:spChg>
        <pc:spChg chg="add mod">
          <ac:chgData name="Zhao Jin" userId="cd05a825-544c-438a-9ba1-08e63db50b47" providerId="ADAL" clId="{D545F92E-B4E6-4CCF-B528-74B4BD4CFC77}" dt="2024-01-23T00:25:51.820" v="1069" actId="20577"/>
          <ac:spMkLst>
            <pc:docMk/>
            <pc:sldMk cId="4057728584" sldId="530"/>
            <ac:spMk id="2" creationId="{F62DDCF0-AAE8-8886-A84C-6555C19DF43C}"/>
          </ac:spMkLst>
        </pc:spChg>
        <pc:spChg chg="add mod">
          <ac:chgData name="Zhao Jin" userId="cd05a825-544c-438a-9ba1-08e63db50b47" providerId="ADAL" clId="{D545F92E-B4E6-4CCF-B528-74B4BD4CFC77}" dt="2024-01-22T04:38:46.559" v="573"/>
          <ac:spMkLst>
            <pc:docMk/>
            <pc:sldMk cId="4057728584" sldId="530"/>
            <ac:spMk id="3" creationId="{D73DB7AA-7451-D13B-0D20-0A8E350990DB}"/>
          </ac:spMkLst>
        </pc:spChg>
        <pc:spChg chg="del">
          <ac:chgData name="Zhao Jin" userId="cd05a825-544c-438a-9ba1-08e63db50b47" providerId="ADAL" clId="{D545F92E-B4E6-4CCF-B528-74B4BD4CFC77}" dt="2024-01-22T04:38:38.976" v="570" actId="478"/>
          <ac:spMkLst>
            <pc:docMk/>
            <pc:sldMk cId="4057728584" sldId="530"/>
            <ac:spMk id="13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3T00:25:48.283" v="1066" actId="478"/>
          <ac:spMkLst>
            <pc:docMk/>
            <pc:sldMk cId="4057728584" sldId="530"/>
            <ac:spMk id="18" creationId="{00000000-0000-0000-0000-000000000000}"/>
          </ac:spMkLst>
        </pc:spChg>
        <pc:spChg chg="mod">
          <ac:chgData name="Zhao Jin" userId="cd05a825-544c-438a-9ba1-08e63db50b47" providerId="ADAL" clId="{D545F92E-B4E6-4CCF-B528-74B4BD4CFC77}" dt="2024-01-23T00:28:32.056" v="1103" actId="27636"/>
          <ac:spMkLst>
            <pc:docMk/>
            <pc:sldMk cId="4057728584" sldId="530"/>
            <ac:spMk id="43" creationId="{00000000-0000-0000-0000-000000000000}"/>
          </ac:spMkLst>
        </pc:spChg>
        <pc:graphicFrameChg chg="modGraphic">
          <ac:chgData name="Zhao Jin" userId="cd05a825-544c-438a-9ba1-08e63db50b47" providerId="ADAL" clId="{D545F92E-B4E6-4CCF-B528-74B4BD4CFC77}" dt="2024-01-23T00:24:05.580" v="1058" actId="207"/>
          <ac:graphicFrameMkLst>
            <pc:docMk/>
            <pc:sldMk cId="4057728584" sldId="530"/>
            <ac:graphicFrameMk id="16" creationId="{00000000-0000-0000-0000-000000000000}"/>
          </ac:graphicFrameMkLst>
        </pc:graphicFrameChg>
      </pc:sldChg>
      <pc:sldChg chg="modSp del mod">
        <pc:chgData name="Zhao Jin" userId="cd05a825-544c-438a-9ba1-08e63db50b47" providerId="ADAL" clId="{D545F92E-B4E6-4CCF-B528-74B4BD4CFC77}" dt="2024-01-22T04:38:54.092" v="574" actId="47"/>
        <pc:sldMkLst>
          <pc:docMk/>
          <pc:sldMk cId="901216495" sldId="531"/>
        </pc:sldMkLst>
        <pc:spChg chg="mod">
          <ac:chgData name="Zhao Jin" userId="cd05a825-544c-438a-9ba1-08e63db50b47" providerId="ADAL" clId="{D545F92E-B4E6-4CCF-B528-74B4BD4CFC77}" dt="2024-01-22T04:37:36.440" v="534" actId="27636"/>
          <ac:spMkLst>
            <pc:docMk/>
            <pc:sldMk cId="901216495" sldId="531"/>
            <ac:spMk id="43" creationId="{00000000-0000-0000-0000-000000000000}"/>
          </ac:spMkLst>
        </pc:spChg>
      </pc:sldChg>
      <pc:sldChg chg="addSp modSp add mod modAnim">
        <pc:chgData name="Zhao Jin" userId="cd05a825-544c-438a-9ba1-08e63db50b47" providerId="ADAL" clId="{D545F92E-B4E6-4CCF-B528-74B4BD4CFC77}" dt="2024-01-23T00:20:23.145" v="1020" actId="1035"/>
        <pc:sldMkLst>
          <pc:docMk/>
          <pc:sldMk cId="1081330251" sldId="532"/>
        </pc:sldMkLst>
        <pc:spChg chg="add mod">
          <ac:chgData name="Zhao Jin" userId="cd05a825-544c-438a-9ba1-08e63db50b47" providerId="ADAL" clId="{D545F92E-B4E6-4CCF-B528-74B4BD4CFC77}" dt="2024-01-22T04:30:01.757" v="356" actId="14100"/>
          <ac:spMkLst>
            <pc:docMk/>
            <pc:sldMk cId="1081330251" sldId="532"/>
            <ac:spMk id="4" creationId="{9BB684F8-10C4-D83E-7E80-0F4C2D654303}"/>
          </ac:spMkLst>
        </pc:spChg>
        <pc:spChg chg="add mod">
          <ac:chgData name="Zhao Jin" userId="cd05a825-544c-438a-9ba1-08e63db50b47" providerId="ADAL" clId="{D545F92E-B4E6-4CCF-B528-74B4BD4CFC77}" dt="2024-01-23T00:20:06.710" v="1015" actId="1036"/>
          <ac:spMkLst>
            <pc:docMk/>
            <pc:sldMk cId="1081330251" sldId="532"/>
            <ac:spMk id="5" creationId="{D38E8F59-D97E-08C3-AF0C-A449DCADD86E}"/>
          </ac:spMkLst>
        </pc:spChg>
        <pc:spChg chg="add mod">
          <ac:chgData name="Zhao Jin" userId="cd05a825-544c-438a-9ba1-08e63db50b47" providerId="ADAL" clId="{D545F92E-B4E6-4CCF-B528-74B4BD4CFC77}" dt="2024-01-23T00:20:10.936" v="1018" actId="1036"/>
          <ac:spMkLst>
            <pc:docMk/>
            <pc:sldMk cId="1081330251" sldId="532"/>
            <ac:spMk id="8" creationId="{49BA24F2-EE77-59B7-2C24-EFBF413AC05C}"/>
          </ac:spMkLst>
        </pc:spChg>
        <pc:spChg chg="add mod">
          <ac:chgData name="Zhao Jin" userId="cd05a825-544c-438a-9ba1-08e63db50b47" providerId="ADAL" clId="{D545F92E-B4E6-4CCF-B528-74B4BD4CFC77}" dt="2024-01-23T00:20:23.145" v="1020" actId="1035"/>
          <ac:spMkLst>
            <pc:docMk/>
            <pc:sldMk cId="1081330251" sldId="532"/>
            <ac:spMk id="9" creationId="{D499FE70-8FFD-B20A-9C69-B496150DF516}"/>
          </ac:spMkLst>
        </pc:spChg>
        <pc:spChg chg="mod">
          <ac:chgData name="Zhao Jin" userId="cd05a825-544c-438a-9ba1-08e63db50b47" providerId="ADAL" clId="{D545F92E-B4E6-4CCF-B528-74B4BD4CFC77}" dt="2024-01-22T04:32:44.962" v="394"/>
          <ac:spMkLst>
            <pc:docMk/>
            <pc:sldMk cId="1081330251" sldId="532"/>
            <ac:spMk id="43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D545F92E-B4E6-4CCF-B528-74B4BD4CFC77}" dt="2024-01-23T00:19:47.602" v="1011" actId="20577"/>
        <pc:sldMkLst>
          <pc:docMk/>
          <pc:sldMk cId="707411386" sldId="533"/>
        </pc:sldMkLst>
        <pc:spChg chg="add del mod">
          <ac:chgData name="Zhao Jin" userId="cd05a825-544c-438a-9ba1-08e63db50b47" providerId="ADAL" clId="{D545F92E-B4E6-4CCF-B528-74B4BD4CFC77}" dt="2024-01-22T04:23:57.113" v="13" actId="478"/>
          <ac:spMkLst>
            <pc:docMk/>
            <pc:sldMk cId="707411386" sldId="533"/>
            <ac:spMk id="3" creationId="{3950C267-8710-07EF-EAAF-783C43D9B81E}"/>
          </ac:spMkLst>
        </pc:spChg>
        <pc:spChg chg="add mod">
          <ac:chgData name="Zhao Jin" userId="cd05a825-544c-438a-9ba1-08e63db50b47" providerId="ADAL" clId="{D545F92E-B4E6-4CCF-B528-74B4BD4CFC77}" dt="2024-01-23T00:19:47.602" v="1011" actId="20577"/>
          <ac:spMkLst>
            <pc:docMk/>
            <pc:sldMk cId="707411386" sldId="533"/>
            <ac:spMk id="4" creationId="{68B1625B-45DB-09BD-46BE-D04115A5FB0A}"/>
          </ac:spMkLst>
        </pc:spChg>
        <pc:spChg chg="add mod">
          <ac:chgData name="Zhao Jin" userId="cd05a825-544c-438a-9ba1-08e63db50b47" providerId="ADAL" clId="{D545F92E-B4E6-4CCF-B528-74B4BD4CFC77}" dt="2024-01-22T04:28:32.126" v="286" actId="207"/>
          <ac:spMkLst>
            <pc:docMk/>
            <pc:sldMk cId="707411386" sldId="533"/>
            <ac:spMk id="5" creationId="{7074DAC9-3F7E-12DB-29B5-172B2BAAA55F}"/>
          </ac:spMkLst>
        </pc:spChg>
        <pc:spChg chg="add mod">
          <ac:chgData name="Zhao Jin" userId="cd05a825-544c-438a-9ba1-08e63db50b47" providerId="ADAL" clId="{D545F92E-B4E6-4CCF-B528-74B4BD4CFC77}" dt="2024-01-22T04:26:41.116" v="61" actId="14100"/>
          <ac:spMkLst>
            <pc:docMk/>
            <pc:sldMk cId="707411386" sldId="533"/>
            <ac:spMk id="8" creationId="{FFAB0060-C11A-4B94-5DCA-64F7A256DCCD}"/>
          </ac:spMkLst>
        </pc:spChg>
        <pc:spChg chg="add mod">
          <ac:chgData name="Zhao Jin" userId="cd05a825-544c-438a-9ba1-08e63db50b47" providerId="ADAL" clId="{D545F92E-B4E6-4CCF-B528-74B4BD4CFC77}" dt="2024-01-22T04:28:43.355" v="298" actId="1038"/>
          <ac:spMkLst>
            <pc:docMk/>
            <pc:sldMk cId="707411386" sldId="533"/>
            <ac:spMk id="9" creationId="{B2989E35-C469-64E2-7F57-0C5E41248D04}"/>
          </ac:spMkLst>
        </pc:spChg>
        <pc:spChg chg="del">
          <ac:chgData name="Zhao Jin" userId="cd05a825-544c-438a-9ba1-08e63db50b47" providerId="ADAL" clId="{D545F92E-B4E6-4CCF-B528-74B4BD4CFC77}" dt="2024-01-22T04:23:55.325" v="12" actId="478"/>
          <ac:spMkLst>
            <pc:docMk/>
            <pc:sldMk cId="707411386" sldId="533"/>
            <ac:spMk id="12" creationId="{75556C52-20B3-04EC-B86D-9068835390E2}"/>
          </ac:spMkLst>
        </pc:spChg>
        <pc:spChg chg="del">
          <ac:chgData name="Zhao Jin" userId="cd05a825-544c-438a-9ba1-08e63db50b47" providerId="ADAL" clId="{D545F92E-B4E6-4CCF-B528-74B4BD4CFC77}" dt="2024-01-22T04:23:55.325" v="12" actId="478"/>
          <ac:spMkLst>
            <pc:docMk/>
            <pc:sldMk cId="707411386" sldId="533"/>
            <ac:spMk id="13" creationId="{A56951A5-BFA0-C727-A06A-B08C223AEE14}"/>
          </ac:spMkLst>
        </pc:spChg>
        <pc:spChg chg="del">
          <ac:chgData name="Zhao Jin" userId="cd05a825-544c-438a-9ba1-08e63db50b47" providerId="ADAL" clId="{D545F92E-B4E6-4CCF-B528-74B4BD4CFC77}" dt="2024-01-22T04:23:55.325" v="12" actId="478"/>
          <ac:spMkLst>
            <pc:docMk/>
            <pc:sldMk cId="707411386" sldId="533"/>
            <ac:spMk id="15" creationId="{8C2988A3-248F-5352-750F-A3B2D250A153}"/>
          </ac:spMkLst>
        </pc:spChg>
        <pc:spChg chg="mod">
          <ac:chgData name="Zhao Jin" userId="cd05a825-544c-438a-9ba1-08e63db50b47" providerId="ADAL" clId="{D545F92E-B4E6-4CCF-B528-74B4BD4CFC77}" dt="2024-01-22T04:32:44.962" v="394"/>
          <ac:spMkLst>
            <pc:docMk/>
            <pc:sldMk cId="707411386" sldId="533"/>
            <ac:spMk id="43" creationId="{00000000-0000-0000-0000-000000000000}"/>
          </ac:spMkLst>
        </pc:spChg>
        <pc:spChg chg="mod">
          <ac:chgData name="Zhao Jin" userId="cd05a825-544c-438a-9ba1-08e63db50b47" providerId="ADAL" clId="{D545F92E-B4E6-4CCF-B528-74B4BD4CFC77}" dt="2024-01-22T04:32:20.756" v="393"/>
          <ac:spMkLst>
            <pc:docMk/>
            <pc:sldMk cId="707411386" sldId="533"/>
            <ac:spMk id="24582" creationId="{00000000-0000-0000-0000-000000000000}"/>
          </ac:spMkLst>
        </pc:spChg>
        <pc:picChg chg="add mod modCrop">
          <ac:chgData name="Zhao Jin" userId="cd05a825-544c-438a-9ba1-08e63db50b47" providerId="ADAL" clId="{D545F92E-B4E6-4CCF-B528-74B4BD4CFC77}" dt="2024-01-22T04:29:00.371" v="327" actId="1038"/>
          <ac:picMkLst>
            <pc:docMk/>
            <pc:sldMk cId="707411386" sldId="533"/>
            <ac:picMk id="7" creationId="{C48D2F5E-6B64-B517-AAB8-90085C203143}"/>
          </ac:picMkLst>
        </pc:picChg>
        <pc:picChg chg="del">
          <ac:chgData name="Zhao Jin" userId="cd05a825-544c-438a-9ba1-08e63db50b47" providerId="ADAL" clId="{D545F92E-B4E6-4CCF-B528-74B4BD4CFC77}" dt="2024-01-22T04:23:55.325" v="12" actId="478"/>
          <ac:picMkLst>
            <pc:docMk/>
            <pc:sldMk cId="707411386" sldId="533"/>
            <ac:picMk id="14" creationId="{9EE15697-793F-5CDA-A1F0-257F8B68B0F8}"/>
          </ac:picMkLst>
        </pc:picChg>
      </pc:sldChg>
      <pc:sldChg chg="addSp delSp add del mod modAnim">
        <pc:chgData name="Zhao Jin" userId="cd05a825-544c-438a-9ba1-08e63db50b47" providerId="ADAL" clId="{D545F92E-B4E6-4CCF-B528-74B4BD4CFC77}" dt="2024-01-22T04:31:55.531" v="391"/>
        <pc:sldMkLst>
          <pc:docMk/>
          <pc:sldMk cId="1967870336" sldId="534"/>
        </pc:sldMkLst>
        <pc:spChg chg="add del">
          <ac:chgData name="Zhao Jin" userId="cd05a825-544c-438a-9ba1-08e63db50b47" providerId="ADAL" clId="{D545F92E-B4E6-4CCF-B528-74B4BD4CFC77}" dt="2024-01-22T04:31:55.170" v="390" actId="478"/>
          <ac:spMkLst>
            <pc:docMk/>
            <pc:sldMk cId="1967870336" sldId="534"/>
            <ac:spMk id="4" creationId="{00000000-0000-0000-0000-000000000000}"/>
          </ac:spMkLst>
        </pc:spChg>
        <pc:spChg chg="add del">
          <ac:chgData name="Zhao Jin" userId="cd05a825-544c-438a-9ba1-08e63db50b47" providerId="ADAL" clId="{D545F92E-B4E6-4CCF-B528-74B4BD4CFC77}" dt="2024-01-22T04:31:55.170" v="390" actId="478"/>
          <ac:spMkLst>
            <pc:docMk/>
            <pc:sldMk cId="1967870336" sldId="534"/>
            <ac:spMk id="5" creationId="{00000000-0000-0000-0000-000000000000}"/>
          </ac:spMkLst>
        </pc:spChg>
        <pc:spChg chg="add del">
          <ac:chgData name="Zhao Jin" userId="cd05a825-544c-438a-9ba1-08e63db50b47" providerId="ADAL" clId="{D545F92E-B4E6-4CCF-B528-74B4BD4CFC77}" dt="2024-01-22T04:31:55.170" v="390" actId="478"/>
          <ac:spMkLst>
            <pc:docMk/>
            <pc:sldMk cId="1967870336" sldId="534"/>
            <ac:spMk id="8" creationId="{00000000-0000-0000-0000-000000000000}"/>
          </ac:spMkLst>
        </pc:spChg>
        <pc:spChg chg="add del">
          <ac:chgData name="Zhao Jin" userId="cd05a825-544c-438a-9ba1-08e63db50b47" providerId="ADAL" clId="{D545F92E-B4E6-4CCF-B528-74B4BD4CFC77}" dt="2024-01-22T04:31:55.170" v="390" actId="478"/>
          <ac:spMkLst>
            <pc:docMk/>
            <pc:sldMk cId="1967870336" sldId="534"/>
            <ac:spMk id="9" creationId="{00000000-0000-0000-0000-000000000000}"/>
          </ac:spMkLst>
        </pc:spChg>
        <pc:spChg chg="add del">
          <ac:chgData name="Zhao Jin" userId="cd05a825-544c-438a-9ba1-08e63db50b47" providerId="ADAL" clId="{D545F92E-B4E6-4CCF-B528-74B4BD4CFC77}" dt="2024-01-22T04:31:54.934" v="389" actId="478"/>
          <ac:spMkLst>
            <pc:docMk/>
            <pc:sldMk cId="1967870336" sldId="534"/>
            <ac:spMk id="10" creationId="{00000000-0000-0000-0000-000000000000}"/>
          </ac:spMkLst>
        </pc:spChg>
        <pc:spChg chg="add del">
          <ac:chgData name="Zhao Jin" userId="cd05a825-544c-438a-9ba1-08e63db50b47" providerId="ADAL" clId="{D545F92E-B4E6-4CCF-B528-74B4BD4CFC77}" dt="2024-01-22T04:31:55.170" v="390" actId="478"/>
          <ac:spMkLst>
            <pc:docMk/>
            <pc:sldMk cId="1967870336" sldId="534"/>
            <ac:spMk id="19" creationId="{00000000-0000-0000-0000-000000000000}"/>
          </ac:spMkLst>
        </pc:spChg>
        <pc:spChg chg="add del">
          <ac:chgData name="Zhao Jin" userId="cd05a825-544c-438a-9ba1-08e63db50b47" providerId="ADAL" clId="{D545F92E-B4E6-4CCF-B528-74B4BD4CFC77}" dt="2024-01-22T04:31:55.170" v="390" actId="478"/>
          <ac:spMkLst>
            <pc:docMk/>
            <pc:sldMk cId="1967870336" sldId="534"/>
            <ac:spMk id="20" creationId="{00000000-0000-0000-0000-000000000000}"/>
          </ac:spMkLst>
        </pc:spChg>
        <pc:spChg chg="add del">
          <ac:chgData name="Zhao Jin" userId="cd05a825-544c-438a-9ba1-08e63db50b47" providerId="ADAL" clId="{D545F92E-B4E6-4CCF-B528-74B4BD4CFC77}" dt="2024-01-22T04:31:55.170" v="390" actId="478"/>
          <ac:spMkLst>
            <pc:docMk/>
            <pc:sldMk cId="1967870336" sldId="534"/>
            <ac:spMk id="24" creationId="{00000000-0000-0000-0000-000000000000}"/>
          </ac:spMkLst>
        </pc:spChg>
        <pc:graphicFrameChg chg="add del">
          <ac:chgData name="Zhao Jin" userId="cd05a825-544c-438a-9ba1-08e63db50b47" providerId="ADAL" clId="{D545F92E-B4E6-4CCF-B528-74B4BD4CFC77}" dt="2024-01-22T04:31:55.170" v="390" actId="478"/>
          <ac:graphicFrameMkLst>
            <pc:docMk/>
            <pc:sldMk cId="1967870336" sldId="534"/>
            <ac:graphicFrameMk id="23" creationId="{00000000-0000-0000-0000-000000000000}"/>
          </ac:graphicFrameMkLst>
        </pc:graphicFrameChg>
        <pc:graphicFrameChg chg="add del">
          <ac:chgData name="Zhao Jin" userId="cd05a825-544c-438a-9ba1-08e63db50b47" providerId="ADAL" clId="{D545F92E-B4E6-4CCF-B528-74B4BD4CFC77}" dt="2024-01-22T04:31:55.170" v="390" actId="478"/>
          <ac:graphicFrameMkLst>
            <pc:docMk/>
            <pc:sldMk cId="1967870336" sldId="534"/>
            <ac:graphicFrameMk id="25" creationId="{00000000-0000-0000-0000-000000000000}"/>
          </ac:graphicFrameMkLst>
        </pc:graphicFrameChg>
        <pc:picChg chg="add del">
          <ac:chgData name="Zhao Jin" userId="cd05a825-544c-438a-9ba1-08e63db50b47" providerId="ADAL" clId="{D545F92E-B4E6-4CCF-B528-74B4BD4CFC77}" dt="2024-01-22T04:31:55.170" v="390" actId="478"/>
          <ac:picMkLst>
            <pc:docMk/>
            <pc:sldMk cId="1967870336" sldId="534"/>
            <ac:picMk id="7" creationId="{00000000-0000-0000-0000-000000000000}"/>
          </ac:picMkLst>
        </pc:picChg>
      </pc:sldChg>
      <pc:sldChg chg="addSp delSp modSp add mod ord delAnim modAnim">
        <pc:chgData name="Zhao Jin" userId="cd05a825-544c-438a-9ba1-08e63db50b47" providerId="ADAL" clId="{D545F92E-B4E6-4CCF-B528-74B4BD4CFC77}" dt="2024-01-23T00:25:35.997" v="1065"/>
        <pc:sldMkLst>
          <pc:docMk/>
          <pc:sldMk cId="3293560787" sldId="534"/>
        </pc:sldMkLst>
        <pc:spChg chg="add del mod">
          <ac:chgData name="Zhao Jin" userId="cd05a825-544c-438a-9ba1-08e63db50b47" providerId="ADAL" clId="{D545F92E-B4E6-4CCF-B528-74B4BD4CFC77}" dt="2024-01-22T04:35:01.421" v="446" actId="478"/>
          <ac:spMkLst>
            <pc:docMk/>
            <pc:sldMk cId="3293560787" sldId="534"/>
            <ac:spMk id="2" creationId="{4525602C-1994-7DA3-D8A0-B2471B59EBFC}"/>
          </ac:spMkLst>
        </pc:spChg>
        <pc:spChg chg="add mod">
          <ac:chgData name="Zhao Jin" userId="cd05a825-544c-438a-9ba1-08e63db50b47" providerId="ADAL" clId="{D545F92E-B4E6-4CCF-B528-74B4BD4CFC77}" dt="2024-01-23T00:25:35.997" v="1065"/>
          <ac:spMkLst>
            <pc:docMk/>
            <pc:sldMk cId="3293560787" sldId="534"/>
            <ac:spMk id="2" creationId="{5AC72575-34B3-C960-B239-3ED142744C05}"/>
          </ac:spMkLst>
        </pc:spChg>
        <pc:spChg chg="add mod">
          <ac:chgData name="Zhao Jin" userId="cd05a825-544c-438a-9ba1-08e63db50b47" providerId="ADAL" clId="{D545F92E-B4E6-4CCF-B528-74B4BD4CFC77}" dt="2024-01-22T04:35:02.406" v="447"/>
          <ac:spMkLst>
            <pc:docMk/>
            <pc:sldMk cId="3293560787" sldId="534"/>
            <ac:spMk id="3" creationId="{DC896A7D-AB35-E5BC-7BFB-1B0FBC4F94F8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4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5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8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9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10" creationId="{00000000-0000-0000-0000-000000000000}"/>
          </ac:spMkLst>
        </pc:spChg>
        <pc:spChg chg="add mod">
          <ac:chgData name="Zhao Jin" userId="cd05a825-544c-438a-9ba1-08e63db50b47" providerId="ADAL" clId="{D545F92E-B4E6-4CCF-B528-74B4BD4CFC77}" dt="2024-01-23T00:22:22.301" v="1054" actId="20577"/>
          <ac:spMkLst>
            <pc:docMk/>
            <pc:sldMk cId="3293560787" sldId="534"/>
            <ac:spMk id="12" creationId="{DDE1B4FD-5DC7-6ACF-D3A3-FADE3E1B3D12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13" creationId="{00000000-0000-0000-0000-000000000000}"/>
          </ac:spMkLst>
        </pc:spChg>
        <pc:spChg chg="add del mod">
          <ac:chgData name="Zhao Jin" userId="cd05a825-544c-438a-9ba1-08e63db50b47" providerId="ADAL" clId="{D545F92E-B4E6-4CCF-B528-74B4BD4CFC77}" dt="2024-01-23T00:25:35.068" v="1064" actId="478"/>
          <ac:spMkLst>
            <pc:docMk/>
            <pc:sldMk cId="3293560787" sldId="534"/>
            <ac:spMk id="15" creationId="{3D9DE0A5-18BA-D413-54AD-85F1142323B8}"/>
          </ac:spMkLst>
        </pc:spChg>
        <pc:spChg chg="add mod">
          <ac:chgData name="Zhao Jin" userId="cd05a825-544c-438a-9ba1-08e63db50b47" providerId="ADAL" clId="{D545F92E-B4E6-4CCF-B528-74B4BD4CFC77}" dt="2024-01-22T04:35:02.406" v="447"/>
          <ac:spMkLst>
            <pc:docMk/>
            <pc:sldMk cId="3293560787" sldId="534"/>
            <ac:spMk id="17" creationId="{A2E045C3-9DB5-C81D-9BBB-2BFFDCFC40CE}"/>
          </ac:spMkLst>
        </pc:spChg>
        <pc:spChg chg="add mod">
          <ac:chgData name="Zhao Jin" userId="cd05a825-544c-438a-9ba1-08e63db50b47" providerId="ADAL" clId="{D545F92E-B4E6-4CCF-B528-74B4BD4CFC77}" dt="2024-01-22T04:35:02.406" v="447"/>
          <ac:spMkLst>
            <pc:docMk/>
            <pc:sldMk cId="3293560787" sldId="534"/>
            <ac:spMk id="18" creationId="{8DDCB0F3-95B8-5C6C-BCAD-9ABD7AA31707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19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20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24" creationId="{00000000-0000-0000-0000-000000000000}"/>
          </ac:spMkLst>
        </pc:spChg>
        <pc:spChg chg="del">
          <ac:chgData name="Zhao Jin" userId="cd05a825-544c-438a-9ba1-08e63db50b47" providerId="ADAL" clId="{D545F92E-B4E6-4CCF-B528-74B4BD4CFC77}" dt="2024-01-22T04:35:00.334" v="445" actId="478"/>
          <ac:spMkLst>
            <pc:docMk/>
            <pc:sldMk cId="3293560787" sldId="534"/>
            <ac:spMk id="24578" creationId="{00000000-0000-0000-0000-000000000000}"/>
          </ac:spMkLst>
        </pc:spChg>
        <pc:graphicFrameChg chg="add del mod modGraphic">
          <ac:chgData name="Zhao Jin" userId="cd05a825-544c-438a-9ba1-08e63db50b47" providerId="ADAL" clId="{D545F92E-B4E6-4CCF-B528-74B4BD4CFC77}" dt="2024-01-23T00:05:28.570" v="595" actId="478"/>
          <ac:graphicFrameMkLst>
            <pc:docMk/>
            <pc:sldMk cId="3293560787" sldId="534"/>
            <ac:graphicFrameMk id="14" creationId="{3466D0E1-732F-6034-D3F2-DB9FCE526934}"/>
          </ac:graphicFrameMkLst>
        </pc:graphicFrameChg>
        <pc:graphicFrameChg chg="add del mod">
          <ac:chgData name="Zhao Jin" userId="cd05a825-544c-438a-9ba1-08e63db50b47" providerId="ADAL" clId="{D545F92E-B4E6-4CCF-B528-74B4BD4CFC77}" dt="2024-01-23T00:05:28.570" v="595" actId="478"/>
          <ac:graphicFrameMkLst>
            <pc:docMk/>
            <pc:sldMk cId="3293560787" sldId="534"/>
            <ac:graphicFrameMk id="16" creationId="{1D7F67BC-0030-9B3F-E112-E5CA22DBA794}"/>
          </ac:graphicFrameMkLst>
        </pc:graphicFrameChg>
        <pc:graphicFrameChg chg="del">
          <ac:chgData name="Zhao Jin" userId="cd05a825-544c-438a-9ba1-08e63db50b47" providerId="ADAL" clId="{D545F92E-B4E6-4CCF-B528-74B4BD4CFC77}" dt="2024-01-22T04:35:00.334" v="445" actId="478"/>
          <ac:graphicFrameMkLst>
            <pc:docMk/>
            <pc:sldMk cId="3293560787" sldId="534"/>
            <ac:graphicFrameMk id="23" creationId="{00000000-0000-0000-0000-000000000000}"/>
          </ac:graphicFrameMkLst>
        </pc:graphicFrameChg>
        <pc:graphicFrameChg chg="del">
          <ac:chgData name="Zhao Jin" userId="cd05a825-544c-438a-9ba1-08e63db50b47" providerId="ADAL" clId="{D545F92E-B4E6-4CCF-B528-74B4BD4CFC77}" dt="2024-01-22T04:35:00.334" v="445" actId="478"/>
          <ac:graphicFrameMkLst>
            <pc:docMk/>
            <pc:sldMk cId="3293560787" sldId="534"/>
            <ac:graphicFrameMk id="25" creationId="{00000000-0000-0000-0000-000000000000}"/>
          </ac:graphicFrameMkLst>
        </pc:graphicFrameChg>
        <pc:picChg chg="del">
          <ac:chgData name="Zhao Jin" userId="cd05a825-544c-438a-9ba1-08e63db50b47" providerId="ADAL" clId="{D545F92E-B4E6-4CCF-B528-74B4BD4CFC77}" dt="2024-01-22T04:35:00.334" v="445" actId="478"/>
          <ac:picMkLst>
            <pc:docMk/>
            <pc:sldMk cId="3293560787" sldId="534"/>
            <ac:picMk id="7" creationId="{00000000-0000-0000-0000-000000000000}"/>
          </ac:picMkLst>
        </pc:picChg>
        <pc:picChg chg="add mod">
          <ac:chgData name="Zhao Jin" userId="cd05a825-544c-438a-9ba1-08e63db50b47" providerId="ADAL" clId="{D545F92E-B4E6-4CCF-B528-74B4BD4CFC77}" dt="2024-01-23T00:05:26.309" v="594" actId="1076"/>
          <ac:picMkLst>
            <pc:docMk/>
            <pc:sldMk cId="3293560787" sldId="534"/>
            <ac:picMk id="11" creationId="{91FB63CF-A425-DC68-6FF1-8CBED3B9950F}"/>
          </ac:picMkLst>
        </pc:picChg>
      </pc:sldChg>
      <pc:sldChg chg="addSp delSp modSp add mod ord modAnim">
        <pc:chgData name="Zhao Jin" userId="cd05a825-544c-438a-9ba1-08e63db50b47" providerId="ADAL" clId="{D545F92E-B4E6-4CCF-B528-74B4BD4CFC77}" dt="2024-01-23T01:27:04.751" v="1153" actId="27636"/>
        <pc:sldMkLst>
          <pc:docMk/>
          <pc:sldMk cId="608381270" sldId="535"/>
        </pc:sldMkLst>
        <pc:spChg chg="add mod">
          <ac:chgData name="Zhao Jin" userId="cd05a825-544c-438a-9ba1-08e63db50b47" providerId="ADAL" clId="{D545F92E-B4E6-4CCF-B528-74B4BD4CFC77}" dt="2024-01-23T00:30:31.029" v="1151" actId="20577"/>
          <ac:spMkLst>
            <pc:docMk/>
            <pc:sldMk cId="608381270" sldId="535"/>
            <ac:spMk id="3" creationId="{74BAFA62-3CEB-43DF-5DD8-8D15DFAA7D1F}"/>
          </ac:spMkLst>
        </pc:spChg>
        <pc:spChg chg="del mod">
          <ac:chgData name="Zhao Jin" userId="cd05a825-544c-438a-9ba1-08e63db50b47" providerId="ADAL" clId="{D545F92E-B4E6-4CCF-B528-74B4BD4CFC77}" dt="2024-01-23T00:26:21.387" v="1070" actId="478"/>
          <ac:spMkLst>
            <pc:docMk/>
            <pc:sldMk cId="608381270" sldId="535"/>
            <ac:spMk id="24" creationId="{00000000-0000-0000-0000-000000000000}"/>
          </ac:spMkLst>
        </pc:spChg>
        <pc:spChg chg="mod">
          <ac:chgData name="Zhao Jin" userId="cd05a825-544c-438a-9ba1-08e63db50b47" providerId="ADAL" clId="{D545F92E-B4E6-4CCF-B528-74B4BD4CFC77}" dt="2024-01-23T01:27:04.751" v="1153" actId="27636"/>
          <ac:spMkLst>
            <pc:docMk/>
            <pc:sldMk cId="608381270" sldId="535"/>
            <ac:spMk id="43" creationId="{00000000-0000-0000-0000-000000000000}"/>
          </ac:spMkLst>
        </pc:spChg>
        <pc:graphicFrameChg chg="mod modGraphic">
          <ac:chgData name="Zhao Jin" userId="cd05a825-544c-438a-9ba1-08e63db50b47" providerId="ADAL" clId="{D545F92E-B4E6-4CCF-B528-74B4BD4CFC77}" dt="2024-01-22T04:38:13.122" v="563"/>
          <ac:graphicFrameMkLst>
            <pc:docMk/>
            <pc:sldMk cId="608381270" sldId="535"/>
            <ac:graphicFrameMk id="23" creationId="{00000000-0000-0000-0000-000000000000}"/>
          </ac:graphicFrameMkLst>
        </pc:graphicFrameChg>
        <pc:graphicFrameChg chg="mod">
          <ac:chgData name="Zhao Jin" userId="cd05a825-544c-438a-9ba1-08e63db50b47" providerId="ADAL" clId="{D545F92E-B4E6-4CCF-B528-74B4BD4CFC77}" dt="2024-01-22T04:38:16.900" v="568"/>
          <ac:graphicFrameMkLst>
            <pc:docMk/>
            <pc:sldMk cId="608381270" sldId="535"/>
            <ac:graphicFrameMk id="25" creationId="{00000000-0000-0000-0000-000000000000}"/>
          </ac:graphicFrameMkLst>
        </pc:graphicFrameChg>
      </pc:sldChg>
      <pc:sldChg chg="add del">
        <pc:chgData name="Zhao Jin" userId="cd05a825-544c-438a-9ba1-08e63db50b47" providerId="ADAL" clId="{D545F92E-B4E6-4CCF-B528-74B4BD4CFC77}" dt="2024-01-23T00:04:33.084" v="585"/>
        <pc:sldMkLst>
          <pc:docMk/>
          <pc:sldMk cId="454369273" sldId="536"/>
        </pc:sldMkLst>
      </pc:sldChg>
      <pc:sldChg chg="addSp delSp modSp add mod modAnim">
        <pc:chgData name="Zhao Jin" userId="cd05a825-544c-438a-9ba1-08e63db50b47" providerId="ADAL" clId="{D545F92E-B4E6-4CCF-B528-74B4BD4CFC77}" dt="2024-01-23T00:25:31.669" v="1063"/>
        <pc:sldMkLst>
          <pc:docMk/>
          <pc:sldMk cId="4202704993" sldId="536"/>
        </pc:sldMkLst>
        <pc:spChg chg="add mod">
          <ac:chgData name="Zhao Jin" userId="cd05a825-544c-438a-9ba1-08e63db50b47" providerId="ADAL" clId="{D545F92E-B4E6-4CCF-B528-74B4BD4CFC77}" dt="2024-01-23T00:25:31.669" v="1063"/>
          <ac:spMkLst>
            <pc:docMk/>
            <pc:sldMk cId="4202704993" sldId="536"/>
            <ac:spMk id="2" creationId="{9385B516-C121-96A9-70FF-D3962713BE99}"/>
          </ac:spMkLst>
        </pc:spChg>
        <pc:spChg chg="del">
          <ac:chgData name="Zhao Jin" userId="cd05a825-544c-438a-9ba1-08e63db50b47" providerId="ADAL" clId="{D545F92E-B4E6-4CCF-B528-74B4BD4CFC77}" dt="2024-01-23T00:25:30.813" v="1062" actId="478"/>
          <ac:spMkLst>
            <pc:docMk/>
            <pc:sldMk cId="4202704993" sldId="536"/>
            <ac:spMk id="15" creationId="{3D9DE0A5-18BA-D413-54AD-85F1142323B8}"/>
          </ac:spMkLst>
        </pc:spChg>
      </pc:sldChg>
      <pc:sldChg chg="modSp add mod modAnim">
        <pc:chgData name="Zhao Jin" userId="cd05a825-544c-438a-9ba1-08e63db50b47" providerId="ADAL" clId="{D545F92E-B4E6-4CCF-B528-74B4BD4CFC77}" dt="2024-01-23T00:30:23.041" v="1149"/>
        <pc:sldMkLst>
          <pc:docMk/>
          <pc:sldMk cId="2593256907" sldId="537"/>
        </pc:sldMkLst>
        <pc:spChg chg="mod">
          <ac:chgData name="Zhao Jin" userId="cd05a825-544c-438a-9ba1-08e63db50b47" providerId="ADAL" clId="{D545F92E-B4E6-4CCF-B528-74B4BD4CFC77}" dt="2024-01-23T00:30:05.894" v="1143" actId="113"/>
          <ac:spMkLst>
            <pc:docMk/>
            <pc:sldMk cId="2593256907" sldId="537"/>
            <ac:spMk id="3" creationId="{7F538E56-D636-4503-7C59-BCD69BC43C0A}"/>
          </ac:spMkLst>
        </pc:spChg>
        <pc:spChg chg="mod">
          <ac:chgData name="Zhao Jin" userId="cd05a825-544c-438a-9ba1-08e63db50b47" providerId="ADAL" clId="{D545F92E-B4E6-4CCF-B528-74B4BD4CFC77}" dt="2024-01-23T00:28:32.037" v="1102" actId="27636"/>
          <ac:spMkLst>
            <pc:docMk/>
            <pc:sldMk cId="2593256907" sldId="537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D545F92E-B4E6-4CCF-B528-74B4BD4CFC77}" dt="2024-01-22T04:32:44.962" v="394"/>
        <pc:sldMasterMkLst>
          <pc:docMk/>
          <pc:sldMasterMk cId="0" sldId="2147485087"/>
        </pc:sldMasterMkLst>
        <pc:spChg chg="mod">
          <ac:chgData name="Zhao Jin" userId="cd05a825-544c-438a-9ba1-08e63db50b47" providerId="ADAL" clId="{D545F92E-B4E6-4CCF-B528-74B4BD4CFC77}" dt="2024-01-22T04:32:44.962" v="39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D545F92E-B4E6-4CCF-B528-74B4BD4CFC77}" dt="2024-01-22T04:32:44.962" v="39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2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7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2E4FB2EC-BF85-8797-60B6-0B50FF6B8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9441A-D805-AFE1-9EF8-21EC75FD7F5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2" name="HighlightTextShape201407062102102337">
            <a:extLst>
              <a:ext uri="{FF2B5EF4-FFF2-40B4-BE49-F238E27FC236}">
                <a16:creationId xmlns:a16="http://schemas.microsoft.com/office/drawing/2014/main" id="{34DF5475-44A7-AB36-1963-4DFB52AC6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wrong with the modified algorithm?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538E56-D636-4503-7C59-BCD69BC43C0A}"/>
              </a:ext>
            </a:extLst>
          </p:cNvPr>
          <p:cNvSpPr/>
          <p:nvPr/>
        </p:nvSpPr>
        <p:spPr>
          <a:xfrm>
            <a:off x="159403" y="4314824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>
                <a:solidFill>
                  <a:srgbClr val="0000FF"/>
                </a:solidFill>
              </a:rPr>
              <a:t> 9 8 1 3 2</a:t>
            </a:r>
          </a:p>
        </p:txBody>
      </p:sp>
    </p:spTree>
    <p:extLst>
      <p:ext uri="{BB962C8B-B14F-4D97-AF65-F5344CB8AC3E}">
        <p14:creationId xmlns:p14="http://schemas.microsoft.com/office/powerpoint/2010/main" val="25932569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84137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53762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2" name="HighlightTextShape201407062102102337">
            <a:extLst>
              <a:ext uri="{FF2B5EF4-FFF2-40B4-BE49-F238E27FC236}">
                <a16:creationId xmlns:a16="http://schemas.microsoft.com/office/drawing/2014/main" id="{34DF5475-44A7-AB36-1963-4DFB52AC6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wrong with the modified algorithm?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BAFA62-3CEB-43DF-5DD8-8D15DFAA7D1F}"/>
              </a:ext>
            </a:extLst>
          </p:cNvPr>
          <p:cNvSpPr/>
          <p:nvPr/>
        </p:nvSpPr>
        <p:spPr>
          <a:xfrm>
            <a:off x="159403" y="4314824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  -5 -9 -8 -1 -3 -2</a:t>
            </a:r>
          </a:p>
        </p:txBody>
      </p:sp>
    </p:spTree>
    <p:extLst>
      <p:ext uri="{BB962C8B-B14F-4D97-AF65-F5344CB8AC3E}">
        <p14:creationId xmlns:p14="http://schemas.microsoft.com/office/powerpoint/2010/main" val="6083812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Week1R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512483" y="1207199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200" dirty="0">
                <a:solidFill>
                  <a:srgbClr val="0000FF"/>
                </a:solidFill>
              </a:rPr>
              <a:t>Learning to write a program 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dirty="0"/>
              <a:t>that does what you want is </a:t>
            </a:r>
            <a:br>
              <a:rPr lang="en-US" sz="3200" dirty="0"/>
            </a:br>
            <a:r>
              <a:rPr lang="en-US" sz="3200" dirty="0">
                <a:solidFill>
                  <a:srgbClr val="0000FF"/>
                </a:solidFill>
              </a:rPr>
              <a:t>the easy part</a:t>
            </a:r>
            <a:r>
              <a:rPr lang="en-US" sz="3200" dirty="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1969954" y="3743326"/>
            <a:ext cx="564977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>
                <a:solidFill>
                  <a:srgbClr val="FF0000"/>
                </a:solidFill>
              </a:rPr>
              <a:t>Knowing what you want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/>
              <a:t>your program to do is 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the real challenge</a:t>
            </a:r>
            <a:r>
              <a:rPr lang="en-US" sz="4000" dirty="0"/>
              <a:t>!</a:t>
            </a:r>
            <a:endParaRPr lang="en-GB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397AB8-2781-1921-06E8-3DDE56F1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 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5556C52-20B3-04EC-B86D-906883539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Objectives 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A56951A5-BFA0-C727-A06A-B08C223A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about </a:t>
            </a:r>
            <a:r>
              <a:rPr lang="en-US" sz="2800" dirty="0">
                <a:solidFill>
                  <a:srgbClr val="0000FF"/>
                </a:solidFill>
              </a:rPr>
              <a:t>a systematic way </a:t>
            </a:r>
            <a:r>
              <a:rPr lang="en-US" sz="2800" dirty="0"/>
              <a:t>to write programs </a:t>
            </a:r>
            <a:r>
              <a:rPr lang="en-US" sz="2800" dirty="0">
                <a:solidFill>
                  <a:srgbClr val="0000FF"/>
                </a:solidFill>
              </a:rPr>
              <a:t>for solving computation problems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Become proficient with </a:t>
            </a: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 and associated programming tools (editors, debuggers)</a:t>
            </a:r>
            <a:endParaRPr lang="en-GB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E15697-793F-5CDA-A1F0-257F8B68B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4213092"/>
            <a:ext cx="1866660" cy="1309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2988A3-248F-5352-750F-A3B2D250A153}"/>
              </a:ext>
            </a:extLst>
          </p:cNvPr>
          <p:cNvSpPr txBox="1"/>
          <p:nvPr/>
        </p:nvSpPr>
        <p:spPr>
          <a:xfrm>
            <a:off x="3138647" y="4213092"/>
            <a:ext cx="550108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course is called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Programming Methodology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just about coding in C!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7C566-D347-1D37-1756-C81E97C6467C}"/>
              </a:ext>
            </a:extLst>
          </p:cNvPr>
          <p:cNvSpPr/>
          <p:nvPr/>
        </p:nvSpPr>
        <p:spPr>
          <a:xfrm>
            <a:off x="2870233" y="1219200"/>
            <a:ext cx="2713703" cy="49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827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B1625B-45DB-09BD-46BE-D04115A5F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Program and Programming Language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5" name="HighlightTextShape201406231429073930">
            <a:extLst>
              <a:ext uri="{FF2B5EF4-FFF2-40B4-BE49-F238E27FC236}">
                <a16:creationId xmlns:a16="http://schemas.microsoft.com/office/drawing/2014/main" id="{7074DAC9-3F7E-12DB-29B5-172B2BAA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49" y="1219200"/>
            <a:ext cx="7696932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Computer is designed to respond to programs written in </a:t>
            </a:r>
            <a:r>
              <a:rPr lang="en-US" sz="2400" b="1" dirty="0"/>
              <a:t>machine code </a:t>
            </a:r>
            <a:r>
              <a:rPr lang="en-US" sz="2400" dirty="0"/>
              <a:t>directly. 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However, we commonly write programs in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high-level programming languages</a:t>
            </a:r>
            <a:r>
              <a:rPr lang="en-US" sz="2400" dirty="0"/>
              <a:t>, such as C.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D2F5E-6B64-B517-AAB8-90085C203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r="13743"/>
          <a:stretch/>
        </p:blipFill>
        <p:spPr>
          <a:xfrm>
            <a:off x="1060703" y="2154259"/>
            <a:ext cx="5364481" cy="2903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AB0060-C11A-4B94-5DCA-64F7A256DCCD}"/>
              </a:ext>
            </a:extLst>
          </p:cNvPr>
          <p:cNvSpPr/>
          <p:nvPr/>
        </p:nvSpPr>
        <p:spPr>
          <a:xfrm>
            <a:off x="2345977" y="1654725"/>
            <a:ext cx="2091911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89E35-C469-64E2-7F57-0C5E41248D04}"/>
              </a:ext>
            </a:extLst>
          </p:cNvPr>
          <p:cNvSpPr/>
          <p:nvPr/>
        </p:nvSpPr>
        <p:spPr>
          <a:xfrm>
            <a:off x="976146" y="5520353"/>
            <a:ext cx="4753307" cy="42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411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The Edit, Compile and Execute Cycle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graphicFrame>
        <p:nvGraphicFramePr>
          <p:cNvPr id="2" name="[Diagram 1]"/>
          <p:cNvGraphicFramePr/>
          <p:nvPr/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an </a:t>
            </a:r>
            <a:r>
              <a:rPr lang="en-US" sz="1600" dirty="0">
                <a:solidFill>
                  <a:srgbClr val="C00000"/>
                </a:solidFill>
              </a:rPr>
              <a:t>editor </a:t>
            </a:r>
            <a:r>
              <a:rPr lang="en-US" sz="1600" dirty="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 </a:t>
            </a:r>
            <a:r>
              <a:rPr lang="en-US" sz="1600" dirty="0">
                <a:solidFill>
                  <a:srgbClr val="C00000"/>
                </a:solidFill>
              </a:rPr>
              <a:t>compiler </a:t>
            </a:r>
            <a:r>
              <a:rPr lang="en-US" sz="1600" dirty="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Execute/run </a:t>
            </a:r>
            <a:r>
              <a:rPr lang="en-US" sz="1600" dirty="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684F8-10C4-D83E-7E80-0F4C2D654303}"/>
              </a:ext>
            </a:extLst>
          </p:cNvPr>
          <p:cNvSpPr/>
          <p:nvPr/>
        </p:nvSpPr>
        <p:spPr>
          <a:xfrm>
            <a:off x="1409701" y="623485"/>
            <a:ext cx="5210555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E8F59-D97E-08C3-AF0C-A449DCADD86E}"/>
              </a:ext>
            </a:extLst>
          </p:cNvPr>
          <p:cNvSpPr/>
          <p:nvPr/>
        </p:nvSpPr>
        <p:spPr>
          <a:xfrm>
            <a:off x="2781299" y="2182610"/>
            <a:ext cx="859367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24F2-EE77-59B7-2C24-EFBF413AC05C}"/>
              </a:ext>
            </a:extLst>
          </p:cNvPr>
          <p:cNvSpPr/>
          <p:nvPr/>
        </p:nvSpPr>
        <p:spPr>
          <a:xfrm>
            <a:off x="4891153" y="2148416"/>
            <a:ext cx="1830666" cy="54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9FE70-8FFD-B20A-9C69-B496150DF516}"/>
              </a:ext>
            </a:extLst>
          </p:cNvPr>
          <p:cNvSpPr/>
          <p:nvPr/>
        </p:nvSpPr>
        <p:spPr>
          <a:xfrm>
            <a:off x="3572509" y="4315363"/>
            <a:ext cx="1718819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330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221B66-C3EB-1031-C619-543E659FF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 and Algorithms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2" name="HighlightTextShape201406241503265130">
            <a:extLst>
              <a:ext uri="{FF2B5EF4-FFF2-40B4-BE49-F238E27FC236}">
                <a16:creationId xmlns:a16="http://schemas.microsoft.com/office/drawing/2014/main" id="{B04A977D-F987-B08F-E5B2-1EDCB6CB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541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Computational Problems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have </a:t>
            </a:r>
            <a:r>
              <a:rPr lang="en-US" sz="2400" dirty="0">
                <a:solidFill>
                  <a:srgbClr val="0000FF"/>
                </a:solidFill>
              </a:rPr>
              <a:t>well-defined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inputs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outputs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constraints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can be solved </a:t>
            </a:r>
            <a:r>
              <a:rPr lang="en-US" sz="2400" dirty="0">
                <a:solidFill>
                  <a:srgbClr val="0000FF"/>
                </a:solidFill>
              </a:rPr>
              <a:t>step-by-step</a:t>
            </a:r>
            <a:r>
              <a:rPr lang="en-US" sz="2400" dirty="0"/>
              <a:t> by a computer.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Algorithms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are a well-defined computational procedure consisting of </a:t>
            </a:r>
            <a:r>
              <a:rPr lang="en-US" sz="2400" dirty="0">
                <a:solidFill>
                  <a:srgbClr val="0000FF"/>
                </a:solidFill>
              </a:rPr>
              <a:t>a set of instructions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Take some values as the </a:t>
            </a: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 and produces some values as the </a:t>
            </a: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9B6ACB-D314-C595-A1A9-5651662189D1}"/>
              </a:ext>
            </a:extLst>
          </p:cNvPr>
          <p:cNvSpPr/>
          <p:nvPr/>
        </p:nvSpPr>
        <p:spPr>
          <a:xfrm>
            <a:off x="3828148" y="1804547"/>
            <a:ext cx="825833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BE776-61DE-C367-814D-650F845A61CA}"/>
              </a:ext>
            </a:extLst>
          </p:cNvPr>
          <p:cNvSpPr/>
          <p:nvPr/>
        </p:nvSpPr>
        <p:spPr>
          <a:xfrm>
            <a:off x="4782151" y="1804547"/>
            <a:ext cx="1223414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5F3EB-39B5-B0E2-775C-384E7FDC6B22}"/>
              </a:ext>
            </a:extLst>
          </p:cNvPr>
          <p:cNvSpPr/>
          <p:nvPr/>
        </p:nvSpPr>
        <p:spPr>
          <a:xfrm>
            <a:off x="6547603" y="1793576"/>
            <a:ext cx="1530648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BB4E8-BD9D-8AC3-002C-C3CFF01839BB}"/>
              </a:ext>
            </a:extLst>
          </p:cNvPr>
          <p:cNvSpPr/>
          <p:nvPr/>
        </p:nvSpPr>
        <p:spPr>
          <a:xfrm>
            <a:off x="3334163" y="2310809"/>
            <a:ext cx="1704778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91981-25C6-03B0-7F19-25947220E8C0}"/>
              </a:ext>
            </a:extLst>
          </p:cNvPr>
          <p:cNvSpPr/>
          <p:nvPr/>
        </p:nvSpPr>
        <p:spPr>
          <a:xfrm>
            <a:off x="5393858" y="591189"/>
            <a:ext cx="2988142" cy="564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913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C5236A-2A55-B396-891F-509484779C63}"/>
              </a:ext>
            </a:extLst>
          </p:cNvPr>
          <p:cNvSpPr/>
          <p:nvPr/>
        </p:nvSpPr>
        <p:spPr>
          <a:xfrm>
            <a:off x="3329239" y="2682034"/>
            <a:ext cx="1958673" cy="45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39529-51C1-86AC-F3E8-885C1E196878}"/>
              </a:ext>
            </a:extLst>
          </p:cNvPr>
          <p:cNvSpPr/>
          <p:nvPr/>
        </p:nvSpPr>
        <p:spPr>
          <a:xfrm>
            <a:off x="3318415" y="1411953"/>
            <a:ext cx="1958673" cy="45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2CC8A-DE08-7519-8223-ECB69AC3BCAF}"/>
              </a:ext>
            </a:extLst>
          </p:cNvPr>
          <p:cNvSpPr/>
          <p:nvPr/>
        </p:nvSpPr>
        <p:spPr>
          <a:xfrm>
            <a:off x="2988562" y="4000834"/>
            <a:ext cx="2612713" cy="45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56E2F-BD64-EDAB-161C-3DB99FF05DB2}"/>
              </a:ext>
            </a:extLst>
          </p:cNvPr>
          <p:cNvSpPr/>
          <p:nvPr/>
        </p:nvSpPr>
        <p:spPr>
          <a:xfrm>
            <a:off x="2991394" y="5295353"/>
            <a:ext cx="2612713" cy="45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718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96A7D-AB35-E5BC-7BFB-1B0FBC4F9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pic>
        <p:nvPicPr>
          <p:cNvPr id="11" name="Picture 2" descr="flowchart">
            <a:extLst>
              <a:ext uri="{FF2B5EF4-FFF2-40B4-BE49-F238E27FC236}">
                <a16:creationId xmlns:a16="http://schemas.microsoft.com/office/drawing/2014/main" id="{91FB63CF-A425-DC68-6FF1-8CBED3B9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ighlightTextShape201407062102102337">
            <a:extLst>
              <a:ext uri="{FF2B5EF4-FFF2-40B4-BE49-F238E27FC236}">
                <a16:creationId xmlns:a16="http://schemas.microsoft.com/office/drawing/2014/main" id="{DDE1B4FD-5DC7-6ACF-D3A3-FADE3E1B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Find the maximum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</a:t>
            </a:r>
            <a:r>
              <a:rPr lang="en-US" sz="2400" dirty="0">
                <a:solidFill>
                  <a:srgbClr val="0000FF"/>
                </a:solidFill>
              </a:rPr>
              <a:t>variables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control structures</a:t>
            </a:r>
            <a:r>
              <a:rPr lang="en-US" sz="2400" dirty="0"/>
              <a:t> used and what they are used for?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E045C3-9DB5-C81D-9BBB-2BFFDCFC40CE}"/>
              </a:ext>
            </a:extLst>
          </p:cNvPr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CB0F3-95B8-5C6C-BCAD-9ABD7AA31707}"/>
              </a:ext>
            </a:extLst>
          </p:cNvPr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C72575-34B3-C960-B239-3ED142744C05}"/>
              </a:ext>
            </a:extLst>
          </p:cNvPr>
          <p:cNvSpPr/>
          <p:nvPr/>
        </p:nvSpPr>
        <p:spPr>
          <a:xfrm>
            <a:off x="159403" y="4314824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</p:spTree>
    <p:extLst>
      <p:ext uri="{BB962C8B-B14F-4D97-AF65-F5344CB8AC3E}">
        <p14:creationId xmlns:p14="http://schemas.microsoft.com/office/powerpoint/2010/main" val="32935607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96A7D-AB35-E5BC-7BFB-1B0FBC4F9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pic>
        <p:nvPicPr>
          <p:cNvPr id="11" name="Picture 2" descr="flowchart">
            <a:extLst>
              <a:ext uri="{FF2B5EF4-FFF2-40B4-BE49-F238E27FC236}">
                <a16:creationId xmlns:a16="http://schemas.microsoft.com/office/drawing/2014/main" id="{91FB63CF-A425-DC68-6FF1-8CBED3B9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ighlightTextShape201407062102102337">
            <a:extLst>
              <a:ext uri="{FF2B5EF4-FFF2-40B4-BE49-F238E27FC236}">
                <a16:creationId xmlns:a16="http://schemas.microsoft.com/office/drawing/2014/main" id="{DDE1B4FD-5DC7-6ACF-D3A3-FADE3E1B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Find the maximum of a list of numbers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466D0E1-732F-6034-D3F2-DB9FCE526934}"/>
              </a:ext>
            </a:extLst>
          </p:cNvPr>
          <p:cNvGraphicFramePr>
            <a:graphicFrameLocks noGrp="1"/>
          </p:cNvGraphicFramePr>
          <p:nvPr/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7F67BC-0030-9B3F-E112-E5CA22DBA794}"/>
              </a:ext>
            </a:extLst>
          </p:cNvPr>
          <p:cNvGraphicFramePr>
            <a:graphicFrameLocks noGrp="1"/>
          </p:cNvGraphicFramePr>
          <p:nvPr/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2E045C3-9DB5-C81D-9BBB-2BFFDCFC40CE}"/>
              </a:ext>
            </a:extLst>
          </p:cNvPr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CB0F3-95B8-5C6C-BCAD-9ABD7AA31707}"/>
              </a:ext>
            </a:extLst>
          </p:cNvPr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5B516-C121-96A9-70FF-D3962713BE99}"/>
              </a:ext>
            </a:extLst>
          </p:cNvPr>
          <p:cNvSpPr/>
          <p:nvPr/>
        </p:nvSpPr>
        <p:spPr>
          <a:xfrm>
            <a:off x="159403" y="4314824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</p:spTree>
    <p:extLst>
      <p:ext uri="{BB962C8B-B14F-4D97-AF65-F5344CB8AC3E}">
        <p14:creationId xmlns:p14="http://schemas.microsoft.com/office/powerpoint/2010/main" val="42027049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29269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63856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2" name="HighlightTextShape201407062102102337">
            <a:extLst>
              <a:ext uri="{FF2B5EF4-FFF2-40B4-BE49-F238E27FC236}">
                <a16:creationId xmlns:a16="http://schemas.microsoft.com/office/drawing/2014/main" id="{34DF5475-44A7-AB36-1963-4DFB52AC6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wrong with the modified algorithm?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538E56-D636-4503-7C59-BCD69BC43C0A}"/>
              </a:ext>
            </a:extLst>
          </p:cNvPr>
          <p:cNvSpPr/>
          <p:nvPr/>
        </p:nvSpPr>
        <p:spPr>
          <a:xfrm>
            <a:off x="159403" y="4314824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</p:spTree>
    <p:extLst>
      <p:ext uri="{BB962C8B-B14F-4D97-AF65-F5344CB8AC3E}">
        <p14:creationId xmlns:p14="http://schemas.microsoft.com/office/powerpoint/2010/main" val="4288789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13205</TotalTime>
  <Words>766</Words>
  <Application>Microsoft Office PowerPoint</Application>
  <PresentationFormat>On-screen Show (4:3)</PresentationFormat>
  <Paragraphs>292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Clarity</vt:lpstr>
      <vt:lpstr>PowerPoint Presentation</vt:lpstr>
      <vt:lpstr>Objectives </vt:lpstr>
      <vt:lpstr>Program and Programming Language</vt:lpstr>
      <vt:lpstr>The Edit, Compile and Execute Cycle</vt:lpstr>
      <vt:lpstr>Computational Problems and Algorithms</vt:lpstr>
      <vt:lpstr>Problem Solving Process</vt:lpstr>
      <vt:lpstr>Algorithm: Example</vt:lpstr>
      <vt:lpstr>Algorithm: Example</vt:lpstr>
      <vt:lpstr>Correctness</vt:lpstr>
      <vt:lpstr>Correctness</vt:lpstr>
      <vt:lpstr>Correctness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1194</cp:revision>
  <cp:lastPrinted>2014-06-20T04:24:53Z</cp:lastPrinted>
  <dcterms:created xsi:type="dcterms:W3CDTF">1998-09-05T15:03:32Z</dcterms:created>
  <dcterms:modified xsi:type="dcterms:W3CDTF">2024-01-23T01:27:05Z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