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3"/>
  </p:notesMasterIdLst>
  <p:handoutMasterIdLst>
    <p:handoutMasterId r:id="rId14"/>
  </p:handoutMasterIdLst>
  <p:sldIdLst>
    <p:sldId id="256" r:id="rId2"/>
    <p:sldId id="639" r:id="rId3"/>
    <p:sldId id="640" r:id="rId4"/>
    <p:sldId id="641" r:id="rId5"/>
    <p:sldId id="642" r:id="rId6"/>
    <p:sldId id="553" r:id="rId7"/>
    <p:sldId id="637" r:id="rId8"/>
    <p:sldId id="643" r:id="rId9"/>
    <p:sldId id="644" r:id="rId10"/>
    <p:sldId id="645" r:id="rId11"/>
    <p:sldId id="525" r:id="rId1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FFF99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C527E6-ABEF-4CCC-BFCE-174E57066325}" v="3" dt="2024-02-01T09:43:40.1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226" y="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C328B041-D897-B548-9F0A-DA2B3CC3BF8E}"/>
    <pc:docChg chg="undo custSel modSld">
      <pc:chgData name="Zhao Jin" userId="cd05a825-544c-438a-9ba1-08e63db50b47" providerId="ADAL" clId="{C328B041-D897-B548-9F0A-DA2B3CC3BF8E}" dt="2021-03-08T02:30:29.708" v="502" actId="478"/>
      <pc:docMkLst>
        <pc:docMk/>
      </pc:docMkLst>
      <pc:sldChg chg="addSp delSp modSp">
        <pc:chgData name="Zhao Jin" userId="cd05a825-544c-438a-9ba1-08e63db50b47" providerId="ADAL" clId="{C328B041-D897-B548-9F0A-DA2B3CC3BF8E}" dt="2021-03-08T01:59:34.595" v="472" actId="1076"/>
        <pc:sldMkLst>
          <pc:docMk/>
          <pc:sldMk cId="640598186" sldId="606"/>
        </pc:sldMkLst>
        <pc:spChg chg="del mod">
          <ac:chgData name="Zhao Jin" userId="cd05a825-544c-438a-9ba1-08e63db50b47" providerId="ADAL" clId="{C328B041-D897-B548-9F0A-DA2B3CC3BF8E}" dt="2021-03-08T01:57:38.912" v="292" actId="478"/>
          <ac:spMkLst>
            <pc:docMk/>
            <pc:sldMk cId="640598186" sldId="606"/>
            <ac:spMk id="2" creationId="{51C58C27-3B14-42B9-A7E7-EA4CB9CA7257}"/>
          </ac:spMkLst>
        </pc:spChg>
        <pc:spChg chg="mod">
          <ac:chgData name="Zhao Jin" userId="cd05a825-544c-438a-9ba1-08e63db50b47" providerId="ADAL" clId="{C328B041-D897-B548-9F0A-DA2B3CC3BF8E}" dt="2021-03-08T01:59:21.250" v="468" actId="20577"/>
          <ac:spMkLst>
            <pc:docMk/>
            <pc:sldMk cId="640598186" sldId="606"/>
            <ac:spMk id="8" creationId="{00000000-0000-0000-0000-000000000000}"/>
          </ac:spMkLst>
        </pc:spChg>
        <pc:spChg chg="del mod">
          <ac:chgData name="Zhao Jin" userId="cd05a825-544c-438a-9ba1-08e63db50b47" providerId="ADAL" clId="{C328B041-D897-B548-9F0A-DA2B3CC3BF8E}" dt="2021-03-08T01:57:38.912" v="292" actId="478"/>
          <ac:spMkLst>
            <pc:docMk/>
            <pc:sldMk cId="640598186" sldId="606"/>
            <ac:spMk id="11" creationId="{77437CA0-C20C-4626-A0E0-998E2B6D678A}"/>
          </ac:spMkLst>
        </pc:spChg>
        <pc:picChg chg="add del mod">
          <ac:chgData name="Zhao Jin" userId="cd05a825-544c-438a-9ba1-08e63db50b47" providerId="ADAL" clId="{C328B041-D897-B548-9F0A-DA2B3CC3BF8E}" dt="2021-03-08T01:57:23.305" v="289" actId="478"/>
          <ac:picMkLst>
            <pc:docMk/>
            <pc:sldMk cId="640598186" sldId="606"/>
            <ac:picMk id="3" creationId="{C72129A9-B0B8-864C-B99F-BE66C680F726}"/>
          </ac:picMkLst>
        </pc:picChg>
        <pc:picChg chg="add mod">
          <ac:chgData name="Zhao Jin" userId="cd05a825-544c-438a-9ba1-08e63db50b47" providerId="ADAL" clId="{C328B041-D897-B548-9F0A-DA2B3CC3BF8E}" dt="2021-03-08T01:59:34.595" v="472" actId="1076"/>
          <ac:picMkLst>
            <pc:docMk/>
            <pc:sldMk cId="640598186" sldId="606"/>
            <ac:picMk id="4" creationId="{1D40ECF6-344B-FE48-B159-24A367AE2581}"/>
          </ac:picMkLst>
        </pc:picChg>
        <pc:picChg chg="del mod">
          <ac:chgData name="Zhao Jin" userId="cd05a825-544c-438a-9ba1-08e63db50b47" providerId="ADAL" clId="{C328B041-D897-B548-9F0A-DA2B3CC3BF8E}" dt="2021-03-08T01:57:38.912" v="292" actId="478"/>
          <ac:picMkLst>
            <pc:docMk/>
            <pc:sldMk cId="640598186" sldId="606"/>
            <ac:picMk id="5" creationId="{242BC886-F834-413A-AE89-A5BA4EA26039}"/>
          </ac:picMkLst>
        </pc:picChg>
        <pc:picChg chg="del mod">
          <ac:chgData name="Zhao Jin" userId="cd05a825-544c-438a-9ba1-08e63db50b47" providerId="ADAL" clId="{C328B041-D897-B548-9F0A-DA2B3CC3BF8E}" dt="2021-03-08T01:57:38.912" v="292" actId="478"/>
          <ac:picMkLst>
            <pc:docMk/>
            <pc:sldMk cId="640598186" sldId="606"/>
            <ac:picMk id="13" creationId="{099946CC-D55C-427B-87A8-2A28E4640BC5}"/>
          </ac:picMkLst>
        </pc:picChg>
        <pc:cxnChg chg="del mod">
          <ac:chgData name="Zhao Jin" userId="cd05a825-544c-438a-9ba1-08e63db50b47" providerId="ADAL" clId="{C328B041-D897-B548-9F0A-DA2B3CC3BF8E}" dt="2021-03-08T01:57:38.912" v="292" actId="478"/>
          <ac:cxnSpMkLst>
            <pc:docMk/>
            <pc:sldMk cId="640598186" sldId="606"/>
            <ac:cxnSpMk id="18" creationId="{370E7FFF-A963-44C1-90E8-1FD6843962A5}"/>
          </ac:cxnSpMkLst>
        </pc:cxnChg>
      </pc:sldChg>
      <pc:sldChg chg="addSp delSp modSp delAnim modAnim">
        <pc:chgData name="Zhao Jin" userId="cd05a825-544c-438a-9ba1-08e63db50b47" providerId="ADAL" clId="{C328B041-D897-B548-9F0A-DA2B3CC3BF8E}" dt="2021-03-08T02:29:23.604" v="485"/>
        <pc:sldMkLst>
          <pc:docMk/>
          <pc:sldMk cId="282410985" sldId="620"/>
        </pc:sldMkLst>
        <pc:spChg chg="add">
          <ac:chgData name="Zhao Jin" userId="cd05a825-544c-438a-9ba1-08e63db50b47" providerId="ADAL" clId="{C328B041-D897-B548-9F0A-DA2B3CC3BF8E}" dt="2021-03-08T02:29:17.041" v="484"/>
          <ac:spMkLst>
            <pc:docMk/>
            <pc:sldMk cId="282410985" sldId="620"/>
            <ac:spMk id="10" creationId="{2EDFDD67-6333-9844-8194-21DDDD857199}"/>
          </ac:spMkLst>
        </pc:spChg>
        <pc:spChg chg="del">
          <ac:chgData name="Zhao Jin" userId="cd05a825-544c-438a-9ba1-08e63db50b47" providerId="ADAL" clId="{C328B041-D897-B548-9F0A-DA2B3CC3BF8E}" dt="2021-03-08T02:09:27.105" v="473" actId="478"/>
          <ac:spMkLst>
            <pc:docMk/>
            <pc:sldMk cId="282410985" sldId="620"/>
            <ac:spMk id="10" creationId="{DC015A31-59EB-4945-B34A-AB4D01672DA6}"/>
          </ac:spMkLst>
        </pc:spChg>
        <pc:spChg chg="mod">
          <ac:chgData name="Zhao Jin" userId="cd05a825-544c-438a-9ba1-08e63db50b47" providerId="ADAL" clId="{C328B041-D897-B548-9F0A-DA2B3CC3BF8E}" dt="2021-03-08T02:27:37.686" v="482" actId="368"/>
          <ac:spMkLst>
            <pc:docMk/>
            <pc:sldMk cId="282410985" sldId="620"/>
            <ac:spMk id="13" creationId="{A6C30920-C994-477D-BF38-FB31A7971AB0}"/>
          </ac:spMkLst>
        </pc:spChg>
        <pc:spChg chg="mod">
          <ac:chgData name="Zhao Jin" userId="cd05a825-544c-438a-9ba1-08e63db50b47" providerId="ADAL" clId="{C328B041-D897-B548-9F0A-DA2B3CC3BF8E}" dt="2021-03-08T02:26:37.837" v="474" actId="207"/>
          <ac:spMkLst>
            <pc:docMk/>
            <pc:sldMk cId="282410985" sldId="620"/>
            <ac:spMk id="16" creationId="{7D612F80-F399-47C0-9F5C-4D60AC2C8B4A}"/>
          </ac:spMkLst>
        </pc:spChg>
        <pc:spChg chg="mod">
          <ac:chgData name="Zhao Jin" userId="cd05a825-544c-438a-9ba1-08e63db50b47" providerId="ADAL" clId="{C328B041-D897-B548-9F0A-DA2B3CC3BF8E}" dt="2021-03-08T02:27:17.031" v="480" actId="20577"/>
          <ac:spMkLst>
            <pc:docMk/>
            <pc:sldMk cId="282410985" sldId="620"/>
            <ac:spMk id="17" creationId="{C3484D0C-7905-4424-BBC9-B23C55F335D2}"/>
          </ac:spMkLst>
        </pc:spChg>
        <pc:cxnChg chg="add">
          <ac:chgData name="Zhao Jin" userId="cd05a825-544c-438a-9ba1-08e63db50b47" providerId="ADAL" clId="{C328B041-D897-B548-9F0A-DA2B3CC3BF8E}" dt="2021-03-08T02:29:17.041" v="484"/>
          <ac:cxnSpMkLst>
            <pc:docMk/>
            <pc:sldMk cId="282410985" sldId="620"/>
            <ac:cxnSpMk id="11" creationId="{3EB55ED0-34DD-3648-82BE-386DCFECCD9D}"/>
          </ac:cxnSpMkLst>
        </pc:cxnChg>
        <pc:cxnChg chg="del mod">
          <ac:chgData name="Zhao Jin" userId="cd05a825-544c-438a-9ba1-08e63db50b47" providerId="ADAL" clId="{C328B041-D897-B548-9F0A-DA2B3CC3BF8E}" dt="2021-03-08T02:09:27.105" v="473" actId="478"/>
          <ac:cxnSpMkLst>
            <pc:docMk/>
            <pc:sldMk cId="282410985" sldId="620"/>
            <ac:cxnSpMk id="11" creationId="{692DA3A9-F762-430E-A74A-81B0C7CCC482}"/>
          </ac:cxnSpMkLst>
        </pc:cxnChg>
      </pc:sldChg>
      <pc:sldChg chg="modAnim">
        <pc:chgData name="Zhao Jin" userId="cd05a825-544c-438a-9ba1-08e63db50b47" providerId="ADAL" clId="{C328B041-D897-B548-9F0A-DA2B3CC3BF8E}" dt="2021-03-08T02:28:00.489" v="483"/>
        <pc:sldMkLst>
          <pc:docMk/>
          <pc:sldMk cId="3503582036" sldId="622"/>
        </pc:sldMkLst>
      </pc:sldChg>
      <pc:sldChg chg="delSp modSp modAnim">
        <pc:chgData name="Zhao Jin" userId="cd05a825-544c-438a-9ba1-08e63db50b47" providerId="ADAL" clId="{C328B041-D897-B548-9F0A-DA2B3CC3BF8E}" dt="2021-03-08T02:30:29.708" v="502" actId="478"/>
        <pc:sldMkLst>
          <pc:docMk/>
          <pc:sldMk cId="1258830549" sldId="635"/>
        </pc:sldMkLst>
        <pc:spChg chg="mod">
          <ac:chgData name="Zhao Jin" userId="cd05a825-544c-438a-9ba1-08e63db50b47" providerId="ADAL" clId="{C328B041-D897-B548-9F0A-DA2B3CC3BF8E}" dt="2021-03-08T02:30:07.762" v="498" actId="20577"/>
          <ac:spMkLst>
            <pc:docMk/>
            <pc:sldMk cId="1258830549" sldId="635"/>
            <ac:spMk id="13" creationId="{00000000-0000-0000-0000-000000000000}"/>
          </ac:spMkLst>
        </pc:spChg>
        <pc:spChg chg="del mod">
          <ac:chgData name="Zhao Jin" userId="cd05a825-544c-438a-9ba1-08e63db50b47" providerId="ADAL" clId="{C328B041-D897-B548-9F0A-DA2B3CC3BF8E}" dt="2021-03-08T02:30:29.708" v="502" actId="478"/>
          <ac:spMkLst>
            <pc:docMk/>
            <pc:sldMk cId="1258830549" sldId="635"/>
            <ac:spMk id="60" creationId="{3BA40477-BBC4-485C-A481-816E23593E32}"/>
          </ac:spMkLst>
        </pc:spChg>
      </pc:sldChg>
    </pc:docChg>
  </pc:docChgLst>
  <pc:docChgLst>
    <pc:chgData name="dcszjin@nus.edu.sg" userId="cd05a825-544c-438a-9ba1-08e63db50b47" providerId="ADAL" clId="{6F17B5A8-8938-4206-8B5F-1DF9007C99AC}"/>
    <pc:docChg chg="undo custSel addSld delSld modSld sldOrd">
      <pc:chgData name="dcszjin@nus.edu.sg" userId="cd05a825-544c-438a-9ba1-08e63db50b47" providerId="ADAL" clId="{6F17B5A8-8938-4206-8B5F-1DF9007C99AC}" dt="2021-03-08T06:53:03.979" v="1111" actId="20577"/>
      <pc:docMkLst>
        <pc:docMk/>
      </pc:docMkLst>
      <pc:sldChg chg="modSp mod">
        <pc:chgData name="dcszjin@nus.edu.sg" userId="cd05a825-544c-438a-9ba1-08e63db50b47" providerId="ADAL" clId="{6F17B5A8-8938-4206-8B5F-1DF9007C99AC}" dt="2021-03-01T07:08:40.699" v="1092" actId="1076"/>
        <pc:sldMkLst>
          <pc:docMk/>
          <pc:sldMk cId="0" sldId="256"/>
        </pc:sldMkLst>
        <pc:spChg chg="mod">
          <ac:chgData name="dcszjin@nus.edu.sg" userId="cd05a825-544c-438a-9ba1-08e63db50b47" providerId="ADAL" clId="{6F17B5A8-8938-4206-8B5F-1DF9007C99AC}" dt="2021-03-01T07:08:40.699" v="1092" actId="1076"/>
          <ac:spMkLst>
            <pc:docMk/>
            <pc:sldMk cId="0" sldId="256"/>
            <ac:spMk id="9" creationId="{00000000-0000-0000-0000-000000000000}"/>
          </ac:spMkLst>
        </pc:spChg>
      </pc:sldChg>
      <pc:sldChg chg="modSp mod">
        <pc:chgData name="dcszjin@nus.edu.sg" userId="cd05a825-544c-438a-9ba1-08e63db50b47" providerId="ADAL" clId="{6F17B5A8-8938-4206-8B5F-1DF9007C99AC}" dt="2021-03-01T06:53:46.482" v="1091"/>
        <pc:sldMkLst>
          <pc:docMk/>
          <pc:sldMk cId="4078418712" sldId="525"/>
        </pc:sldMkLst>
        <pc:spChg chg="mod">
          <ac:chgData name="dcszjin@nus.edu.sg" userId="cd05a825-544c-438a-9ba1-08e63db50b47" providerId="ADAL" clId="{6F17B5A8-8938-4206-8B5F-1DF9007C99AC}" dt="2021-03-01T06:52:04.238" v="1079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53:46.482" v="1091"/>
          <ac:spMkLst>
            <pc:docMk/>
            <pc:sldMk cId="4078418712" sldId="525"/>
            <ac:spMk id="43" creationId="{00000000-0000-0000-0000-000000000000}"/>
          </ac:spMkLst>
        </pc:spChg>
      </pc:sldChg>
      <pc:sldChg chg="modSp add del">
        <pc:chgData name="dcszjin@nus.edu.sg" userId="cd05a825-544c-438a-9ba1-08e63db50b47" providerId="ADAL" clId="{6F17B5A8-8938-4206-8B5F-1DF9007C99AC}" dt="2021-03-01T06:53:41.009" v="1088"/>
        <pc:sldMkLst>
          <pc:docMk/>
          <pc:sldMk cId="1427618944" sldId="553"/>
        </pc:sldMkLst>
        <pc:spChg chg="mod">
          <ac:chgData name="dcszjin@nus.edu.sg" userId="cd05a825-544c-438a-9ba1-08e63db50b47" providerId="ADAL" clId="{6F17B5A8-8938-4206-8B5F-1DF9007C99AC}" dt="2021-03-01T06:53:41.009" v="1088"/>
          <ac:spMkLst>
            <pc:docMk/>
            <pc:sldMk cId="1427618944" sldId="553"/>
            <ac:spMk id="7" creationId="{00000000-0000-0000-0000-000000000000}"/>
          </ac:spMkLst>
        </pc:spChg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663851036" sldId="559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971208294" sldId="56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894186310" sldId="56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4156536479" sldId="59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217225800" sldId="59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419983458" sldId="595"/>
        </pc:sldMkLst>
      </pc:sldChg>
      <pc:sldChg chg="addSp delSp modSp add mod ord delAnim">
        <pc:chgData name="dcszjin@nus.edu.sg" userId="cd05a825-544c-438a-9ba1-08e63db50b47" providerId="ADAL" clId="{6F17B5A8-8938-4206-8B5F-1DF9007C99AC}" dt="2021-03-01T06:53:44.441" v="1090"/>
        <pc:sldMkLst>
          <pc:docMk/>
          <pc:sldMk cId="1542002799" sldId="602"/>
        </pc:sldMkLst>
        <pc:spChg chg="mod">
          <ac:chgData name="dcszjin@nus.edu.sg" userId="cd05a825-544c-438a-9ba1-08e63db50b47" providerId="ADAL" clId="{6F17B5A8-8938-4206-8B5F-1DF9007C99AC}" dt="2021-03-01T06:53:44.441" v="1090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32.351" v="669" actId="2057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dcszjin@nus.edu.sg" userId="cd05a825-544c-438a-9ba1-08e63db50b47" providerId="ADAL" clId="{6F17B5A8-8938-4206-8B5F-1DF9007C99AC}" dt="2021-03-01T06:42:19.503" v="628" actId="478"/>
          <ac:spMkLst>
            <pc:docMk/>
            <pc:sldMk cId="1542002799" sldId="602"/>
            <ac:spMk id="9" creationId="{20129D04-99FF-4A42-ADE5-AFF9CECEAD22}"/>
          </ac:spMkLst>
        </pc:spChg>
        <pc:spChg chg="del">
          <ac:chgData name="dcszjin@nus.edu.sg" userId="cd05a825-544c-438a-9ba1-08e63db50b47" providerId="ADAL" clId="{6F17B5A8-8938-4206-8B5F-1DF9007C99AC}" dt="2021-03-01T06:42:34.992" v="670" actId="478"/>
          <ac:spMkLst>
            <pc:docMk/>
            <pc:sldMk cId="1542002799" sldId="602"/>
            <ac:spMk id="13" creationId="{2B89EFD4-1CE0-424E-8F8A-D7F3C08BDEC9}"/>
          </ac:spMkLst>
        </pc:spChg>
        <pc:spChg chg="del">
          <ac:chgData name="dcszjin@nus.edu.sg" userId="cd05a825-544c-438a-9ba1-08e63db50b47" providerId="ADAL" clId="{6F17B5A8-8938-4206-8B5F-1DF9007C99AC}" dt="2021-03-01T06:40:03.305" v="444" actId="478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dcszjin@nus.edu.sg" userId="cd05a825-544c-438a-9ba1-08e63db50b47" providerId="ADAL" clId="{6F17B5A8-8938-4206-8B5F-1DF9007C99AC}" dt="2021-03-01T06:42:38.623" v="671" actId="1076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dcszjin@nus.edu.sg" userId="cd05a825-544c-438a-9ba1-08e63db50b47" providerId="ADAL" clId="{6F17B5A8-8938-4206-8B5F-1DF9007C99AC}" dt="2021-03-01T06:42:42.865" v="672"/>
          <ac:spMkLst>
            <pc:docMk/>
            <pc:sldMk cId="1542002799" sldId="602"/>
            <ac:spMk id="14338" creationId="{00000000-0000-0000-0000-000000000000}"/>
          </ac:spMkLst>
        </pc:spChg>
      </pc:sldChg>
      <pc:sldChg chg="addSp delSp modSp add del mod addAnim delAnim">
        <pc:chgData name="dcszjin@nus.edu.sg" userId="cd05a825-544c-438a-9ba1-08e63db50b47" providerId="ADAL" clId="{6F17B5A8-8938-4206-8B5F-1DF9007C99AC}" dt="2021-03-01T07:15:54.669" v="1096" actId="47"/>
        <pc:sldMkLst>
          <pc:docMk/>
          <pc:sldMk cId="600747522" sldId="604"/>
        </pc:sldMkLst>
        <pc:spChg chg="mod">
          <ac:chgData name="dcszjin@nus.edu.sg" userId="cd05a825-544c-438a-9ba1-08e63db50b47" providerId="ADAL" clId="{6F17B5A8-8938-4206-8B5F-1DF9007C99AC}" dt="2021-03-01T06:53:25.590" v="1083" actId="20577"/>
          <ac:spMkLst>
            <pc:docMk/>
            <pc:sldMk cId="600747522" sldId="604"/>
            <ac:spMk id="7" creationId="{00000000-0000-0000-0000-000000000000}"/>
          </ac:spMkLst>
        </pc:spChg>
        <pc:spChg chg="add del">
          <ac:chgData name="dcszjin@nus.edu.sg" userId="cd05a825-544c-438a-9ba1-08e63db50b47" providerId="ADAL" clId="{6F17B5A8-8938-4206-8B5F-1DF9007C99AC}" dt="2021-03-01T07:14:31.375" v="1095" actId="478"/>
          <ac:spMkLst>
            <pc:docMk/>
            <pc:sldMk cId="600747522" sldId="604"/>
            <ac:spMk id="13" creationId="{3F5541F9-2A29-4702-81DB-9113464D6256}"/>
          </ac:spMkLst>
        </pc:spChg>
        <pc:spChg chg="add del">
          <ac:chgData name="dcszjin@nus.edu.sg" userId="cd05a825-544c-438a-9ba1-08e63db50b47" providerId="ADAL" clId="{6F17B5A8-8938-4206-8B5F-1DF9007C99AC}" dt="2021-03-01T07:14:31.375" v="1095" actId="478"/>
          <ac:spMkLst>
            <pc:docMk/>
            <pc:sldMk cId="600747522" sldId="604"/>
            <ac:spMk id="15" creationId="{6058EEA1-8773-4821-B3B0-5436B0F6DC30}"/>
          </ac:spMkLst>
        </pc:spChg>
        <pc:picChg chg="add del">
          <ac:chgData name="dcszjin@nus.edu.sg" userId="cd05a825-544c-438a-9ba1-08e63db50b47" providerId="ADAL" clId="{6F17B5A8-8938-4206-8B5F-1DF9007C99AC}" dt="2021-03-01T07:14:31.375" v="1095" actId="478"/>
          <ac:picMkLst>
            <pc:docMk/>
            <pc:sldMk cId="600747522" sldId="604"/>
            <ac:picMk id="3" creationId="{D1A42C95-4840-4615-9807-715729F687F8}"/>
          </ac:picMkLst>
        </pc:picChg>
        <pc:cxnChg chg="del">
          <ac:chgData name="dcszjin@nus.edu.sg" userId="cd05a825-544c-438a-9ba1-08e63db50b47" providerId="ADAL" clId="{6F17B5A8-8938-4206-8B5F-1DF9007C99AC}" dt="2021-03-01T07:14:14.894" v="1093" actId="478"/>
          <ac:cxnSpMkLst>
            <pc:docMk/>
            <pc:sldMk cId="600747522" sldId="604"/>
            <ac:cxnSpMk id="9" creationId="{F3038EAF-AF17-4A89-988D-17592CF9D3C5}"/>
          </ac:cxnSpMkLst>
        </pc:cxnChg>
      </pc:sldChg>
      <pc:sldChg chg="modSp add mod">
        <pc:chgData name="dcszjin@nus.edu.sg" userId="cd05a825-544c-438a-9ba1-08e63db50b47" providerId="ADAL" clId="{6F17B5A8-8938-4206-8B5F-1DF9007C99AC}" dt="2021-03-01T06:53:31.297" v="1084"/>
        <pc:sldMkLst>
          <pc:docMk/>
          <pc:sldMk cId="2489370454" sldId="605"/>
        </pc:sldMkLst>
        <pc:spChg chg="mod">
          <ac:chgData name="dcszjin@nus.edu.sg" userId="cd05a825-544c-438a-9ba1-08e63db50b47" providerId="ADAL" clId="{6F17B5A8-8938-4206-8B5F-1DF9007C99AC}" dt="2021-03-01T06:53:31.297" v="1084"/>
          <ac:spMkLst>
            <pc:docMk/>
            <pc:sldMk cId="2489370454" sldId="605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24:15.015" v="54" actId="20577"/>
          <ac:spMkLst>
            <pc:docMk/>
            <pc:sldMk cId="2489370454" sldId="605"/>
            <ac:spMk id="14338" creationId="{00000000-0000-0000-0000-000000000000}"/>
          </ac:spMkLst>
        </pc:spChg>
      </pc:sldChg>
      <pc:sldChg chg="delSp modSp add mod">
        <pc:chgData name="dcszjin@nus.edu.sg" userId="cd05a825-544c-438a-9ba1-08e63db50b47" providerId="ADAL" clId="{6F17B5A8-8938-4206-8B5F-1DF9007C99AC}" dt="2021-03-01T07:17:37.118" v="1107" actId="478"/>
        <pc:sldMkLst>
          <pc:docMk/>
          <pc:sldMk cId="640598186" sldId="606"/>
        </pc:sldMkLst>
        <pc:spChg chg="mod">
          <ac:chgData name="dcszjin@nus.edu.sg" userId="cd05a825-544c-438a-9ba1-08e63db50b47" providerId="ADAL" clId="{6F17B5A8-8938-4206-8B5F-1DF9007C99AC}" dt="2021-03-01T07:16:02.741" v="1102" actId="20577"/>
          <ac:spMkLst>
            <pc:docMk/>
            <pc:sldMk cId="640598186" sldId="606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7:17:32.238" v="1106" actId="6549"/>
          <ac:spMkLst>
            <pc:docMk/>
            <pc:sldMk cId="640598186" sldId="606"/>
            <ac:spMk id="8" creationId="{00000000-0000-0000-0000-000000000000}"/>
          </ac:spMkLst>
        </pc:spChg>
        <pc:spChg chg="del">
          <ac:chgData name="dcszjin@nus.edu.sg" userId="cd05a825-544c-438a-9ba1-08e63db50b47" providerId="ADAL" clId="{6F17B5A8-8938-4206-8B5F-1DF9007C99AC}" dt="2021-03-01T07:17:37.118" v="1107" actId="478"/>
          <ac:spMkLst>
            <pc:docMk/>
            <pc:sldMk cId="640598186" sldId="606"/>
            <ac:spMk id="15" creationId="{6058EEA1-8773-4821-B3B0-5436B0F6DC30}"/>
          </ac:spMkLst>
        </pc:spChg>
      </pc:sldChg>
      <pc:sldChg chg="addSp delSp modSp add del mod delAnim modAnim">
        <pc:chgData name="dcszjin@nus.edu.sg" userId="cd05a825-544c-438a-9ba1-08e63db50b47" providerId="ADAL" clId="{6F17B5A8-8938-4206-8B5F-1DF9007C99AC}" dt="2021-03-01T06:37:08.889" v="418" actId="47"/>
        <pc:sldMkLst>
          <pc:docMk/>
          <pc:sldMk cId="4199745321" sldId="619"/>
        </pc:sldMkLst>
        <pc:spChg chg="add del mod">
          <ac:chgData name="dcszjin@nus.edu.sg" userId="cd05a825-544c-438a-9ba1-08e63db50b47" providerId="ADAL" clId="{6F17B5A8-8938-4206-8B5F-1DF9007C99AC}" dt="2021-03-01T06:32:09.699" v="59" actId="478"/>
          <ac:spMkLst>
            <pc:docMk/>
            <pc:sldMk cId="4199745321" sldId="619"/>
            <ac:spMk id="14" creationId="{4421577C-38FC-4F3C-84F2-9482FE639DE9}"/>
          </ac:spMkLst>
        </pc:spChg>
        <pc:spChg chg="add mod">
          <ac:chgData name="dcszjin@nus.edu.sg" userId="cd05a825-544c-438a-9ba1-08e63db50b47" providerId="ADAL" clId="{6F17B5A8-8938-4206-8B5F-1DF9007C99AC}" dt="2021-03-01T06:33:15.765" v="235" actId="1076"/>
          <ac:spMkLst>
            <pc:docMk/>
            <pc:sldMk cId="4199745321" sldId="619"/>
            <ac:spMk id="16" creationId="{7D612F80-F399-47C0-9F5C-4D60AC2C8B4A}"/>
          </ac:spMkLst>
        </pc:spChg>
        <pc:spChg chg="add mod">
          <ac:chgData name="dcszjin@nus.edu.sg" userId="cd05a825-544c-438a-9ba1-08e63db50b47" providerId="ADAL" clId="{6F17B5A8-8938-4206-8B5F-1DF9007C99AC}" dt="2021-03-01T06:32:52.359" v="172" actId="20577"/>
          <ac:spMkLst>
            <pc:docMk/>
            <pc:sldMk cId="4199745321" sldId="619"/>
            <ac:spMk id="17" creationId="{C3484D0C-7905-4424-BBC9-B23C55F335D2}"/>
          </ac:spMkLst>
        </pc:spChg>
        <pc:spChg chg="mod">
          <ac:chgData name="dcszjin@nus.edu.sg" userId="cd05a825-544c-438a-9ba1-08e63db50b47" providerId="ADAL" clId="{6F17B5A8-8938-4206-8B5F-1DF9007C99AC}" dt="2021-03-01T06:33:38.590" v="238" actId="20577"/>
          <ac:spMkLst>
            <pc:docMk/>
            <pc:sldMk cId="4199745321" sldId="619"/>
            <ac:spMk id="14338" creationId="{00000000-0000-0000-0000-000000000000}"/>
          </ac:spMkLst>
        </pc:spChg>
        <pc:cxnChg chg="add del mod">
          <ac:chgData name="dcszjin@nus.edu.sg" userId="cd05a825-544c-438a-9ba1-08e63db50b47" providerId="ADAL" clId="{6F17B5A8-8938-4206-8B5F-1DF9007C99AC}" dt="2021-03-01T06:32:11.133" v="60" actId="478"/>
          <ac:cxnSpMkLst>
            <pc:docMk/>
            <pc:sldMk cId="4199745321" sldId="619"/>
            <ac:cxnSpMk id="15" creationId="{AA73F58A-8A51-4C68-95B5-4005C24CA43E}"/>
          </ac:cxnSpMkLst>
        </pc:cxnChg>
      </pc:sldChg>
      <pc:sldChg chg="modSp add">
        <pc:chgData name="dcszjin@nus.edu.sg" userId="cd05a825-544c-438a-9ba1-08e63db50b47" providerId="ADAL" clId="{6F17B5A8-8938-4206-8B5F-1DF9007C99AC}" dt="2021-03-01T06:53:33.809" v="1085"/>
        <pc:sldMkLst>
          <pc:docMk/>
          <pc:sldMk cId="282410985" sldId="620"/>
        </pc:sldMkLst>
        <pc:spChg chg="mod">
          <ac:chgData name="dcszjin@nus.edu.sg" userId="cd05a825-544c-438a-9ba1-08e63db50b47" providerId="ADAL" clId="{6F17B5A8-8938-4206-8B5F-1DF9007C99AC}" dt="2021-03-01T06:53:33.809" v="1085"/>
          <ac:spMkLst>
            <pc:docMk/>
            <pc:sldMk cId="282410985" sldId="620"/>
            <ac:spMk id="7" creationId="{00000000-0000-0000-0000-000000000000}"/>
          </ac:spMkLst>
        </pc:spChg>
      </pc:sldChg>
      <pc:sldChg chg="add del">
        <pc:chgData name="dcszjin@nus.edu.sg" userId="cd05a825-544c-438a-9ba1-08e63db50b47" providerId="ADAL" clId="{6F17B5A8-8938-4206-8B5F-1DF9007C99AC}" dt="2021-03-01T06:34:44.863" v="242" actId="47"/>
        <pc:sldMkLst>
          <pc:docMk/>
          <pc:sldMk cId="846468992" sldId="621"/>
        </pc:sldMkLst>
      </pc:sldChg>
      <pc:sldChg chg="addSp modSp add mod">
        <pc:chgData name="dcszjin@nus.edu.sg" userId="cd05a825-544c-438a-9ba1-08e63db50b47" providerId="ADAL" clId="{6F17B5A8-8938-4206-8B5F-1DF9007C99AC}" dt="2021-03-01T06:53:35.760" v="1086"/>
        <pc:sldMkLst>
          <pc:docMk/>
          <pc:sldMk cId="3503582036" sldId="622"/>
        </pc:sldMkLst>
        <pc:spChg chg="mod">
          <ac:chgData name="dcszjin@nus.edu.sg" userId="cd05a825-544c-438a-9ba1-08e63db50b47" providerId="ADAL" clId="{6F17B5A8-8938-4206-8B5F-1DF9007C99AC}" dt="2021-03-01T06:53:35.760" v="1086"/>
          <ac:spMkLst>
            <pc:docMk/>
            <pc:sldMk cId="3503582036" sldId="622"/>
            <ac:spMk id="7" creationId="{00000000-0000-0000-0000-000000000000}"/>
          </ac:spMkLst>
        </pc:spChg>
        <pc:spChg chg="add mod">
          <ac:chgData name="dcszjin@nus.edu.sg" userId="cd05a825-544c-438a-9ba1-08e63db50b47" providerId="ADAL" clId="{6F17B5A8-8938-4206-8B5F-1DF9007C99AC}" dt="2021-03-01T06:36:32.980" v="416" actId="14100"/>
          <ac:spMkLst>
            <pc:docMk/>
            <pc:sldMk cId="3503582036" sldId="622"/>
            <ac:spMk id="41" creationId="{4BF763ED-8DB7-4A90-A59F-67B5278E21AA}"/>
          </ac:spMkLst>
        </pc:spChg>
      </pc:sldChg>
      <pc:sldChg chg="modSp add">
        <pc:chgData name="dcszjin@nus.edu.sg" userId="cd05a825-544c-438a-9ba1-08e63db50b47" providerId="ADAL" clId="{6F17B5A8-8938-4206-8B5F-1DF9007C99AC}" dt="2021-03-01T06:53:37.536" v="1087"/>
        <pc:sldMkLst>
          <pc:docMk/>
          <pc:sldMk cId="1258830549" sldId="635"/>
        </pc:sldMkLst>
        <pc:spChg chg="mod">
          <ac:chgData name="dcszjin@nus.edu.sg" userId="cd05a825-544c-438a-9ba1-08e63db50b47" providerId="ADAL" clId="{6F17B5A8-8938-4206-8B5F-1DF9007C99AC}" dt="2021-03-01T06:53:37.536" v="1087"/>
          <ac:spMkLst>
            <pc:docMk/>
            <pc:sldMk cId="1258830549" sldId="635"/>
            <ac:spMk id="7" creationId="{00000000-0000-0000-0000-000000000000}"/>
          </ac:spMkLst>
        </pc:spChg>
      </pc:sldChg>
      <pc:sldChg chg="delSp modSp add del mod delAnim">
        <pc:chgData name="dcszjin@nus.edu.sg" userId="cd05a825-544c-438a-9ba1-08e63db50b47" providerId="ADAL" clId="{6F17B5A8-8938-4206-8B5F-1DF9007C99AC}" dt="2021-03-01T06:38:19.926" v="441" actId="47"/>
        <pc:sldMkLst>
          <pc:docMk/>
          <pc:sldMk cId="1364216338" sldId="636"/>
        </pc:sldMkLst>
        <pc:spChg chg="del">
          <ac:chgData name="dcszjin@nus.edu.sg" userId="cd05a825-544c-438a-9ba1-08e63db50b47" providerId="ADAL" clId="{6F17B5A8-8938-4206-8B5F-1DF9007C99AC}" dt="2021-03-01T06:37:46.888" v="421" actId="478"/>
          <ac:spMkLst>
            <pc:docMk/>
            <pc:sldMk cId="1364216338" sldId="636"/>
            <ac:spMk id="10" creationId="{DC015A31-59EB-4945-B34A-AB4D01672DA6}"/>
          </ac:spMkLst>
        </pc:spChg>
        <pc:spChg chg="mod">
          <ac:chgData name="dcszjin@nus.edu.sg" userId="cd05a825-544c-438a-9ba1-08e63db50b47" providerId="ADAL" clId="{6F17B5A8-8938-4206-8B5F-1DF9007C99AC}" dt="2021-03-01T06:38:06.295" v="440" actId="20577"/>
          <ac:spMkLst>
            <pc:docMk/>
            <pc:sldMk cId="1364216338" sldId="636"/>
            <ac:spMk id="13" creationId="{A6C30920-C994-477D-BF38-FB31A7971AB0}"/>
          </ac:spMkLst>
        </pc:spChg>
        <pc:spChg chg="del">
          <ac:chgData name="dcszjin@nus.edu.sg" userId="cd05a825-544c-438a-9ba1-08e63db50b47" providerId="ADAL" clId="{6F17B5A8-8938-4206-8B5F-1DF9007C99AC}" dt="2021-03-01T06:37:45.864" v="420" actId="478"/>
          <ac:spMkLst>
            <pc:docMk/>
            <pc:sldMk cId="1364216338" sldId="636"/>
            <ac:spMk id="16" creationId="{7D612F80-F399-47C0-9F5C-4D60AC2C8B4A}"/>
          </ac:spMkLst>
        </pc:spChg>
        <pc:spChg chg="del">
          <ac:chgData name="dcszjin@nus.edu.sg" userId="cd05a825-544c-438a-9ba1-08e63db50b47" providerId="ADAL" clId="{6F17B5A8-8938-4206-8B5F-1DF9007C99AC}" dt="2021-03-01T06:37:47.647" v="422" actId="478"/>
          <ac:spMkLst>
            <pc:docMk/>
            <pc:sldMk cId="1364216338" sldId="636"/>
            <ac:spMk id="17" creationId="{C3484D0C-7905-4424-BBC9-B23C55F335D2}"/>
          </ac:spMkLst>
        </pc:spChg>
        <pc:cxnChg chg="mod">
          <ac:chgData name="dcszjin@nus.edu.sg" userId="cd05a825-544c-438a-9ba1-08e63db50b47" providerId="ADAL" clId="{6F17B5A8-8938-4206-8B5F-1DF9007C99AC}" dt="2021-03-01T06:37:46.888" v="421" actId="478"/>
          <ac:cxnSpMkLst>
            <pc:docMk/>
            <pc:sldMk cId="1364216338" sldId="636"/>
            <ac:cxnSpMk id="11" creationId="{692DA3A9-F762-430E-A74A-81B0C7CCC482}"/>
          </ac:cxnSpMkLst>
        </pc:cxnChg>
      </pc:sldChg>
      <pc:sldChg chg="addSp delSp modSp add del mod">
        <pc:chgData name="dcszjin@nus.edu.sg" userId="cd05a825-544c-438a-9ba1-08e63db50b47" providerId="ADAL" clId="{6F17B5A8-8938-4206-8B5F-1DF9007C99AC}" dt="2021-03-01T06:49:01.783" v="721" actId="47"/>
        <pc:sldMkLst>
          <pc:docMk/>
          <pc:sldMk cId="3364444345" sldId="636"/>
        </pc:sldMkLst>
        <pc:spChg chg="mod">
          <ac:chgData name="dcszjin@nus.edu.sg" userId="cd05a825-544c-438a-9ba1-08e63db50b47" providerId="ADAL" clId="{6F17B5A8-8938-4206-8B5F-1DF9007C99AC}" dt="2021-03-01T06:41:04.904" v="586" actId="20577"/>
          <ac:spMkLst>
            <pc:docMk/>
            <pc:sldMk cId="3364444345" sldId="636"/>
            <ac:spMk id="8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09.300" v="625" actId="14100"/>
          <ac:spMkLst>
            <pc:docMk/>
            <pc:sldMk cId="3364444345" sldId="636"/>
            <ac:spMk id="9" creationId="{20129D04-99FF-4A42-ADE5-AFF9CECEAD22}"/>
          </ac:spMkLst>
        </pc:spChg>
        <pc:spChg chg="add mod">
          <ac:chgData name="dcszjin@nus.edu.sg" userId="cd05a825-544c-438a-9ba1-08e63db50b47" providerId="ADAL" clId="{6F17B5A8-8938-4206-8B5F-1DF9007C99AC}" dt="2021-03-01T06:48:58.104" v="720" actId="1076"/>
          <ac:spMkLst>
            <pc:docMk/>
            <pc:sldMk cId="3364444345" sldId="636"/>
            <ac:spMk id="10" creationId="{DD417D5F-2FD6-4918-8478-05A0FB0B5987}"/>
          </ac:spMkLst>
        </pc:spChg>
        <pc:spChg chg="mod">
          <ac:chgData name="dcszjin@nus.edu.sg" userId="cd05a825-544c-438a-9ba1-08e63db50b47" providerId="ADAL" clId="{6F17B5A8-8938-4206-8B5F-1DF9007C99AC}" dt="2021-03-01T06:41:13.573" v="591" actId="1076"/>
          <ac:spMkLst>
            <pc:docMk/>
            <pc:sldMk cId="3364444345" sldId="636"/>
            <ac:spMk id="13" creationId="{2B89EFD4-1CE0-424E-8F8A-D7F3C08BDEC9}"/>
          </ac:spMkLst>
        </pc:spChg>
        <pc:spChg chg="del">
          <ac:chgData name="dcszjin@nus.edu.sg" userId="cd05a825-544c-438a-9ba1-08e63db50b47" providerId="ADAL" clId="{6F17B5A8-8938-4206-8B5F-1DF9007C99AC}" dt="2021-03-01T06:40:49.191" v="533" actId="478"/>
          <ac:spMkLst>
            <pc:docMk/>
            <pc:sldMk cId="3364444345" sldId="636"/>
            <ac:spMk id="84" creationId="{C4E05674-68A2-0D4E-8B47-F7A2C6A6B76F}"/>
          </ac:spMkLst>
        </pc:spChg>
        <pc:spChg chg="mod">
          <ac:chgData name="dcszjin@nus.edu.sg" userId="cd05a825-544c-438a-9ba1-08e63db50b47" providerId="ADAL" clId="{6F17B5A8-8938-4206-8B5F-1DF9007C99AC}" dt="2021-03-01T06:41:08.871" v="589" actId="20577"/>
          <ac:spMkLst>
            <pc:docMk/>
            <pc:sldMk cId="3364444345" sldId="636"/>
            <ac:spMk id="14338" creationId="{00000000-0000-0000-0000-000000000000}"/>
          </ac:spMkLst>
        </pc:spChg>
      </pc:sldChg>
      <pc:sldChg chg="add del">
        <pc:chgData name="dcszjin@nus.edu.sg" userId="cd05a825-544c-438a-9ba1-08e63db50b47" providerId="ADAL" clId="{6F17B5A8-8938-4206-8B5F-1DF9007C99AC}" dt="2021-03-01T06:41:43.577" v="611"/>
        <pc:sldMkLst>
          <pc:docMk/>
          <pc:sldMk cId="1109647801" sldId="637"/>
        </pc:sldMkLst>
      </pc:sldChg>
      <pc:sldChg chg="addSp modSp add mod">
        <pc:chgData name="dcszjin@nus.edu.sg" userId="cd05a825-544c-438a-9ba1-08e63db50b47" providerId="ADAL" clId="{6F17B5A8-8938-4206-8B5F-1DF9007C99AC}" dt="2021-03-08T06:53:03.979" v="1111" actId="20577"/>
        <pc:sldMkLst>
          <pc:docMk/>
          <pc:sldMk cId="1235845528" sldId="637"/>
        </pc:sldMkLst>
        <pc:spChg chg="mod">
          <ac:chgData name="dcszjin@nus.edu.sg" userId="cd05a825-544c-438a-9ba1-08e63db50b47" providerId="ADAL" clId="{6F17B5A8-8938-4206-8B5F-1DF9007C99AC}" dt="2021-03-01T06:53:42.682" v="1089"/>
          <ac:spMkLst>
            <pc:docMk/>
            <pc:sldMk cId="1235845528" sldId="637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52.890" v="674" actId="6549"/>
          <ac:spMkLst>
            <pc:docMk/>
            <pc:sldMk cId="1235845528" sldId="637"/>
            <ac:spMk id="9" creationId="{20129D04-99FF-4A42-ADE5-AFF9CECEAD22}"/>
          </ac:spMkLst>
        </pc:spChg>
        <pc:spChg chg="add mod">
          <ac:chgData name="dcszjin@nus.edu.sg" userId="cd05a825-544c-438a-9ba1-08e63db50b47" providerId="ADAL" clId="{6F17B5A8-8938-4206-8B5F-1DF9007C99AC}" dt="2021-03-08T06:53:03.979" v="1111" actId="20577"/>
          <ac:spMkLst>
            <pc:docMk/>
            <pc:sldMk cId="1235845528" sldId="637"/>
            <ac:spMk id="10" creationId="{FBA1F209-CAAB-4B47-AA65-381927EA65B9}"/>
          </ac:spMkLst>
        </pc:spChg>
        <pc:spChg chg="add mod">
          <ac:chgData name="dcszjin@nus.edu.sg" userId="cd05a825-544c-438a-9ba1-08e63db50b47" providerId="ADAL" clId="{6F17B5A8-8938-4206-8B5F-1DF9007C99AC}" dt="2021-03-01T06:49:45.475" v="807" actId="14100"/>
          <ac:spMkLst>
            <pc:docMk/>
            <pc:sldMk cId="1235845528" sldId="637"/>
            <ac:spMk id="11" creationId="{5CB410A3-741D-4798-B113-600BAD33641A}"/>
          </ac:spMkLst>
        </pc:spChg>
      </pc:sldChg>
    </pc:docChg>
  </pc:docChgLst>
  <pc:docChgLst>
    <pc:chgData name="Zhao Jin" userId="cd05a825-544c-438a-9ba1-08e63db50b47" providerId="ADAL" clId="{FB8F02A0-9B99-4C9E-A1D1-3BF41D9621D7}"/>
    <pc:docChg chg="undo custSel addSld delSld modSld sldOrd">
      <pc:chgData name="Zhao Jin" userId="cd05a825-544c-438a-9ba1-08e63db50b47" providerId="ADAL" clId="{FB8F02A0-9B99-4C9E-A1D1-3BF41D9621D7}" dt="2021-02-08T02:21:29.074" v="2208" actId="20577"/>
      <pc:docMkLst>
        <pc:docMk/>
      </pc:docMkLst>
      <pc:sldChg chg="modSp">
        <pc:chgData name="Zhao Jin" userId="cd05a825-544c-438a-9ba1-08e63db50b47" providerId="ADAL" clId="{FB8F02A0-9B99-4C9E-A1D1-3BF41D9621D7}" dt="2021-02-03T06:53:35.324" v="0"/>
        <pc:sldMkLst>
          <pc:docMk/>
          <pc:sldMk cId="0" sldId="256"/>
        </pc:sldMkLst>
        <pc:spChg chg="mod">
          <ac:chgData name="Zhao Jin" userId="cd05a825-544c-438a-9ba1-08e63db50b47" providerId="ADAL" clId="{FB8F02A0-9B99-4C9E-A1D1-3BF41D9621D7}" dt="2021-02-03T06:53:35.324" v="0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15:04.758" v="547" actId="47"/>
        <pc:sldMkLst>
          <pc:docMk/>
          <pc:sldMk cId="1492339910" sldId="485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1492339910" sldId="485"/>
            <ac:spMk id="9" creationId="{00000000-0000-0000-0000-000000000000}"/>
          </ac:spMkLst>
        </pc:spChg>
      </pc:sldChg>
      <pc:sldChg chg="addSp modSp add del mod">
        <pc:chgData name="Zhao Jin" userId="cd05a825-544c-438a-9ba1-08e63db50b47" providerId="ADAL" clId="{FB8F02A0-9B99-4C9E-A1D1-3BF41D9621D7}" dt="2021-02-03T07:45:22.990" v="2123" actId="20577"/>
        <pc:sldMkLst>
          <pc:docMk/>
          <pc:sldMk cId="2775173622" sldId="524"/>
        </pc:sldMkLst>
        <pc:spChg chg="mod">
          <ac:chgData name="Zhao Jin" userId="cd05a825-544c-438a-9ba1-08e63db50b47" providerId="ADAL" clId="{FB8F02A0-9B99-4C9E-A1D1-3BF41D9621D7}" dt="2021-02-03T07:45:22.990" v="2123" actId="20577"/>
          <ac:spMkLst>
            <pc:docMk/>
            <pc:sldMk cId="2775173622" sldId="524"/>
            <ac:spMk id="9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33:45.435" v="1346" actId="5793"/>
          <ac:spMkLst>
            <pc:docMk/>
            <pc:sldMk cId="2775173622" sldId="524"/>
            <ac:spMk id="15" creationId="{00000000-0000-0000-0000-000000000000}"/>
          </ac:spMkLst>
        </pc:spChg>
        <pc:graphicFrameChg chg="mod">
          <ac:chgData name="Zhao Jin" userId="cd05a825-544c-438a-9ba1-08e63db50b47" providerId="ADAL" clId="{FB8F02A0-9B99-4C9E-A1D1-3BF41D9621D7}" dt="2021-02-03T07:33:48.878" v="1369" actId="1035"/>
          <ac:graphicFrameMkLst>
            <pc:docMk/>
            <pc:sldMk cId="2775173622" sldId="524"/>
            <ac:graphicFrameMk id="5" creationId="{9E742EBA-8F43-4310-AD68-B4660B9ECF59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0:44.294" v="1858" actId="1076"/>
          <ac:graphicFrameMkLst>
            <pc:docMk/>
            <pc:sldMk cId="2775173622" sldId="524"/>
            <ac:graphicFrameMk id="7" creationId="{1DC5F05D-202E-4474-8067-C5632E06F885}"/>
          </ac:graphicFrameMkLst>
        </pc:graphicFrameChg>
      </pc:sldChg>
      <pc:sldChg chg="modSp mod">
        <pc:chgData name="Zhao Jin" userId="cd05a825-544c-438a-9ba1-08e63db50b47" providerId="ADAL" clId="{FB8F02A0-9B99-4C9E-A1D1-3BF41D9621D7}" dt="2021-02-03T09:16:16.308" v="2184" actId="20577"/>
        <pc:sldMkLst>
          <pc:docMk/>
          <pc:sldMk cId="4078418712" sldId="525"/>
        </pc:sldMkLst>
        <pc:spChg chg="mod">
          <ac:chgData name="Zhao Jin" userId="cd05a825-544c-438a-9ba1-08e63db50b47" providerId="ADAL" clId="{FB8F02A0-9B99-4C9E-A1D1-3BF41D9621D7}" dt="2021-02-03T09:16:16.308" v="2184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712" v="7" actId="47"/>
        <pc:sldMkLst>
          <pc:docMk/>
          <pc:sldMk cId="3949125736" sldId="548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3949125736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889" v="8" actId="47"/>
        <pc:sldMkLst>
          <pc:docMk/>
          <pc:sldMk cId="2939077141" sldId="549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2939077141" sldId="549"/>
            <ac:spMk id="7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07:45.930" v="221" actId="47"/>
        <pc:sldMkLst>
          <pc:docMk/>
          <pc:sldMk cId="1352675019" sldId="551"/>
        </pc:sldMkLst>
      </pc:sldChg>
      <pc:sldChg chg="addSp delSp modSp add mod">
        <pc:chgData name="Zhao Jin" userId="cd05a825-544c-438a-9ba1-08e63db50b47" providerId="ADAL" clId="{FB8F02A0-9B99-4C9E-A1D1-3BF41D9621D7}" dt="2021-02-03T07:41:34.595" v="1864" actId="20578"/>
        <pc:sldMkLst>
          <pc:docMk/>
          <pc:sldMk cId="2882118053" sldId="552"/>
        </pc:sldMkLst>
        <pc:spChg chg="mod">
          <ac:chgData name="Zhao Jin" userId="cd05a825-544c-438a-9ba1-08e63db50b47" providerId="ADAL" clId="{FB8F02A0-9B99-4C9E-A1D1-3BF41D9621D7}" dt="2021-02-03T07:20:27.068" v="933"/>
          <ac:spMkLst>
            <pc:docMk/>
            <pc:sldMk cId="2882118053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09:30.600" v="244" actId="478"/>
          <ac:spMkLst>
            <pc:docMk/>
            <pc:sldMk cId="2882118053" sldId="552"/>
            <ac:spMk id="8" creationId="{2E1C1BF2-C4FF-4BFC-994A-888F6115928D}"/>
          </ac:spMkLst>
        </pc:spChg>
        <pc:spChg chg="add del mod">
          <ac:chgData name="Zhao Jin" userId="cd05a825-544c-438a-9ba1-08e63db50b47" providerId="ADAL" clId="{FB8F02A0-9B99-4C9E-A1D1-3BF41D9621D7}" dt="2021-02-03T07:11:53.207" v="461" actId="478"/>
          <ac:spMkLst>
            <pc:docMk/>
            <pc:sldMk cId="2882118053" sldId="552"/>
            <ac:spMk id="9" creationId="{35649340-5AB4-4CED-B84B-66D13E8E2455}"/>
          </ac:spMkLst>
        </pc:spChg>
        <pc:spChg chg="mod">
          <ac:chgData name="Zhao Jin" userId="cd05a825-544c-438a-9ba1-08e63db50b47" providerId="ADAL" clId="{FB8F02A0-9B99-4C9E-A1D1-3BF41D9621D7}" dt="2021-02-03T07:41:34.595" v="1864" actId="20578"/>
          <ac:spMkLst>
            <pc:docMk/>
            <pc:sldMk cId="2882118053" sldId="552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2:55.107" v="512" actId="1035"/>
          <ac:spMkLst>
            <pc:docMk/>
            <pc:sldMk cId="2882118053" sldId="552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3T07:20:30.275" v="935"/>
        <pc:sldMkLst>
          <pc:docMk/>
          <pc:sldMk cId="2082920116" sldId="553"/>
        </pc:sldMkLst>
        <pc:spChg chg="mod">
          <ac:chgData name="Zhao Jin" userId="cd05a825-544c-438a-9ba1-08e63db50b47" providerId="ADAL" clId="{FB8F02A0-9B99-4C9E-A1D1-3BF41D9621D7}" dt="2021-02-03T07:20:30.275" v="935"/>
          <ac:spMkLst>
            <pc:docMk/>
            <pc:sldMk cId="2082920116" sldId="553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FB8F02A0-9B99-4C9E-A1D1-3BF41D9621D7}" dt="2021-02-03T07:42:15.454" v="1867" actId="20577"/>
        <pc:sldMkLst>
          <pc:docMk/>
          <pc:sldMk cId="1659983766" sldId="554"/>
        </pc:sldMkLst>
        <pc:spChg chg="add del mod">
          <ac:chgData name="Zhao Jin" userId="cd05a825-544c-438a-9ba1-08e63db50b47" providerId="ADAL" clId="{FB8F02A0-9B99-4C9E-A1D1-3BF41D9621D7}" dt="2021-02-03T07:29:17.949" v="950" actId="478"/>
          <ac:spMkLst>
            <pc:docMk/>
            <pc:sldMk cId="1659983766" sldId="554"/>
            <ac:spMk id="3" creationId="{22FB21F0-0206-4164-A081-5ED30358D09D}"/>
          </ac:spMkLst>
        </pc:spChg>
        <pc:spChg chg="mod">
          <ac:chgData name="Zhao Jin" userId="cd05a825-544c-438a-9ba1-08e63db50b47" providerId="ADAL" clId="{FB8F02A0-9B99-4C9E-A1D1-3BF41D9621D7}" dt="2021-02-03T07:20:18.467" v="929"/>
          <ac:spMkLst>
            <pc:docMk/>
            <pc:sldMk cId="1659983766" sldId="554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15.261" v="948" actId="478"/>
          <ac:spMkLst>
            <pc:docMk/>
            <pc:sldMk cId="1659983766" sldId="554"/>
            <ac:spMk id="16" creationId="{00000000-0000-0000-0000-000000000000}"/>
          </ac:spMkLst>
        </pc:spChg>
        <pc:spChg chg="add mod">
          <ac:chgData name="Zhao Jin" userId="cd05a825-544c-438a-9ba1-08e63db50b47" providerId="ADAL" clId="{FB8F02A0-9B99-4C9E-A1D1-3BF41D9621D7}" dt="2021-02-03T07:29:42.701" v="1050" actId="1076"/>
          <ac:spMkLst>
            <pc:docMk/>
            <pc:sldMk cId="1659983766" sldId="554"/>
            <ac:spMk id="27" creationId="{92A14019-DDA0-4208-9F61-99DDC433B2B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29" creationId="{FC4C5933-B2F5-4C60-95B2-096787D1003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48" creationId="{71808A35-3B52-4E71-8D1F-613837507E94}"/>
          </ac:spMkLst>
        </pc:spChg>
        <pc:spChg chg="mod">
          <ac:chgData name="Zhao Jin" userId="cd05a825-544c-438a-9ba1-08e63db50b47" providerId="ADAL" clId="{FB8F02A0-9B99-4C9E-A1D1-3BF41D9621D7}" dt="2021-02-03T07:30:10.231" v="1094" actId="6549"/>
          <ac:spMkLst>
            <pc:docMk/>
            <pc:sldMk cId="1659983766" sldId="554"/>
            <ac:spMk id="49" creationId="{21EEE82A-4DB6-1D4F-9A03-5951F440FE93}"/>
          </ac:spMkLst>
        </pc:spChg>
        <pc:spChg chg="del">
          <ac:chgData name="Zhao Jin" userId="cd05a825-544c-438a-9ba1-08e63db50b47" providerId="ADAL" clId="{FB8F02A0-9B99-4C9E-A1D1-3BF41D9621D7}" dt="2021-02-03T07:29:16.423" v="949" actId="478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3" creationId="{9CE4D09C-17E4-46E9-BDB3-75869D51106A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4" creationId="{660FC6E4-3A42-4DD0-B2D9-CE278C7F1A0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5" creationId="{6AD50E3B-D58F-4706-8F12-825A6AA8A1D4}"/>
          </ac:spMkLst>
        </pc:spChg>
        <pc:spChg chg="mod">
          <ac:chgData name="Zhao Jin" userId="cd05a825-544c-438a-9ba1-08e63db50b47" providerId="ADAL" clId="{FB8F02A0-9B99-4C9E-A1D1-3BF41D9621D7}" dt="2021-02-03T07:42:15.454" v="1867" actId="20577"/>
          <ac:spMkLst>
            <pc:docMk/>
            <pc:sldMk cId="1659983766" sldId="554"/>
            <ac:spMk id="14338" creationId="{00000000-0000-0000-0000-000000000000}"/>
          </ac:spMkLst>
        </pc:spChg>
        <pc:grpChg chg="add mod">
          <ac:chgData name="Zhao Jin" userId="cd05a825-544c-438a-9ba1-08e63db50b47" providerId="ADAL" clId="{FB8F02A0-9B99-4C9E-A1D1-3BF41D9621D7}" dt="2021-02-03T07:29:46.358" v="1075" actId="1035"/>
          <ac:grpSpMkLst>
            <pc:docMk/>
            <pc:sldMk cId="1659983766" sldId="554"/>
            <ac:grpSpMk id="28" creationId="{6DC58495-9276-4141-8C72-3141FAA48D65}"/>
          </ac:grpSpMkLst>
        </pc:grpChg>
        <pc:grpChg chg="mod">
          <ac:chgData name="Zhao Jin" userId="cd05a825-544c-438a-9ba1-08e63db50b47" providerId="ADAL" clId="{FB8F02A0-9B99-4C9E-A1D1-3BF41D9621D7}" dt="2021-02-03T07:29:21.870" v="996" actId="103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30" creationId="{78DAB3B7-A5FF-40F9-AFF0-BE4F192AA497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1" creationId="{354B2C0D-F342-411F-ABB8-9EC0422203C0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2" creationId="{65622F6F-A879-483D-916A-2D3A97E78851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6" creationId="{0D25BAB2-93E8-4D4D-AB3D-3F92C2CA5D2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7" creationId="{BDB98A6F-4360-4DF4-BD45-A66BF7A57AA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8" creationId="{DF8C4210-3D97-42C9-8160-05B4C16EFF85}"/>
          </ac:cxnSpMkLst>
        </pc:cxnChg>
      </pc:sldChg>
      <pc:sldChg chg="addSp delSp modSp add del mod">
        <pc:chgData name="Zhao Jin" userId="cd05a825-544c-438a-9ba1-08e63db50b47" providerId="ADAL" clId="{FB8F02A0-9B99-4C9E-A1D1-3BF41D9621D7}" dt="2021-02-03T07:07:06.993" v="219" actId="47"/>
        <pc:sldMkLst>
          <pc:docMk/>
          <pc:sldMk cId="1268238251" sldId="555"/>
        </pc:sldMkLst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1" creationId="{2DB8C0DD-2610-48AA-A2F1-A9AE4DD922BA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3" creationId="{972B1E9B-C6E8-4DE8-871E-C214A3D77F45}"/>
          </ac:spMkLst>
        </pc:spChg>
        <pc:spChg chg="add del mod">
          <ac:chgData name="Zhao Jin" userId="cd05a825-544c-438a-9ba1-08e63db50b47" providerId="ADAL" clId="{FB8F02A0-9B99-4C9E-A1D1-3BF41D9621D7}" dt="2021-02-03T07:04:43.715" v="112" actId="478"/>
          <ac:spMkLst>
            <pc:docMk/>
            <pc:sldMk cId="1268238251" sldId="555"/>
            <ac:spMk id="14" creationId="{CD79967B-40B1-4B58-85F0-1D333E655CC2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7" creationId="{367D5355-0C55-2E48-9F4B-AB4FC9100A05}"/>
          </ac:spMkLst>
        </pc:spChg>
        <pc:spChg chg="del">
          <ac:chgData name="Zhao Jin" userId="cd05a825-544c-438a-9ba1-08e63db50b47" providerId="ADAL" clId="{FB8F02A0-9B99-4C9E-A1D1-3BF41D9621D7}" dt="2021-02-03T07:04:11.956" v="78" actId="478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FB8F02A0-9B99-4C9E-A1D1-3BF41D9621D7}" dt="2021-02-03T07:04:44.834" v="113" actId="6549"/>
          <ac:spMkLst>
            <pc:docMk/>
            <pc:sldMk cId="1268238251" sldId="555"/>
            <ac:spMk id="14338" creationId="{00000000-0000-0000-0000-000000000000}"/>
          </ac:spMkLst>
        </pc:spChg>
        <pc:picChg chg="mod">
          <ac:chgData name="Zhao Jin" userId="cd05a825-544c-438a-9ba1-08e63db50b47" providerId="ADAL" clId="{FB8F02A0-9B99-4C9E-A1D1-3BF41D9621D7}" dt="2021-02-03T07:04:16.379" v="103" actId="1035"/>
          <ac:picMkLst>
            <pc:docMk/>
            <pc:sldMk cId="1268238251" sldId="555"/>
            <ac:picMk id="10" creationId="{54864FA4-5498-40C2-AC55-7C820DE312A4}"/>
          </ac:picMkLst>
        </pc:picChg>
      </pc:sldChg>
      <pc:sldChg chg="modSp add del mod">
        <pc:chgData name="Zhao Jin" userId="cd05a825-544c-438a-9ba1-08e63db50b47" providerId="ADAL" clId="{FB8F02A0-9B99-4C9E-A1D1-3BF41D9621D7}" dt="2021-02-03T07:42:30.854" v="1869" actId="47"/>
        <pc:sldMkLst>
          <pc:docMk/>
          <pc:sldMk cId="788021743" sldId="557"/>
        </pc:sldMkLst>
        <pc:spChg chg="mod">
          <ac:chgData name="Zhao Jin" userId="cd05a825-544c-438a-9ba1-08e63db50b47" providerId="ADAL" clId="{FB8F02A0-9B99-4C9E-A1D1-3BF41D9621D7}" dt="2021-02-03T07:20:23.142" v="931"/>
          <ac:spMkLst>
            <pc:docMk/>
            <pc:sldMk cId="788021743" sldId="557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FB8F02A0-9B99-4C9E-A1D1-3BF41D9621D7}" dt="2021-02-08T02:19:37.781" v="2198" actId="478"/>
        <pc:sldMkLst>
          <pc:docMk/>
          <pc:sldMk cId="686532275" sldId="558"/>
        </pc:sldMkLst>
        <pc:spChg chg="mod">
          <ac:chgData name="Zhao Jin" userId="cd05a825-544c-438a-9ba1-08e63db50b47" providerId="ADAL" clId="{FB8F02A0-9B99-4C9E-A1D1-3BF41D9621D7}" dt="2021-02-03T07:20:25.427" v="932"/>
          <ac:spMkLst>
            <pc:docMk/>
            <pc:sldMk cId="686532275" sldId="558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8T02:19:37.781" v="2198" actId="478"/>
          <ac:spMkLst>
            <pc:docMk/>
            <pc:sldMk cId="686532275" sldId="558"/>
            <ac:spMk id="11" creationId="{06D4AE3F-3899-440E-885D-187ED02668FA}"/>
          </ac:spMkLst>
        </pc:spChg>
      </pc:sldChg>
      <pc:sldChg chg="delSp modSp add del mod delAnim">
        <pc:chgData name="Zhao Jin" userId="cd05a825-544c-438a-9ba1-08e63db50b47" providerId="ADAL" clId="{FB8F02A0-9B99-4C9E-A1D1-3BF41D9621D7}" dt="2021-02-03T07:30:13.895" v="1095" actId="47"/>
        <pc:sldMkLst>
          <pc:docMk/>
          <pc:sldMk cId="182578491" sldId="559"/>
        </pc:sldMkLst>
        <pc:spChg chg="mod">
          <ac:chgData name="Zhao Jin" userId="cd05a825-544c-438a-9ba1-08e63db50b47" providerId="ADAL" clId="{FB8F02A0-9B99-4C9E-A1D1-3BF41D9621D7}" dt="2021-02-03T07:20:21.523" v="930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25.500" v="997" actId="21"/>
          <ac:spMkLst>
            <pc:docMk/>
            <pc:sldMk cId="182578491" sldId="559"/>
            <ac:spMk id="28" creationId="{206BF097-CD0C-4B25-AF09-C35109612BC3}"/>
          </ac:spMkLst>
        </pc:spChg>
        <pc:grpChg chg="del">
          <ac:chgData name="Zhao Jin" userId="cd05a825-544c-438a-9ba1-08e63db50b47" providerId="ADAL" clId="{FB8F02A0-9B99-4C9E-A1D1-3BF41D9621D7}" dt="2021-02-03T07:29:25.500" v="997" actId="21"/>
          <ac:grpSpMkLst>
            <pc:docMk/>
            <pc:sldMk cId="182578491" sldId="559"/>
            <ac:grpSpMk id="29" creationId="{9E869CF5-5422-464C-A5AD-90C40AC515C1}"/>
          </ac:grpSpMkLst>
        </pc:grp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8" creationId="{AE2C6753-7EF0-42E0-B4A9-E162D01D3DB4}"/>
          </ac:cxnSpMkLst>
        </pc:cxnChg>
      </pc:sldChg>
      <pc:sldChg chg="modSp add mod">
        <pc:chgData name="Zhao Jin" userId="cd05a825-544c-438a-9ba1-08e63db50b47" providerId="ADAL" clId="{FB8F02A0-9B99-4C9E-A1D1-3BF41D9621D7}" dt="2021-02-03T07:20:33.509" v="937"/>
        <pc:sldMkLst>
          <pc:docMk/>
          <pc:sldMk cId="1986771488" sldId="561"/>
        </pc:sldMkLst>
        <pc:spChg chg="mod">
          <ac:chgData name="Zhao Jin" userId="cd05a825-544c-438a-9ba1-08e63db50b47" providerId="ADAL" clId="{FB8F02A0-9B99-4C9E-A1D1-3BF41D9621D7}" dt="2021-02-03T07:20:33.509" v="937"/>
          <ac:spMkLst>
            <pc:docMk/>
            <pc:sldMk cId="1986771488" sldId="561"/>
            <ac:spMk id="7" creationId="{00000000-0000-0000-0000-000000000000}"/>
          </ac:spMkLst>
        </pc:spChg>
      </pc:sldChg>
      <pc:sldChg chg="addSp delSp modSp add del mod delAnim modAnim">
        <pc:chgData name="Zhao Jin" userId="cd05a825-544c-438a-9ba1-08e63db50b47" providerId="ADAL" clId="{FB8F02A0-9B99-4C9E-A1D1-3BF41D9621D7}" dt="2021-02-03T07:41:57.313" v="1865" actId="47"/>
        <pc:sldMkLst>
          <pc:docMk/>
          <pc:sldMk cId="92291925" sldId="563"/>
        </pc:sldMkLst>
        <pc:spChg chg="mod">
          <ac:chgData name="Zhao Jin" userId="cd05a825-544c-438a-9ba1-08e63db50b47" providerId="ADAL" clId="{FB8F02A0-9B99-4C9E-A1D1-3BF41D9621D7}" dt="2021-02-03T07:20:15.168" v="928" actId="20577"/>
          <ac:spMkLst>
            <pc:docMk/>
            <pc:sldMk cId="92291925" sldId="563"/>
            <ac:spMk id="7" creationId="{00000000-0000-0000-0000-000000000000}"/>
          </ac:spMkLst>
        </pc:spChg>
        <pc:spChg chg="add del mod">
          <ac:chgData name="Zhao Jin" userId="cd05a825-544c-438a-9ba1-08e63db50b47" providerId="ADAL" clId="{FB8F02A0-9B99-4C9E-A1D1-3BF41D9621D7}" dt="2021-02-03T07:01:50.109" v="5" actId="478"/>
          <ac:spMkLst>
            <pc:docMk/>
            <pc:sldMk cId="92291925" sldId="563"/>
            <ac:spMk id="13" creationId="{A018A939-88C1-46BC-BAB4-25876F9F5000}"/>
          </ac:spMkLst>
        </pc:spChg>
        <pc:spChg chg="del">
          <ac:chgData name="Zhao Jin" userId="cd05a825-544c-438a-9ba1-08e63db50b47" providerId="ADAL" clId="{FB8F02A0-9B99-4C9E-A1D1-3BF41D9621D7}" dt="2021-02-03T07:01:53.900" v="6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modSp add mod modAnim">
        <pc:chgData name="Zhao Jin" userId="cd05a825-544c-438a-9ba1-08e63db50b47" providerId="ADAL" clId="{FB8F02A0-9B99-4C9E-A1D1-3BF41D9621D7}" dt="2021-02-03T07:20:31.915" v="936"/>
        <pc:sldMkLst>
          <pc:docMk/>
          <pc:sldMk cId="1276365520" sldId="564"/>
        </pc:sldMkLst>
        <pc:spChg chg="mod">
          <ac:chgData name="Zhao Jin" userId="cd05a825-544c-438a-9ba1-08e63db50b47" providerId="ADAL" clId="{FB8F02A0-9B99-4C9E-A1D1-3BF41D9621D7}" dt="2021-02-03T07:20:31.915" v="936"/>
          <ac:spMkLst>
            <pc:docMk/>
            <pc:sldMk cId="1276365520" sldId="564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5:50.668" v="577" actId="1035"/>
          <ac:spMkLst>
            <pc:docMk/>
            <pc:sldMk cId="1276365520" sldId="564"/>
            <ac:spMk id="13" creationId="{972B1E9B-C6E8-4DE8-871E-C214A3D77F45}"/>
          </ac:spMkLst>
        </pc:spChg>
        <pc:spChg chg="add mod">
          <ac:chgData name="Zhao Jin" userId="cd05a825-544c-438a-9ba1-08e63db50b47" providerId="ADAL" clId="{FB8F02A0-9B99-4C9E-A1D1-3BF41D9621D7}" dt="2021-02-03T07:18:58.912" v="843" actId="255"/>
          <ac:spMkLst>
            <pc:docMk/>
            <pc:sldMk cId="1276365520" sldId="564"/>
            <ac:spMk id="14" creationId="{3BE09EC5-9C6D-4841-A5F4-9A5837974E20}"/>
          </ac:spMkLst>
        </pc:spChg>
        <pc:spChg chg="add mod">
          <ac:chgData name="Zhao Jin" userId="cd05a825-544c-438a-9ba1-08e63db50b47" providerId="ADAL" clId="{FB8F02A0-9B99-4C9E-A1D1-3BF41D9621D7}" dt="2021-02-03T07:19:03.130" v="844" actId="1076"/>
          <ac:spMkLst>
            <pc:docMk/>
            <pc:sldMk cId="1276365520" sldId="564"/>
            <ac:spMk id="15" creationId="{096B9094-1E2A-402A-A1B2-0B1E3DBA221D}"/>
          </ac:spMkLst>
        </pc:spChg>
        <pc:spChg chg="add mod">
          <ac:chgData name="Zhao Jin" userId="cd05a825-544c-438a-9ba1-08e63db50b47" providerId="ADAL" clId="{FB8F02A0-9B99-4C9E-A1D1-3BF41D9621D7}" dt="2021-02-03T07:18:21.030" v="805" actId="1076"/>
          <ac:spMkLst>
            <pc:docMk/>
            <pc:sldMk cId="1276365520" sldId="564"/>
            <ac:spMk id="16" creationId="{8D87AA11-3E4E-46CD-ABF1-3B99CD8A7ECE}"/>
          </ac:spMkLst>
        </pc:spChg>
        <pc:spChg chg="add mod">
          <ac:chgData name="Zhao Jin" userId="cd05a825-544c-438a-9ba1-08e63db50b47" providerId="ADAL" clId="{FB8F02A0-9B99-4C9E-A1D1-3BF41D9621D7}" dt="2021-02-03T07:19:34.904" v="892" actId="1076"/>
          <ac:spMkLst>
            <pc:docMk/>
            <pc:sldMk cId="1276365520" sldId="564"/>
            <ac:spMk id="18" creationId="{B16D4AFD-E818-4047-959F-C04354558EAF}"/>
          </ac:spMkLst>
        </pc:spChg>
        <pc:picChg chg="add mod">
          <ac:chgData name="Zhao Jin" userId="cd05a825-544c-438a-9ba1-08e63db50b47" providerId="ADAL" clId="{FB8F02A0-9B99-4C9E-A1D1-3BF41D9621D7}" dt="2021-02-03T07:18:22.576" v="806" actId="1076"/>
          <ac:picMkLst>
            <pc:docMk/>
            <pc:sldMk cId="1276365520" sldId="564"/>
            <ac:picMk id="17" creationId="{ED2DFF4D-A89B-45E0-B4A6-9463A17A340E}"/>
          </ac:picMkLst>
        </pc:picChg>
      </pc:sldChg>
      <pc:sldChg chg="delSp modSp add mod">
        <pc:chgData name="Zhao Jin" userId="cd05a825-544c-438a-9ba1-08e63db50b47" providerId="ADAL" clId="{FB8F02A0-9B99-4C9E-A1D1-3BF41D9621D7}" dt="2021-02-03T07:20:28.829" v="934"/>
        <pc:sldMkLst>
          <pc:docMk/>
          <pc:sldMk cId="827193018" sldId="565"/>
        </pc:sldMkLst>
        <pc:spChg chg="mod">
          <ac:chgData name="Zhao Jin" userId="cd05a825-544c-438a-9ba1-08e63db50b47" providerId="ADAL" clId="{FB8F02A0-9B99-4C9E-A1D1-3BF41D9621D7}" dt="2021-02-03T07:20:28.829" v="934"/>
          <ac:spMkLst>
            <pc:docMk/>
            <pc:sldMk cId="827193018" sldId="565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4:20.921" v="546" actId="20577"/>
          <ac:spMkLst>
            <pc:docMk/>
            <pc:sldMk cId="827193018" sldId="565"/>
            <ac:spMk id="9" creationId="{35649340-5AB4-4CED-B84B-66D13E8E2455}"/>
          </ac:spMkLst>
        </pc:spChg>
        <pc:spChg chg="del mod">
          <ac:chgData name="Zhao Jin" userId="cd05a825-544c-438a-9ba1-08e63db50b47" providerId="ADAL" clId="{FB8F02A0-9B99-4C9E-A1D1-3BF41D9621D7}" dt="2021-02-03T07:11:55.316" v="463" actId="478"/>
          <ac:spMkLst>
            <pc:docMk/>
            <pc:sldMk cId="827193018" sldId="565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1:57.461" v="465" actId="5793"/>
          <ac:spMkLst>
            <pc:docMk/>
            <pc:sldMk cId="827193018" sldId="565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8T02:21:29.074" v="2208" actId="20577"/>
        <pc:sldMkLst>
          <pc:docMk/>
          <pc:sldMk cId="3959984611" sldId="566"/>
        </pc:sldMkLst>
        <pc:spChg chg="mod">
          <ac:chgData name="Zhao Jin" userId="cd05a825-544c-438a-9ba1-08e63db50b47" providerId="ADAL" clId="{FB8F02A0-9B99-4C9E-A1D1-3BF41D9621D7}" dt="2021-02-03T07:20:36.970" v="938"/>
          <ac:spMkLst>
            <pc:docMk/>
            <pc:sldMk cId="3959984611" sldId="566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8T02:21:29.074" v="2208" actId="20577"/>
          <ac:spMkLst>
            <pc:docMk/>
            <pc:sldMk cId="3959984611" sldId="566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20:03.399" v="922" actId="20577"/>
          <ac:spMkLst>
            <pc:docMk/>
            <pc:sldMk cId="3959984611" sldId="56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34:00.322" v="1372" actId="47"/>
        <pc:sldMkLst>
          <pc:docMk/>
          <pc:sldMk cId="243231529" sldId="567"/>
        </pc:sldMkLst>
      </pc:sldChg>
      <pc:sldChg chg="modSp add del mod">
        <pc:chgData name="Zhao Jin" userId="cd05a825-544c-438a-9ba1-08e63db50b47" providerId="ADAL" clId="{FB8F02A0-9B99-4C9E-A1D1-3BF41D9621D7}" dt="2021-02-03T07:30:57.488" v="1096" actId="47"/>
        <pc:sldMkLst>
          <pc:docMk/>
          <pc:sldMk cId="3003604107" sldId="567"/>
        </pc:sldMkLst>
        <pc:spChg chg="mod">
          <ac:chgData name="Zhao Jin" userId="cd05a825-544c-438a-9ba1-08e63db50b47" providerId="ADAL" clId="{FB8F02A0-9B99-4C9E-A1D1-3BF41D9621D7}" dt="2021-02-03T07:20:41.505" v="939"/>
          <ac:spMkLst>
            <pc:docMk/>
            <pc:sldMk cId="3003604107" sldId="567"/>
            <ac:spMk id="7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FB8F02A0-9B99-4C9E-A1D1-3BF41D9621D7}" dt="2021-02-03T07:45:20.173" v="2121" actId="20577"/>
        <pc:sldMkLst>
          <pc:docMk/>
          <pc:sldMk cId="2879329457" sldId="568"/>
        </pc:sldMkLst>
        <pc:spChg chg="mod">
          <ac:chgData name="Zhao Jin" userId="cd05a825-544c-438a-9ba1-08e63db50b47" providerId="ADAL" clId="{FB8F02A0-9B99-4C9E-A1D1-3BF41D9621D7}" dt="2021-02-03T07:45:20.173" v="2121" actId="20577"/>
          <ac:spMkLst>
            <pc:docMk/>
            <pc:sldMk cId="2879329457" sldId="568"/>
            <ac:spMk id="9" creationId="{00000000-0000-0000-0000-000000000000}"/>
          </ac:spMkLst>
        </pc:spChg>
        <pc:graphicFrameChg chg="del mod modGraphic">
          <ac:chgData name="Zhao Jin" userId="cd05a825-544c-438a-9ba1-08e63db50b47" providerId="ADAL" clId="{FB8F02A0-9B99-4C9E-A1D1-3BF41D9621D7}" dt="2021-02-03T07:34:55.508" v="1419" actId="478"/>
          <ac:graphicFrameMkLst>
            <pc:docMk/>
            <pc:sldMk cId="2879329457" sldId="568"/>
            <ac:graphicFrameMk id="7" creationId="{1DC5F05D-202E-4474-8067-C5632E06F885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1:24.626" v="1863" actId="1076"/>
          <ac:graphicFrameMkLst>
            <pc:docMk/>
            <pc:sldMk cId="2879329457" sldId="568"/>
            <ac:graphicFrameMk id="8" creationId="{C8DA87BB-C4AB-4A3F-B99E-7CAF8E3AC125}"/>
          </ac:graphicFrameMkLst>
        </pc:graphicFrameChg>
      </pc:sldChg>
      <pc:sldChg chg="modSp add mod">
        <pc:chgData name="Zhao Jin" userId="cd05a825-544c-438a-9ba1-08e63db50b47" providerId="ADAL" clId="{FB8F02A0-9B99-4C9E-A1D1-3BF41D9621D7}" dt="2021-02-03T07:42:36.973" v="1870"/>
        <pc:sldMkLst>
          <pc:docMk/>
          <pc:sldMk cId="4240540711" sldId="569"/>
        </pc:sldMkLst>
        <pc:spChg chg="mod">
          <ac:chgData name="Zhao Jin" userId="cd05a825-544c-438a-9ba1-08e63db50b47" providerId="ADAL" clId="{FB8F02A0-9B99-4C9E-A1D1-3BF41D9621D7}" dt="2021-02-03T07:42:36.973" v="1870"/>
          <ac:spMkLst>
            <pc:docMk/>
            <pc:sldMk cId="4240540711" sldId="569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  <pc:spChg chg="del">
          <ac:chgData name="Zhao Jin" userId="cd05a825-544c-438a-9ba1-08e63db50b47" providerId="ADAL" clId="{40B02829-7445-394A-990C-032942059FD9}" dt="2021-01-18T05:50:34.611" v="4" actId="478"/>
          <ac:spMkLst>
            <pc:docMk/>
            <pc:sldMk cId="3871162519" sldId="525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  <pc:graphicFrameChg chg="modGraphic">
          <ac:chgData name="Zhao Jin" userId="cd05a825-544c-438a-9ba1-08e63db50b47" providerId="ADAL" clId="{40B02829-7445-394A-990C-032942059FD9}" dt="2021-01-18T05:50:03.685" v="3" actId="122"/>
          <ac:graphicFrameMkLst>
            <pc:docMk/>
            <pc:sldMk cId="770306953" sldId="526"/>
            <ac:graphicFrameMk id="7" creationId="{00000000-0000-0000-0000-000000000000}"/>
          </ac:graphicFrameMkLst>
        </pc:graphicFrameChg>
        <pc:graphicFrameChg chg="modGraphic">
          <ac:chgData name="Zhao Jin" userId="cd05a825-544c-438a-9ba1-08e63db50b47" providerId="ADAL" clId="{40B02829-7445-394A-990C-032942059FD9}" dt="2021-01-18T05:49:57.612" v="2" actId="122"/>
          <ac:graphicFrameMkLst>
            <pc:docMk/>
            <pc:sldMk cId="770306953" sldId="526"/>
            <ac:graphicFrameMk id="16" creationId="{00000000-0000-0000-0000-000000000000}"/>
          </ac:graphicFrameMkLst>
        </pc:graphicFrameChg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  <pc:docChgLst>
    <pc:chgData name="Zhao Jin" userId="cd05a825-544c-438a-9ba1-08e63db50b47" providerId="ADAL" clId="{6A3951C8-7780-4031-8A2B-7971BC0F9707}"/>
    <pc:docChg chg="modSld">
      <pc:chgData name="Zhao Jin" userId="cd05a825-544c-438a-9ba1-08e63db50b47" providerId="ADAL" clId="{6A3951C8-7780-4031-8A2B-7971BC0F9707}" dt="2021-01-27T06:40:05.693" v="157" actId="20577"/>
      <pc:docMkLst>
        <pc:docMk/>
      </pc:docMkLst>
      <pc:sldChg chg="addSp modSp mod">
        <pc:chgData name="Zhao Jin" userId="cd05a825-544c-438a-9ba1-08e63db50b47" providerId="ADAL" clId="{6A3951C8-7780-4031-8A2B-7971BC0F9707}" dt="2021-01-27T06:39:09.281" v="89" actId="1036"/>
        <pc:sldMkLst>
          <pc:docMk/>
          <pc:sldMk cId="3949125736" sldId="548"/>
        </pc:sldMkLst>
        <pc:spChg chg="add mod">
          <ac:chgData name="Zhao Jin" userId="cd05a825-544c-438a-9ba1-08e63db50b47" providerId="ADAL" clId="{6A3951C8-7780-4031-8A2B-7971BC0F9707}" dt="2021-01-27T06:39:09.281" v="89" actId="1036"/>
          <ac:spMkLst>
            <pc:docMk/>
            <pc:sldMk cId="3949125736" sldId="548"/>
            <ac:spMk id="2" creationId="{62B1CF73-04DC-472B-B45B-71CEBE9E2875}"/>
          </ac:spMkLst>
        </pc:spChg>
        <pc:spChg chg="mod">
          <ac:chgData name="Zhao Jin" userId="cd05a825-544c-438a-9ba1-08e63db50b47" providerId="ADAL" clId="{6A3951C8-7780-4031-8A2B-7971BC0F9707}" dt="2021-01-27T06:38:06.592" v="2" actId="20577"/>
          <ac:spMkLst>
            <pc:docMk/>
            <pc:sldMk cId="3949125736" sldId="548"/>
            <ac:spMk id="9" creationId="{00000000-0000-0000-0000-000000000000}"/>
          </ac:spMkLst>
        </pc:spChg>
      </pc:sldChg>
      <pc:sldChg chg="addSp modSp mod">
        <pc:chgData name="Zhao Jin" userId="cd05a825-544c-438a-9ba1-08e63db50b47" providerId="ADAL" clId="{6A3951C8-7780-4031-8A2B-7971BC0F9707}" dt="2021-01-27T06:40:05.693" v="157" actId="20577"/>
        <pc:sldMkLst>
          <pc:docMk/>
          <pc:sldMk cId="2939077141" sldId="549"/>
        </pc:sldMkLst>
        <pc:spChg chg="mod">
          <ac:chgData name="Zhao Jin" userId="cd05a825-544c-438a-9ba1-08e63db50b47" providerId="ADAL" clId="{6A3951C8-7780-4031-8A2B-7971BC0F9707}" dt="2021-01-27T06:38:01.505" v="1" actId="13926"/>
          <ac:spMkLst>
            <pc:docMk/>
            <pc:sldMk cId="2939077141" sldId="549"/>
            <ac:spMk id="9" creationId="{00000000-0000-0000-0000-000000000000}"/>
          </ac:spMkLst>
        </pc:spChg>
        <pc:spChg chg="add mod">
          <ac:chgData name="Zhao Jin" userId="cd05a825-544c-438a-9ba1-08e63db50b47" providerId="ADAL" clId="{6A3951C8-7780-4031-8A2B-7971BC0F9707}" dt="2021-01-27T06:40:05.693" v="157" actId="20577"/>
          <ac:spMkLst>
            <pc:docMk/>
            <pc:sldMk cId="2939077141" sldId="549"/>
            <ac:spMk id="10" creationId="{1850E95F-4DF3-444D-BDF1-AF8F205268DD}"/>
          </ac:spMkLst>
        </pc:spChg>
      </pc:sldChg>
    </pc:docChg>
  </pc:docChgLst>
  <pc:docChgLst>
    <pc:chgData name="Zhao Jin" userId="cd05a825-544c-438a-9ba1-08e63db50b47" providerId="ADAL" clId="{5DC527E6-ABEF-4CCC-BFCE-174E57066325}"/>
    <pc:docChg chg="modSld modMainMaster">
      <pc:chgData name="Zhao Jin" userId="cd05a825-544c-438a-9ba1-08e63db50b47" providerId="ADAL" clId="{5DC527E6-ABEF-4CCC-BFCE-174E57066325}" dt="2024-02-01T09:43:40.170" v="2"/>
      <pc:docMkLst>
        <pc:docMk/>
      </pc:docMkLst>
      <pc:sldChg chg="modSp">
        <pc:chgData name="Zhao Jin" userId="cd05a825-544c-438a-9ba1-08e63db50b47" providerId="ADAL" clId="{5DC527E6-ABEF-4CCC-BFCE-174E57066325}" dt="2024-02-01T09:43:40.170" v="2"/>
        <pc:sldMkLst>
          <pc:docMk/>
          <pc:sldMk cId="4078418712" sldId="525"/>
        </pc:sldMkLst>
        <pc:spChg chg="mod">
          <ac:chgData name="Zhao Jin" userId="cd05a825-544c-438a-9ba1-08e63db50b47" providerId="ADAL" clId="{5DC527E6-ABEF-4CCC-BFCE-174E57066325}" dt="2024-02-01T09:43:40.170" v="2"/>
          <ac:spMkLst>
            <pc:docMk/>
            <pc:sldMk cId="4078418712" sldId="525"/>
            <ac:spMk id="3" creationId="{5A4332FF-F6BE-85CC-D4E7-6A426EB1BC3B}"/>
          </ac:spMkLst>
        </pc:spChg>
      </pc:sldChg>
      <pc:sldChg chg="modSp">
        <pc:chgData name="Zhao Jin" userId="cd05a825-544c-438a-9ba1-08e63db50b47" providerId="ADAL" clId="{5DC527E6-ABEF-4CCC-BFCE-174E57066325}" dt="2024-02-01T09:43:40.170" v="2"/>
        <pc:sldMkLst>
          <pc:docMk/>
          <pc:sldMk cId="1427618944" sldId="553"/>
        </pc:sldMkLst>
        <pc:spChg chg="mod">
          <ac:chgData name="Zhao Jin" userId="cd05a825-544c-438a-9ba1-08e63db50b47" providerId="ADAL" clId="{5DC527E6-ABEF-4CCC-BFCE-174E57066325}" dt="2024-02-01T09:43:40.170" v="2"/>
          <ac:spMkLst>
            <pc:docMk/>
            <pc:sldMk cId="1427618944" sldId="553"/>
            <ac:spMk id="3" creationId="{2ADEA494-945E-839F-2DF1-3F1E4C5D7B13}"/>
          </ac:spMkLst>
        </pc:spChg>
      </pc:sldChg>
      <pc:sldChg chg="modSp">
        <pc:chgData name="Zhao Jin" userId="cd05a825-544c-438a-9ba1-08e63db50b47" providerId="ADAL" clId="{5DC527E6-ABEF-4CCC-BFCE-174E57066325}" dt="2024-02-01T09:43:40.170" v="2"/>
        <pc:sldMkLst>
          <pc:docMk/>
          <pc:sldMk cId="3737971943" sldId="637"/>
        </pc:sldMkLst>
        <pc:spChg chg="mod">
          <ac:chgData name="Zhao Jin" userId="cd05a825-544c-438a-9ba1-08e63db50b47" providerId="ADAL" clId="{5DC527E6-ABEF-4CCC-BFCE-174E57066325}" dt="2024-02-01T09:43:40.170" v="2"/>
          <ac:spMkLst>
            <pc:docMk/>
            <pc:sldMk cId="3737971943" sldId="637"/>
            <ac:spMk id="3" creationId="{8BBD5E60-CDCB-14C3-508E-3C9BDA170D92}"/>
          </ac:spMkLst>
        </pc:spChg>
      </pc:sldChg>
      <pc:sldChg chg="modSp">
        <pc:chgData name="Zhao Jin" userId="cd05a825-544c-438a-9ba1-08e63db50b47" providerId="ADAL" clId="{5DC527E6-ABEF-4CCC-BFCE-174E57066325}" dt="2024-02-01T09:43:40.170" v="2"/>
        <pc:sldMkLst>
          <pc:docMk/>
          <pc:sldMk cId="1252576829" sldId="639"/>
        </pc:sldMkLst>
        <pc:spChg chg="mod">
          <ac:chgData name="Zhao Jin" userId="cd05a825-544c-438a-9ba1-08e63db50b47" providerId="ADAL" clId="{5DC527E6-ABEF-4CCC-BFCE-174E57066325}" dt="2024-02-01T09:43:40.170" v="2"/>
          <ac:spMkLst>
            <pc:docMk/>
            <pc:sldMk cId="1252576829" sldId="639"/>
            <ac:spMk id="4" creationId="{E93EACC2-9F4F-99BD-67C5-704449FFDAE0}"/>
          </ac:spMkLst>
        </pc:spChg>
      </pc:sldChg>
      <pc:sldChg chg="modSp">
        <pc:chgData name="Zhao Jin" userId="cd05a825-544c-438a-9ba1-08e63db50b47" providerId="ADAL" clId="{5DC527E6-ABEF-4CCC-BFCE-174E57066325}" dt="2024-02-01T09:43:40.170" v="2"/>
        <pc:sldMkLst>
          <pc:docMk/>
          <pc:sldMk cId="649273319" sldId="640"/>
        </pc:sldMkLst>
        <pc:spChg chg="mod">
          <ac:chgData name="Zhao Jin" userId="cd05a825-544c-438a-9ba1-08e63db50b47" providerId="ADAL" clId="{5DC527E6-ABEF-4CCC-BFCE-174E57066325}" dt="2024-02-01T09:43:40.170" v="2"/>
          <ac:spMkLst>
            <pc:docMk/>
            <pc:sldMk cId="649273319" sldId="640"/>
            <ac:spMk id="4" creationId="{A42DAEE7-B0E8-DEC4-C337-8A4D0C2EEE19}"/>
          </ac:spMkLst>
        </pc:spChg>
      </pc:sldChg>
      <pc:sldChg chg="modSp">
        <pc:chgData name="Zhao Jin" userId="cd05a825-544c-438a-9ba1-08e63db50b47" providerId="ADAL" clId="{5DC527E6-ABEF-4CCC-BFCE-174E57066325}" dt="2024-02-01T09:43:40.170" v="2"/>
        <pc:sldMkLst>
          <pc:docMk/>
          <pc:sldMk cId="3269496185" sldId="641"/>
        </pc:sldMkLst>
        <pc:spChg chg="mod">
          <ac:chgData name="Zhao Jin" userId="cd05a825-544c-438a-9ba1-08e63db50b47" providerId="ADAL" clId="{5DC527E6-ABEF-4CCC-BFCE-174E57066325}" dt="2024-02-01T09:43:40.170" v="2"/>
          <ac:spMkLst>
            <pc:docMk/>
            <pc:sldMk cId="3269496185" sldId="641"/>
            <ac:spMk id="3" creationId="{10BF4305-04D2-B712-40DF-DFE385CF7E03}"/>
          </ac:spMkLst>
        </pc:spChg>
      </pc:sldChg>
      <pc:sldChg chg="modSp">
        <pc:chgData name="Zhao Jin" userId="cd05a825-544c-438a-9ba1-08e63db50b47" providerId="ADAL" clId="{5DC527E6-ABEF-4CCC-BFCE-174E57066325}" dt="2024-02-01T09:43:40.170" v="2"/>
        <pc:sldMkLst>
          <pc:docMk/>
          <pc:sldMk cId="1179750071" sldId="642"/>
        </pc:sldMkLst>
        <pc:spChg chg="mod">
          <ac:chgData name="Zhao Jin" userId="cd05a825-544c-438a-9ba1-08e63db50b47" providerId="ADAL" clId="{5DC527E6-ABEF-4CCC-BFCE-174E57066325}" dt="2024-02-01T09:43:40.170" v="2"/>
          <ac:spMkLst>
            <pc:docMk/>
            <pc:sldMk cId="1179750071" sldId="642"/>
            <ac:spMk id="3" creationId="{4ADE60CC-D92B-461A-5D52-AF3DA012E8CA}"/>
          </ac:spMkLst>
        </pc:spChg>
      </pc:sldChg>
      <pc:sldChg chg="modSp">
        <pc:chgData name="Zhao Jin" userId="cd05a825-544c-438a-9ba1-08e63db50b47" providerId="ADAL" clId="{5DC527E6-ABEF-4CCC-BFCE-174E57066325}" dt="2024-02-01T09:43:40.170" v="2"/>
        <pc:sldMkLst>
          <pc:docMk/>
          <pc:sldMk cId="723901272" sldId="643"/>
        </pc:sldMkLst>
        <pc:spChg chg="mod">
          <ac:chgData name="Zhao Jin" userId="cd05a825-544c-438a-9ba1-08e63db50b47" providerId="ADAL" clId="{5DC527E6-ABEF-4CCC-BFCE-174E57066325}" dt="2024-02-01T09:43:40.170" v="2"/>
          <ac:spMkLst>
            <pc:docMk/>
            <pc:sldMk cId="723901272" sldId="643"/>
            <ac:spMk id="3" creationId="{A1BDEE96-2998-1851-8987-C445DB817DC2}"/>
          </ac:spMkLst>
        </pc:spChg>
      </pc:sldChg>
      <pc:sldChg chg="modSp">
        <pc:chgData name="Zhao Jin" userId="cd05a825-544c-438a-9ba1-08e63db50b47" providerId="ADAL" clId="{5DC527E6-ABEF-4CCC-BFCE-174E57066325}" dt="2024-02-01T09:43:40.170" v="2"/>
        <pc:sldMkLst>
          <pc:docMk/>
          <pc:sldMk cId="1514327557" sldId="644"/>
        </pc:sldMkLst>
        <pc:spChg chg="mod">
          <ac:chgData name="Zhao Jin" userId="cd05a825-544c-438a-9ba1-08e63db50b47" providerId="ADAL" clId="{5DC527E6-ABEF-4CCC-BFCE-174E57066325}" dt="2024-02-01T09:43:40.170" v="2"/>
          <ac:spMkLst>
            <pc:docMk/>
            <pc:sldMk cId="1514327557" sldId="644"/>
            <ac:spMk id="4" creationId="{578D22BE-3567-A263-1227-3E33BBE988CA}"/>
          </ac:spMkLst>
        </pc:spChg>
      </pc:sldChg>
      <pc:sldChg chg="modSp mod">
        <pc:chgData name="Zhao Jin" userId="cd05a825-544c-438a-9ba1-08e63db50b47" providerId="ADAL" clId="{5DC527E6-ABEF-4CCC-BFCE-174E57066325}" dt="2024-02-01T09:43:40.170" v="2"/>
        <pc:sldMkLst>
          <pc:docMk/>
          <pc:sldMk cId="1862784809" sldId="645"/>
        </pc:sldMkLst>
        <pc:spChg chg="mod">
          <ac:chgData name="Zhao Jin" userId="cd05a825-544c-438a-9ba1-08e63db50b47" providerId="ADAL" clId="{5DC527E6-ABEF-4CCC-BFCE-174E57066325}" dt="2024-02-01T09:43:40.170" v="2"/>
          <ac:spMkLst>
            <pc:docMk/>
            <pc:sldMk cId="1862784809" sldId="645"/>
            <ac:spMk id="3" creationId="{FA21CD2E-CD50-75BD-B08C-7F79EC4627CA}"/>
          </ac:spMkLst>
        </pc:spChg>
      </pc:sldChg>
      <pc:sldMasterChg chg="modSp modSldLayout">
        <pc:chgData name="Zhao Jin" userId="cd05a825-544c-438a-9ba1-08e63db50b47" providerId="ADAL" clId="{5DC527E6-ABEF-4CCC-BFCE-174E57066325}" dt="2024-02-01T09:43:40.170" v="2"/>
        <pc:sldMasterMkLst>
          <pc:docMk/>
          <pc:sldMasterMk cId="0" sldId="2147485087"/>
        </pc:sldMasterMkLst>
        <pc:spChg chg="mod">
          <ac:chgData name="Zhao Jin" userId="cd05a825-544c-438a-9ba1-08e63db50b47" providerId="ADAL" clId="{5DC527E6-ABEF-4CCC-BFCE-174E57066325}" dt="2024-02-01T09:43:40.170" v="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5DC527E6-ABEF-4CCC-BFCE-174E57066325}" dt="2024-02-01T09:43:40.170" v="2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5DC527E6-ABEF-4CCC-BFCE-174E57066325}" dt="2024-02-01T09:43:40.170" v="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C527E6-ABEF-4CCC-BFCE-174E57066325}" dt="2024-02-01T09:43:40.170" v="2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5DC527E6-ABEF-4CCC-BFCE-174E57066325}" dt="2024-02-01T09:43:40.170" v="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C527E6-ABEF-4CCC-BFCE-174E57066325}" dt="2024-02-01T09:43:40.170" v="2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5DC527E6-ABEF-4CCC-BFCE-174E57066325}" dt="2024-02-01T09:43:40.170" v="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C527E6-ABEF-4CCC-BFCE-174E57066325}" dt="2024-02-01T09:43:40.170" v="2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5DC527E6-ABEF-4CCC-BFCE-174E57066325}" dt="2024-02-01T09:43:40.170" v="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C527E6-ABEF-4CCC-BFCE-174E57066325}" dt="2024-02-01T09:43:40.170" v="2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5DC527E6-ABEF-4CCC-BFCE-174E57066325}" dt="2024-02-01T09:43:40.170" v="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C527E6-ABEF-4CCC-BFCE-174E57066325}" dt="2024-02-01T09:43:40.170" v="2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5DC527E6-ABEF-4CCC-BFCE-174E57066325}" dt="2024-02-01T09:43:40.170" v="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C527E6-ABEF-4CCC-BFCE-174E57066325}" dt="2024-02-01T09:43:40.170" v="2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5DC527E6-ABEF-4CCC-BFCE-174E57066325}" dt="2024-02-01T09:43:40.170" v="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C527E6-ABEF-4CCC-BFCE-174E57066325}" dt="2024-02-01T09:43:40.170" v="2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5DC527E6-ABEF-4CCC-BFCE-174E57066325}" dt="2024-02-01T09:43:40.170" v="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C527E6-ABEF-4CCC-BFCE-174E57066325}" dt="2024-02-01T09:43:40.170" v="2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5DC527E6-ABEF-4CCC-BFCE-174E57066325}" dt="2024-02-01T09:43:40.170" v="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C527E6-ABEF-4CCC-BFCE-174E57066325}" dt="2024-02-01T09:43:40.170" v="2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5DC527E6-ABEF-4CCC-BFCE-174E57066325}" dt="2024-02-01T09:43:40.170" v="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C527E6-ABEF-4CCC-BFCE-174E57066325}" dt="2024-02-01T09:43:40.170" v="2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5DC527E6-ABEF-4CCC-BFCE-174E57066325}" dt="2024-02-01T09:43:40.170" v="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4B210626-01B8-4C7F-B412-3DD94FD28A35}"/>
    <pc:docChg chg="undo custSel addSld delSld modSld sldOrd">
      <pc:chgData name="Zhao Jin" userId="cd05a825-544c-438a-9ba1-08e63db50b47" providerId="ADAL" clId="{4B210626-01B8-4C7F-B412-3DD94FD28A35}" dt="2021-03-11T06:32:04.234" v="1132" actId="20577"/>
      <pc:docMkLst>
        <pc:docMk/>
      </pc:docMkLst>
      <pc:sldChg chg="modSp">
        <pc:chgData name="Zhao Jin" userId="cd05a825-544c-438a-9ba1-08e63db50b47" providerId="ADAL" clId="{4B210626-01B8-4C7F-B412-3DD94FD28A35}" dt="2021-03-10T03:37:00.301" v="0"/>
        <pc:sldMkLst>
          <pc:docMk/>
          <pc:sldMk cId="0" sldId="256"/>
        </pc:sldMkLst>
        <pc:spChg chg="mod">
          <ac:chgData name="Zhao Jin" userId="cd05a825-544c-438a-9ba1-08e63db50b47" providerId="ADAL" clId="{4B210626-01B8-4C7F-B412-3DD94FD28A35}" dt="2021-03-10T03:37:00.301" v="0"/>
          <ac:spMkLst>
            <pc:docMk/>
            <pc:sldMk cId="0" sldId="256"/>
            <ac:spMk id="8" creationId="{00000000-0000-0000-0000-000000000000}"/>
          </ac:spMkLst>
        </pc:spChg>
      </pc:sldChg>
      <pc:sldChg chg="modSp mod">
        <pc:chgData name="Zhao Jin" userId="cd05a825-544c-438a-9ba1-08e63db50b47" providerId="ADAL" clId="{4B210626-01B8-4C7F-B412-3DD94FD28A35}" dt="2021-03-10T04:45:46.418" v="1125" actId="20577"/>
        <pc:sldMkLst>
          <pc:docMk/>
          <pc:sldMk cId="4078418712" sldId="525"/>
        </pc:sldMkLst>
        <pc:spChg chg="mod">
          <ac:chgData name="Zhao Jin" userId="cd05a825-544c-438a-9ba1-08e63db50b47" providerId="ADAL" clId="{4B210626-01B8-4C7F-B412-3DD94FD28A35}" dt="2021-03-10T04:45:46.418" v="1125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4B210626-01B8-4C7F-B412-3DD94FD28A35}" dt="2021-03-10T03:37:10.748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add del mod">
        <pc:chgData name="Zhao Jin" userId="cd05a825-544c-438a-9ba1-08e63db50b47" providerId="ADAL" clId="{4B210626-01B8-4C7F-B412-3DD94FD28A35}" dt="2021-03-10T04:32:15.808" v="855"/>
        <pc:sldMkLst>
          <pc:docMk/>
          <pc:sldMk cId="1427618944" sldId="553"/>
        </pc:sldMkLst>
        <pc:spChg chg="mod">
          <ac:chgData name="Zhao Jin" userId="cd05a825-544c-438a-9ba1-08e63db50b47" providerId="ADAL" clId="{4B210626-01B8-4C7F-B412-3DD94FD28A35}" dt="2021-03-10T04:32:15.808" v="855"/>
          <ac:spMkLst>
            <pc:docMk/>
            <pc:sldMk cId="1427618944" sldId="553"/>
            <ac:spMk id="7" creationId="{00000000-0000-0000-0000-000000000000}"/>
          </ac:spMkLst>
        </pc:spChg>
      </pc:sldChg>
      <pc:sldChg chg="modSp add del mod">
        <pc:chgData name="Zhao Jin" userId="cd05a825-544c-438a-9ba1-08e63db50b47" providerId="ADAL" clId="{4B210626-01B8-4C7F-B412-3DD94FD28A35}" dt="2021-03-10T04:23:45.868" v="850" actId="47"/>
        <pc:sldMkLst>
          <pc:docMk/>
          <pc:sldMk cId="1094276337" sldId="601"/>
        </pc:sldMkLst>
        <pc:spChg chg="mod">
          <ac:chgData name="Zhao Jin" userId="cd05a825-544c-438a-9ba1-08e63db50b47" providerId="ADAL" clId="{4B210626-01B8-4C7F-B412-3DD94FD28A35}" dt="2021-03-10T04:17:38.696" v="170"/>
          <ac:spMkLst>
            <pc:docMk/>
            <pc:sldMk cId="1094276337" sldId="60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4B210626-01B8-4C7F-B412-3DD94FD28A35}" dt="2021-03-10T04:32:00.072" v="852" actId="47"/>
        <pc:sldMkLst>
          <pc:docMk/>
          <pc:sldMk cId="1542002799" sldId="602"/>
        </pc:sldMkLst>
        <pc:spChg chg="mod">
          <ac:chgData name="Zhao Jin" userId="cd05a825-544c-438a-9ba1-08e63db50b47" providerId="ADAL" clId="{4B210626-01B8-4C7F-B412-3DD94FD28A35}" dt="2021-03-10T03:37:10.748" v="1"/>
          <ac:spMkLst>
            <pc:docMk/>
            <pc:sldMk cId="1542002799" sldId="60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4B210626-01B8-4C7F-B412-3DD94FD28A35}" dt="2021-03-10T04:23:50.623" v="851" actId="47"/>
        <pc:sldMkLst>
          <pc:docMk/>
          <pc:sldMk cId="2489370454" sldId="605"/>
        </pc:sldMkLst>
        <pc:spChg chg="mod">
          <ac:chgData name="Zhao Jin" userId="cd05a825-544c-438a-9ba1-08e63db50b47" providerId="ADAL" clId="{4B210626-01B8-4C7F-B412-3DD94FD28A35}" dt="2021-03-10T03:37:10.748" v="1"/>
          <ac:spMkLst>
            <pc:docMk/>
            <pc:sldMk cId="2489370454" sldId="60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4B210626-01B8-4C7F-B412-3DD94FD28A35}" dt="2021-03-10T04:23:50.623" v="851" actId="47"/>
        <pc:sldMkLst>
          <pc:docMk/>
          <pc:sldMk cId="640598186" sldId="606"/>
        </pc:sldMkLst>
        <pc:spChg chg="mod">
          <ac:chgData name="Zhao Jin" userId="cd05a825-544c-438a-9ba1-08e63db50b47" providerId="ADAL" clId="{4B210626-01B8-4C7F-B412-3DD94FD28A35}" dt="2021-03-10T03:37:10.748" v="1"/>
          <ac:spMkLst>
            <pc:docMk/>
            <pc:sldMk cId="640598186" sldId="60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4B210626-01B8-4C7F-B412-3DD94FD28A35}" dt="2021-03-10T04:23:50.623" v="851" actId="47"/>
        <pc:sldMkLst>
          <pc:docMk/>
          <pc:sldMk cId="282410985" sldId="620"/>
        </pc:sldMkLst>
        <pc:spChg chg="mod">
          <ac:chgData name="Zhao Jin" userId="cd05a825-544c-438a-9ba1-08e63db50b47" providerId="ADAL" clId="{4B210626-01B8-4C7F-B412-3DD94FD28A35}" dt="2021-03-10T03:37:10.748" v="1"/>
          <ac:spMkLst>
            <pc:docMk/>
            <pc:sldMk cId="282410985" sldId="62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4B210626-01B8-4C7F-B412-3DD94FD28A35}" dt="2021-03-10T04:32:00.072" v="852" actId="47"/>
        <pc:sldMkLst>
          <pc:docMk/>
          <pc:sldMk cId="3503582036" sldId="622"/>
        </pc:sldMkLst>
        <pc:spChg chg="mod">
          <ac:chgData name="Zhao Jin" userId="cd05a825-544c-438a-9ba1-08e63db50b47" providerId="ADAL" clId="{4B210626-01B8-4C7F-B412-3DD94FD28A35}" dt="2021-03-10T03:37:10.748" v="1"/>
          <ac:spMkLst>
            <pc:docMk/>
            <pc:sldMk cId="3503582036" sldId="62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4B210626-01B8-4C7F-B412-3DD94FD28A35}" dt="2021-03-10T04:32:00.072" v="852" actId="47"/>
        <pc:sldMkLst>
          <pc:docMk/>
          <pc:sldMk cId="1258830549" sldId="635"/>
        </pc:sldMkLst>
        <pc:spChg chg="mod">
          <ac:chgData name="Zhao Jin" userId="cd05a825-544c-438a-9ba1-08e63db50b47" providerId="ADAL" clId="{4B210626-01B8-4C7F-B412-3DD94FD28A35}" dt="2021-03-10T03:37:10.748" v="1"/>
          <ac:spMkLst>
            <pc:docMk/>
            <pc:sldMk cId="1258830549" sldId="63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4B210626-01B8-4C7F-B412-3DD94FD28A35}" dt="2021-03-10T04:32:00.072" v="852" actId="47"/>
        <pc:sldMkLst>
          <pc:docMk/>
          <pc:sldMk cId="1235845528" sldId="637"/>
        </pc:sldMkLst>
        <pc:spChg chg="mod">
          <ac:chgData name="Zhao Jin" userId="cd05a825-544c-438a-9ba1-08e63db50b47" providerId="ADAL" clId="{4B210626-01B8-4C7F-B412-3DD94FD28A35}" dt="2021-03-10T03:37:10.748" v="1"/>
          <ac:spMkLst>
            <pc:docMk/>
            <pc:sldMk cId="1235845528" sldId="637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4B210626-01B8-4C7F-B412-3DD94FD28A35}" dt="2021-03-10T04:32:17.288" v="856"/>
        <pc:sldMkLst>
          <pc:docMk/>
          <pc:sldMk cId="3737971943" sldId="637"/>
        </pc:sldMkLst>
        <pc:spChg chg="mod">
          <ac:chgData name="Zhao Jin" userId="cd05a825-544c-438a-9ba1-08e63db50b47" providerId="ADAL" clId="{4B210626-01B8-4C7F-B412-3DD94FD28A35}" dt="2021-03-10T04:32:17.288" v="856"/>
          <ac:spMkLst>
            <pc:docMk/>
            <pc:sldMk cId="3737971943" sldId="637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4B210626-01B8-4C7F-B412-3DD94FD28A35}" dt="2021-03-10T04:23:50.623" v="851" actId="47"/>
        <pc:sldMkLst>
          <pc:docMk/>
          <pc:sldMk cId="3042096305" sldId="638"/>
        </pc:sldMkLst>
        <pc:spChg chg="mod">
          <ac:chgData name="Zhao Jin" userId="cd05a825-544c-438a-9ba1-08e63db50b47" providerId="ADAL" clId="{4B210626-01B8-4C7F-B412-3DD94FD28A35}" dt="2021-03-10T03:37:10.748" v="1"/>
          <ac:spMkLst>
            <pc:docMk/>
            <pc:sldMk cId="3042096305" sldId="638"/>
            <ac:spMk id="7" creationId="{00000000-0000-0000-0000-000000000000}"/>
          </ac:spMkLst>
        </pc:spChg>
      </pc:sldChg>
      <pc:sldChg chg="addSp delSp modSp add mod">
        <pc:chgData name="Zhao Jin" userId="cd05a825-544c-438a-9ba1-08e63db50b47" providerId="ADAL" clId="{4B210626-01B8-4C7F-B412-3DD94FD28A35}" dt="2021-03-10T04:16:14.178" v="149" actId="1038"/>
        <pc:sldMkLst>
          <pc:docMk/>
          <pc:sldMk cId="1252576829" sldId="639"/>
        </pc:sldMkLst>
        <pc:spChg chg="mod">
          <ac:chgData name="Zhao Jin" userId="cd05a825-544c-438a-9ba1-08e63db50b47" providerId="ADAL" clId="{4B210626-01B8-4C7F-B412-3DD94FD28A35}" dt="2021-03-10T04:16:14.178" v="149" actId="1038"/>
          <ac:spMkLst>
            <pc:docMk/>
            <pc:sldMk cId="1252576829" sldId="639"/>
            <ac:spMk id="2" creationId="{00000000-0000-0000-0000-000000000000}"/>
          </ac:spMkLst>
        </pc:spChg>
        <pc:spChg chg="mod">
          <ac:chgData name="Zhao Jin" userId="cd05a825-544c-438a-9ba1-08e63db50b47" providerId="ADAL" clId="{4B210626-01B8-4C7F-B412-3DD94FD28A35}" dt="2021-03-10T04:14:32.154" v="68" actId="20577"/>
          <ac:spMkLst>
            <pc:docMk/>
            <pc:sldMk cId="1252576829" sldId="639"/>
            <ac:spMk id="7" creationId="{00000000-0000-0000-0000-000000000000}"/>
          </ac:spMkLst>
        </pc:spChg>
        <pc:spChg chg="mod">
          <ac:chgData name="Zhao Jin" userId="cd05a825-544c-438a-9ba1-08e63db50b47" providerId="ADAL" clId="{4B210626-01B8-4C7F-B412-3DD94FD28A35}" dt="2021-03-10T04:15:40.883" v="104" actId="20577"/>
          <ac:spMkLst>
            <pc:docMk/>
            <pc:sldMk cId="1252576829" sldId="639"/>
            <ac:spMk id="8" creationId="{00000000-0000-0000-0000-000000000000}"/>
          </ac:spMkLst>
        </pc:spChg>
        <pc:spChg chg="add del">
          <ac:chgData name="Zhao Jin" userId="cd05a825-544c-438a-9ba1-08e63db50b47" providerId="ADAL" clId="{4B210626-01B8-4C7F-B412-3DD94FD28A35}" dt="2021-03-10T04:14:52.486" v="71" actId="22"/>
          <ac:spMkLst>
            <pc:docMk/>
            <pc:sldMk cId="1252576829" sldId="639"/>
            <ac:spMk id="9" creationId="{21E2E4B6-06E9-46FA-AF13-5977FA893436}"/>
          </ac:spMkLst>
        </pc:spChg>
        <pc:spChg chg="mod">
          <ac:chgData name="Zhao Jin" userId="cd05a825-544c-438a-9ba1-08e63db50b47" providerId="ADAL" clId="{4B210626-01B8-4C7F-B412-3DD94FD28A35}" dt="2021-03-10T04:16:08.164" v="142" actId="20577"/>
          <ac:spMkLst>
            <pc:docMk/>
            <pc:sldMk cId="1252576829" sldId="639"/>
            <ac:spMk id="33" creationId="{00000000-0000-0000-0000-000000000000}"/>
          </ac:spMkLst>
        </pc:spChg>
        <pc:spChg chg="mod">
          <ac:chgData name="Zhao Jin" userId="cd05a825-544c-438a-9ba1-08e63db50b47" providerId="ADAL" clId="{4B210626-01B8-4C7F-B412-3DD94FD28A35}" dt="2021-03-10T04:14:20.331" v="57" actId="20577"/>
          <ac:spMkLst>
            <pc:docMk/>
            <pc:sldMk cId="1252576829" sldId="639"/>
            <ac:spMk id="14338" creationId="{00000000-0000-0000-0000-000000000000}"/>
          </ac:spMkLst>
        </pc:spChg>
      </pc:sldChg>
      <pc:sldChg chg="delSp modSp add mod delAnim">
        <pc:chgData name="Zhao Jin" userId="cd05a825-544c-438a-9ba1-08e63db50b47" providerId="ADAL" clId="{4B210626-01B8-4C7F-B412-3DD94FD28A35}" dt="2021-03-10T04:16:31.221" v="150" actId="478"/>
        <pc:sldMkLst>
          <pc:docMk/>
          <pc:sldMk cId="649273319" sldId="640"/>
        </pc:sldMkLst>
        <pc:spChg chg="mod">
          <ac:chgData name="Zhao Jin" userId="cd05a825-544c-438a-9ba1-08e63db50b47" providerId="ADAL" clId="{4B210626-01B8-4C7F-B412-3DD94FD28A35}" dt="2021-03-10T04:14:35.547" v="69"/>
          <ac:spMkLst>
            <pc:docMk/>
            <pc:sldMk cId="649273319" sldId="640"/>
            <ac:spMk id="7" creationId="{00000000-0000-0000-0000-000000000000}"/>
          </ac:spMkLst>
        </pc:spChg>
        <pc:spChg chg="del">
          <ac:chgData name="Zhao Jin" userId="cd05a825-544c-438a-9ba1-08e63db50b47" providerId="ADAL" clId="{4B210626-01B8-4C7F-B412-3DD94FD28A35}" dt="2021-03-10T04:16:31.221" v="150" actId="478"/>
          <ac:spMkLst>
            <pc:docMk/>
            <pc:sldMk cId="649273319" sldId="640"/>
            <ac:spMk id="9" creationId="{3628F122-B060-4EB5-8893-BBB5DF78202E}"/>
          </ac:spMkLst>
        </pc:spChg>
        <pc:spChg chg="mod">
          <ac:chgData name="Zhao Jin" userId="cd05a825-544c-438a-9ba1-08e63db50b47" providerId="ADAL" clId="{4B210626-01B8-4C7F-B412-3DD94FD28A35}" dt="2021-03-10T04:14:02.883" v="39" actId="20577"/>
          <ac:spMkLst>
            <pc:docMk/>
            <pc:sldMk cId="649273319" sldId="640"/>
            <ac:spMk id="14338" creationId="{00000000-0000-0000-0000-000000000000}"/>
          </ac:spMkLst>
        </pc:spChg>
      </pc:sldChg>
      <pc:sldChg chg="addSp delSp modSp add mod">
        <pc:chgData name="Zhao Jin" userId="cd05a825-544c-438a-9ba1-08e63db50b47" providerId="ADAL" clId="{4B210626-01B8-4C7F-B412-3DD94FD28A35}" dt="2021-03-10T04:23:35.650" v="848" actId="478"/>
        <pc:sldMkLst>
          <pc:docMk/>
          <pc:sldMk cId="3269496185" sldId="641"/>
        </pc:sldMkLst>
        <pc:spChg chg="add del mod">
          <ac:chgData name="Zhao Jin" userId="cd05a825-544c-438a-9ba1-08e63db50b47" providerId="ADAL" clId="{4B210626-01B8-4C7F-B412-3DD94FD28A35}" dt="2021-03-10T04:23:35.650" v="848" actId="478"/>
          <ac:spMkLst>
            <pc:docMk/>
            <pc:sldMk cId="3269496185" sldId="641"/>
            <ac:spMk id="3" creationId="{EA417F0A-2C14-4768-9CE5-5330F475F83E}"/>
          </ac:spMkLst>
        </pc:spChg>
        <pc:spChg chg="del">
          <ac:chgData name="Zhao Jin" userId="cd05a825-544c-438a-9ba1-08e63db50b47" providerId="ADAL" clId="{4B210626-01B8-4C7F-B412-3DD94FD28A35}" dt="2021-03-10T04:18:00.983" v="183" actId="478"/>
          <ac:spMkLst>
            <pc:docMk/>
            <pc:sldMk cId="3269496185" sldId="641"/>
            <ac:spMk id="6" creationId="{0D4907B7-B626-4918-8EBE-E58F980E1F13}"/>
          </ac:spMkLst>
        </pc:spChg>
        <pc:spChg chg="mod">
          <ac:chgData name="Zhao Jin" userId="cd05a825-544c-438a-9ba1-08e63db50b47" providerId="ADAL" clId="{4B210626-01B8-4C7F-B412-3DD94FD28A35}" dt="2021-03-10T04:17:33.386" v="168" actId="20577"/>
          <ac:spMkLst>
            <pc:docMk/>
            <pc:sldMk cId="3269496185" sldId="641"/>
            <ac:spMk id="7" creationId="{00000000-0000-0000-0000-000000000000}"/>
          </ac:spMkLst>
        </pc:spChg>
        <pc:spChg chg="del mod">
          <ac:chgData name="Zhao Jin" userId="cd05a825-544c-438a-9ba1-08e63db50b47" providerId="ADAL" clId="{4B210626-01B8-4C7F-B412-3DD94FD28A35}" dt="2021-03-10T04:23:34.096" v="847" actId="478"/>
          <ac:spMkLst>
            <pc:docMk/>
            <pc:sldMk cId="3269496185" sldId="641"/>
            <ac:spMk id="8" creationId="{00000000-0000-0000-0000-000000000000}"/>
          </ac:spMkLst>
        </pc:spChg>
        <pc:spChg chg="add mod">
          <ac:chgData name="Zhao Jin" userId="cd05a825-544c-438a-9ba1-08e63db50b47" providerId="ADAL" clId="{4B210626-01B8-4C7F-B412-3DD94FD28A35}" dt="2021-03-10T04:21:44.864" v="688" actId="20577"/>
          <ac:spMkLst>
            <pc:docMk/>
            <pc:sldMk cId="3269496185" sldId="641"/>
            <ac:spMk id="9" creationId="{293B921A-C010-4245-92CC-D96D9E4B96B7}"/>
          </ac:spMkLst>
        </pc:spChg>
        <pc:spChg chg="add del mod">
          <ac:chgData name="Zhao Jin" userId="cd05a825-544c-438a-9ba1-08e63db50b47" providerId="ADAL" clId="{4B210626-01B8-4C7F-B412-3DD94FD28A35}" dt="2021-03-10T04:21:10.032" v="562" actId="14100"/>
          <ac:spMkLst>
            <pc:docMk/>
            <pc:sldMk cId="3269496185" sldId="641"/>
            <ac:spMk id="10" creationId="{53EAFDBE-C17B-4636-95FE-68AA5070A437}"/>
          </ac:spMkLst>
        </pc:spChg>
        <pc:spChg chg="add del">
          <ac:chgData name="Zhao Jin" userId="cd05a825-544c-438a-9ba1-08e63db50b47" providerId="ADAL" clId="{4B210626-01B8-4C7F-B412-3DD94FD28A35}" dt="2021-03-10T04:17:48.466" v="173" actId="478"/>
          <ac:spMkLst>
            <pc:docMk/>
            <pc:sldMk cId="3269496185" sldId="641"/>
            <ac:spMk id="11" creationId="{3BD72732-D512-4755-83AA-CC66D089979B}"/>
          </ac:spMkLst>
        </pc:spChg>
        <pc:spChg chg="add mod">
          <ac:chgData name="Zhao Jin" userId="cd05a825-544c-438a-9ba1-08e63db50b47" providerId="ADAL" clId="{4B210626-01B8-4C7F-B412-3DD94FD28A35}" dt="2021-03-10T04:22:39.971" v="757" actId="1076"/>
          <ac:spMkLst>
            <pc:docMk/>
            <pc:sldMk cId="3269496185" sldId="641"/>
            <ac:spMk id="13" creationId="{6EF8E2B6-65D9-4DB9-BDD7-9495948FA5D7}"/>
          </ac:spMkLst>
        </pc:spChg>
        <pc:spChg chg="add mod">
          <ac:chgData name="Zhao Jin" userId="cd05a825-544c-438a-9ba1-08e63db50b47" providerId="ADAL" clId="{4B210626-01B8-4C7F-B412-3DD94FD28A35}" dt="2021-03-10T04:22:19.621" v="752" actId="14100"/>
          <ac:spMkLst>
            <pc:docMk/>
            <pc:sldMk cId="3269496185" sldId="641"/>
            <ac:spMk id="14" creationId="{6898C283-6AB8-4484-86DE-18EBACD44FD3}"/>
          </ac:spMkLst>
        </pc:spChg>
        <pc:spChg chg="add mod">
          <ac:chgData name="Zhao Jin" userId="cd05a825-544c-438a-9ba1-08e63db50b47" providerId="ADAL" clId="{4B210626-01B8-4C7F-B412-3DD94FD28A35}" dt="2021-03-10T04:23:18.715" v="835" actId="14100"/>
          <ac:spMkLst>
            <pc:docMk/>
            <pc:sldMk cId="3269496185" sldId="641"/>
            <ac:spMk id="15" creationId="{1EEF663B-C389-469E-BAF0-D94D98B7D727}"/>
          </ac:spMkLst>
        </pc:spChg>
        <pc:spChg chg="add mod">
          <ac:chgData name="Zhao Jin" userId="cd05a825-544c-438a-9ba1-08e63db50b47" providerId="ADAL" clId="{4B210626-01B8-4C7F-B412-3DD94FD28A35}" dt="2021-03-10T04:23:25.682" v="846" actId="1037"/>
          <ac:spMkLst>
            <pc:docMk/>
            <pc:sldMk cId="3269496185" sldId="641"/>
            <ac:spMk id="16" creationId="{11BE25FA-AFB0-4F58-A0A4-05446CB75986}"/>
          </ac:spMkLst>
        </pc:spChg>
        <pc:spChg chg="mod">
          <ac:chgData name="Zhao Jin" userId="cd05a825-544c-438a-9ba1-08e63db50b47" providerId="ADAL" clId="{4B210626-01B8-4C7F-B412-3DD94FD28A35}" dt="2021-03-10T04:20:56.252" v="559" actId="20577"/>
          <ac:spMkLst>
            <pc:docMk/>
            <pc:sldMk cId="3269496185" sldId="64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4B210626-01B8-4C7F-B412-3DD94FD28A35}" dt="2021-03-10T04:23:45.646" v="849" actId="47"/>
        <pc:sldMkLst>
          <pc:docMk/>
          <pc:sldMk cId="383092526" sldId="642"/>
        </pc:sldMkLst>
        <pc:spChg chg="mod">
          <ac:chgData name="Zhao Jin" userId="cd05a825-544c-438a-9ba1-08e63db50b47" providerId="ADAL" clId="{4B210626-01B8-4C7F-B412-3DD94FD28A35}" dt="2021-03-10T04:17:36.793" v="169"/>
          <ac:spMkLst>
            <pc:docMk/>
            <pc:sldMk cId="383092526" sldId="642"/>
            <ac:spMk id="7" creationId="{00000000-0000-0000-0000-000000000000}"/>
          </ac:spMkLst>
        </pc:spChg>
        <pc:spChg chg="add del mod">
          <ac:chgData name="Zhao Jin" userId="cd05a825-544c-438a-9ba1-08e63db50b47" providerId="ADAL" clId="{4B210626-01B8-4C7F-B412-3DD94FD28A35}" dt="2021-03-10T04:22:05.455" v="743"/>
          <ac:spMkLst>
            <pc:docMk/>
            <pc:sldMk cId="383092526" sldId="642"/>
            <ac:spMk id="13" creationId="{AA8F1EF3-B6B9-4C08-8CE0-909139A28D88}"/>
          </ac:spMkLst>
        </pc:spChg>
      </pc:sldChg>
      <pc:sldChg chg="modSp add mod">
        <pc:chgData name="Zhao Jin" userId="cd05a825-544c-438a-9ba1-08e63db50b47" providerId="ADAL" clId="{4B210626-01B8-4C7F-B412-3DD94FD28A35}" dt="2021-03-10T04:32:14.385" v="854"/>
        <pc:sldMkLst>
          <pc:docMk/>
          <pc:sldMk cId="1179750071" sldId="642"/>
        </pc:sldMkLst>
        <pc:spChg chg="mod">
          <ac:chgData name="Zhao Jin" userId="cd05a825-544c-438a-9ba1-08e63db50b47" providerId="ADAL" clId="{4B210626-01B8-4C7F-B412-3DD94FD28A35}" dt="2021-03-10T04:32:14.385" v="854"/>
          <ac:spMkLst>
            <pc:docMk/>
            <pc:sldMk cId="1179750071" sldId="642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4B210626-01B8-4C7F-B412-3DD94FD28A35}" dt="2021-03-10T04:32:30.121" v="862" actId="20577"/>
        <pc:sldMkLst>
          <pc:docMk/>
          <pc:sldMk cId="723901272" sldId="643"/>
        </pc:sldMkLst>
        <pc:spChg chg="mod">
          <ac:chgData name="Zhao Jin" userId="cd05a825-544c-438a-9ba1-08e63db50b47" providerId="ADAL" clId="{4B210626-01B8-4C7F-B412-3DD94FD28A35}" dt="2021-03-10T04:32:30.121" v="862" actId="20577"/>
          <ac:spMkLst>
            <pc:docMk/>
            <pc:sldMk cId="723901272" sldId="643"/>
            <ac:spMk id="7" creationId="{00000000-0000-0000-0000-000000000000}"/>
          </ac:spMkLst>
        </pc:spChg>
      </pc:sldChg>
      <pc:sldChg chg="addSp delSp modSp add del mod ord delAnim">
        <pc:chgData name="Zhao Jin" userId="cd05a825-544c-438a-9ba1-08e63db50b47" providerId="ADAL" clId="{4B210626-01B8-4C7F-B412-3DD94FD28A35}" dt="2021-03-11T06:32:04.234" v="1132" actId="20577"/>
        <pc:sldMkLst>
          <pc:docMk/>
          <pc:sldMk cId="1514327557" sldId="644"/>
        </pc:sldMkLst>
        <pc:spChg chg="add mod">
          <ac:chgData name="Zhao Jin" userId="cd05a825-544c-438a-9ba1-08e63db50b47" providerId="ADAL" clId="{4B210626-01B8-4C7F-B412-3DD94FD28A35}" dt="2021-03-10T04:37:37.761" v="872" actId="478"/>
          <ac:spMkLst>
            <pc:docMk/>
            <pc:sldMk cId="1514327557" sldId="644"/>
            <ac:spMk id="4" creationId="{CBE76723-94D7-4D84-AE0B-BE7AA7586ED5}"/>
          </ac:spMkLst>
        </pc:spChg>
        <pc:spChg chg="mod">
          <ac:chgData name="Zhao Jin" userId="cd05a825-544c-438a-9ba1-08e63db50b47" providerId="ADAL" clId="{4B210626-01B8-4C7F-B412-3DD94FD28A35}" dt="2021-03-10T04:40:20.867" v="910" actId="20577"/>
          <ac:spMkLst>
            <pc:docMk/>
            <pc:sldMk cId="1514327557" sldId="644"/>
            <ac:spMk id="7" creationId="{00000000-0000-0000-0000-000000000000}"/>
          </ac:spMkLst>
        </pc:spChg>
        <pc:spChg chg="del">
          <ac:chgData name="Zhao Jin" userId="cd05a825-544c-438a-9ba1-08e63db50b47" providerId="ADAL" clId="{4B210626-01B8-4C7F-B412-3DD94FD28A35}" dt="2021-03-10T04:37:37.761" v="872" actId="478"/>
          <ac:spMkLst>
            <pc:docMk/>
            <pc:sldMk cId="1514327557" sldId="644"/>
            <ac:spMk id="8" creationId="{00000000-0000-0000-0000-000000000000}"/>
          </ac:spMkLst>
        </pc:spChg>
        <pc:spChg chg="del">
          <ac:chgData name="Zhao Jin" userId="cd05a825-544c-438a-9ba1-08e63db50b47" providerId="ADAL" clId="{4B210626-01B8-4C7F-B412-3DD94FD28A35}" dt="2021-03-10T04:37:35.815" v="871" actId="478"/>
          <ac:spMkLst>
            <pc:docMk/>
            <pc:sldMk cId="1514327557" sldId="644"/>
            <ac:spMk id="9" creationId="{8B679793-9DAF-455E-9ECE-ADA362859F53}"/>
          </ac:spMkLst>
        </pc:spChg>
        <pc:spChg chg="del mod">
          <ac:chgData name="Zhao Jin" userId="cd05a825-544c-438a-9ba1-08e63db50b47" providerId="ADAL" clId="{4B210626-01B8-4C7F-B412-3DD94FD28A35}" dt="2021-03-11T06:32:04.234" v="1132" actId="20577"/>
          <ac:spMkLst>
            <pc:docMk/>
            <pc:sldMk cId="1514327557" sldId="644"/>
            <ac:spMk id="11" creationId="{6719DA3F-9CE1-4733-A287-6E9A20182AD7}"/>
          </ac:spMkLst>
        </pc:spChg>
        <pc:spChg chg="del">
          <ac:chgData name="Zhao Jin" userId="cd05a825-544c-438a-9ba1-08e63db50b47" providerId="ADAL" clId="{4B210626-01B8-4C7F-B412-3DD94FD28A35}" dt="2021-03-10T04:37:35.815" v="871" actId="478"/>
          <ac:spMkLst>
            <pc:docMk/>
            <pc:sldMk cId="1514327557" sldId="644"/>
            <ac:spMk id="13" creationId="{A50B3E19-4DA7-438D-917E-EFF23F09F022}"/>
          </ac:spMkLst>
        </pc:spChg>
        <pc:cxnChg chg="del mod">
          <ac:chgData name="Zhao Jin" userId="cd05a825-544c-438a-9ba1-08e63db50b47" providerId="ADAL" clId="{4B210626-01B8-4C7F-B412-3DD94FD28A35}" dt="2021-03-11T06:32:00.866" v="1130" actId="14100"/>
          <ac:cxnSpMkLst>
            <pc:docMk/>
            <pc:sldMk cId="1514327557" sldId="644"/>
            <ac:cxnSpMk id="3" creationId="{82969267-7504-4232-A6BD-1ADE3283C58E}"/>
          </ac:cxnSpMkLst>
        </pc:cxnChg>
      </pc:sldChg>
      <pc:sldChg chg="addSp delSp modSp add mod addAnim delAnim modAnim">
        <pc:chgData name="Zhao Jin" userId="cd05a825-544c-438a-9ba1-08e63db50b47" providerId="ADAL" clId="{4B210626-01B8-4C7F-B412-3DD94FD28A35}" dt="2021-03-10T04:44:04.452" v="1034" actId="1036"/>
        <pc:sldMkLst>
          <pc:docMk/>
          <pc:sldMk cId="1862784809" sldId="645"/>
        </pc:sldMkLst>
        <pc:spChg chg="mod">
          <ac:chgData name="Zhao Jin" userId="cd05a825-544c-438a-9ba1-08e63db50b47" providerId="ADAL" clId="{4B210626-01B8-4C7F-B412-3DD94FD28A35}" dt="2021-03-10T04:43:09.824" v="990" actId="403"/>
          <ac:spMkLst>
            <pc:docMk/>
            <pc:sldMk cId="1862784809" sldId="645"/>
            <ac:spMk id="8" creationId="{00000000-0000-0000-0000-000000000000}"/>
          </ac:spMkLst>
        </pc:spChg>
        <pc:spChg chg="del">
          <ac:chgData name="Zhao Jin" userId="cd05a825-544c-438a-9ba1-08e63db50b47" providerId="ADAL" clId="{4B210626-01B8-4C7F-B412-3DD94FD28A35}" dt="2021-03-10T04:41:31.366" v="927" actId="478"/>
          <ac:spMkLst>
            <pc:docMk/>
            <pc:sldMk cId="1862784809" sldId="645"/>
            <ac:spMk id="9" creationId="{8B679793-9DAF-455E-9ECE-ADA362859F53}"/>
          </ac:spMkLst>
        </pc:spChg>
        <pc:spChg chg="del">
          <ac:chgData name="Zhao Jin" userId="cd05a825-544c-438a-9ba1-08e63db50b47" providerId="ADAL" clId="{4B210626-01B8-4C7F-B412-3DD94FD28A35}" dt="2021-03-10T04:41:31.366" v="927" actId="478"/>
          <ac:spMkLst>
            <pc:docMk/>
            <pc:sldMk cId="1862784809" sldId="645"/>
            <ac:spMk id="11" creationId="{6719DA3F-9CE1-4733-A287-6E9A20182AD7}"/>
          </ac:spMkLst>
        </pc:spChg>
        <pc:spChg chg="del">
          <ac:chgData name="Zhao Jin" userId="cd05a825-544c-438a-9ba1-08e63db50b47" providerId="ADAL" clId="{4B210626-01B8-4C7F-B412-3DD94FD28A35}" dt="2021-03-10T04:41:31.366" v="927" actId="478"/>
          <ac:spMkLst>
            <pc:docMk/>
            <pc:sldMk cId="1862784809" sldId="645"/>
            <ac:spMk id="13" creationId="{A50B3E19-4DA7-438D-917E-EFF23F09F022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17" creationId="{3673643E-2D2F-4B05-9EE1-8BF8DD392268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18" creationId="{CAAA7BC4-618E-4193-9D30-14C8000074B6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19" creationId="{F74D6F55-284F-4391-9297-3B21C4A8C33A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20" creationId="{8E0F0CE5-A384-4DA9-A1EB-C6C3BAA4354D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21" creationId="{099A5B2C-52B8-4630-8F1B-F97630CF0FE1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22" creationId="{5209421F-FE90-4BA3-B91A-7C503D6F1E8E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23" creationId="{0ED334ED-357F-4CAC-A19A-AD4ACAB20016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24" creationId="{F7CF4F9C-DAB1-48AA-92AE-FB06DDF5D194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25" creationId="{6A2C8A59-9FE2-4F36-9A57-84C4CE57EE1F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26" creationId="{23105033-6A51-4059-8FBE-9A6CD2CF1A30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27" creationId="{6C99E98E-3FC9-4BC7-BF37-C728FD744748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28" creationId="{2B67DC45-ADF3-4A8B-B13B-84A32E964C29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29" creationId="{CB4AA8C5-B0A5-4235-BC25-E37003EECFFF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30" creationId="{C1536D93-4C31-427D-9ABE-476A92CF4413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31" creationId="{0401FDF8-ED4F-4A16-A568-BD86B8F22D6D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32" creationId="{116BDC7C-684C-4BC2-AC6A-D1D81A4EB364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33" creationId="{23995C92-DA9D-45BF-9483-74C21534AE5C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34" creationId="{560FA9EC-C240-4FED-9B11-6E6E0C781534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35" creationId="{BDFE9998-B509-409D-91B9-B81BBBCE732F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36" creationId="{17231A68-6965-4001-BF22-221328751E3F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37" creationId="{702ECD67-C4F8-4CC0-9BD7-55587E8CD22C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38" creationId="{33731EAA-ACCF-4B95-B672-FC95AE14719D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39" creationId="{B0D010A5-7D51-4388-9C9F-09118D093FFB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40" creationId="{F1E69B01-03E3-4B1D-A59F-AABAB6D42F5D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41" creationId="{296A9EF6-0E80-4F47-BD04-B85FF53AFB1D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42" creationId="{D6FA84E1-C286-4300-BDAB-2C49CDE9C27F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43" creationId="{012B55E5-B787-42AE-928D-E9926C039B6F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44" creationId="{96B2D25C-E376-43C1-ADF0-90BA7CC78FF4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45" creationId="{0972704E-3E71-4643-B826-639AD6E57659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46" creationId="{D3B41702-8BD6-460C-94AB-D16C6504A040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47" creationId="{DAE10D6E-5BCA-4156-9AEA-F5CD671682A6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48" creationId="{5772EBF4-3E80-41F0-8957-4140A1B84764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49" creationId="{38FE6A67-2DF7-43FE-BF8C-F261B7AB41E5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50" creationId="{DD627426-512A-4834-ABCB-A32BC4040979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51" creationId="{870058ED-B82E-48BC-AF0E-F2CB44355B9D}"/>
          </ac:spMkLst>
        </pc:spChg>
        <pc:spChg chg="add mod">
          <ac:chgData name="Zhao Jin" userId="cd05a825-544c-438a-9ba1-08e63db50b47" providerId="ADAL" clId="{4B210626-01B8-4C7F-B412-3DD94FD28A35}" dt="2021-03-10T04:44:04.452" v="1034" actId="1036"/>
          <ac:spMkLst>
            <pc:docMk/>
            <pc:sldMk cId="1862784809" sldId="645"/>
            <ac:spMk id="52" creationId="{F52410D3-7CBE-489B-BB1A-74019499F242}"/>
          </ac:spMkLst>
        </pc:spChg>
        <pc:spChg chg="add del mod">
          <ac:chgData name="Zhao Jin" userId="cd05a825-544c-438a-9ba1-08e63db50b47" providerId="ADAL" clId="{4B210626-01B8-4C7F-B412-3DD94FD28A35}" dt="2021-03-10T04:42:16.052" v="968"/>
          <ac:spMkLst>
            <pc:docMk/>
            <pc:sldMk cId="1862784809" sldId="645"/>
            <ac:spMk id="53" creationId="{5D5F1FB6-4F71-4918-920E-80535F669E81}"/>
          </ac:spMkLst>
        </pc:spChg>
        <pc:spChg chg="mod">
          <ac:chgData name="Zhao Jin" userId="cd05a825-544c-438a-9ba1-08e63db50b47" providerId="ADAL" clId="{4B210626-01B8-4C7F-B412-3DD94FD28A35}" dt="2021-03-10T04:43:41.305" v="1018" actId="20577"/>
          <ac:spMkLst>
            <pc:docMk/>
            <pc:sldMk cId="1862784809" sldId="645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4B210626-01B8-4C7F-B412-3DD94FD28A35}" dt="2021-03-10T04:43:13.765" v="1002" actId="1036"/>
          <ac:grpSpMkLst>
            <pc:docMk/>
            <pc:sldMk cId="1862784809" sldId="645"/>
            <ac:grpSpMk id="10" creationId="{C609ABDA-1EE5-46E2-9DE4-2ABAE2446166}"/>
          </ac:grpSpMkLst>
        </pc:grpChg>
        <pc:grpChg chg="mod">
          <ac:chgData name="Zhao Jin" userId="cd05a825-544c-438a-9ba1-08e63db50b47" providerId="ADAL" clId="{4B210626-01B8-4C7F-B412-3DD94FD28A35}" dt="2021-03-10T04:43:13.765" v="1002" actId="1036"/>
          <ac:grpSpMkLst>
            <pc:docMk/>
            <pc:sldMk cId="1862784809" sldId="645"/>
            <ac:grpSpMk id="14" creationId="{49C52312-C723-40B1-9B47-5627FE26B2FA}"/>
          </ac:grpSpMkLst>
        </pc:grpChg>
        <pc:grpChg chg="mod">
          <ac:chgData name="Zhao Jin" userId="cd05a825-544c-438a-9ba1-08e63db50b47" providerId="ADAL" clId="{4B210626-01B8-4C7F-B412-3DD94FD28A35}" dt="2021-03-10T04:43:13.765" v="1002" actId="1036"/>
          <ac:grpSpMkLst>
            <pc:docMk/>
            <pc:sldMk cId="1862784809" sldId="645"/>
            <ac:grpSpMk id="15" creationId="{A790B3C2-70C4-4E8B-AB65-5710E13FB9BC}"/>
          </ac:grpSpMkLst>
        </pc:grpChg>
        <pc:grpChg chg="mod">
          <ac:chgData name="Zhao Jin" userId="cd05a825-544c-438a-9ba1-08e63db50b47" providerId="ADAL" clId="{4B210626-01B8-4C7F-B412-3DD94FD28A35}" dt="2021-03-10T04:43:13.765" v="1002" actId="1036"/>
          <ac:grpSpMkLst>
            <pc:docMk/>
            <pc:sldMk cId="1862784809" sldId="645"/>
            <ac:grpSpMk id="16" creationId="{6D16F7E9-325C-4934-9074-A161C9B04725}"/>
          </ac:grpSpMkLst>
        </pc:grpChg>
        <pc:cxnChg chg="del mod">
          <ac:chgData name="Zhao Jin" userId="cd05a825-544c-438a-9ba1-08e63db50b47" providerId="ADAL" clId="{4B210626-01B8-4C7F-B412-3DD94FD28A35}" dt="2021-03-10T04:41:31.366" v="927" actId="478"/>
          <ac:cxnSpMkLst>
            <pc:docMk/>
            <pc:sldMk cId="1862784809" sldId="645"/>
            <ac:cxnSpMk id="3" creationId="{82969267-7504-4232-A6BD-1ADE3283C58E}"/>
          </ac:cxnSpMkLst>
        </pc:cxnChg>
      </pc:sldChg>
    </pc:docChg>
  </pc:docChgLst>
  <pc:docChgLst>
    <pc:chgData name="Zhao Jin" userId="cd05a825-544c-438a-9ba1-08e63db50b47" providerId="ADAL" clId="{D2C53CB4-D98E-4A4D-AB3B-F903C3FA77B9}"/>
    <pc:docChg chg="undo custSel addSld delSld modSld">
      <pc:chgData name="Zhao Jin" userId="cd05a825-544c-438a-9ba1-08e63db50b47" providerId="ADAL" clId="{D2C53CB4-D98E-4A4D-AB3B-F903C3FA77B9}" dt="2021-03-08T05:37:18.936" v="540"/>
      <pc:docMkLst>
        <pc:docMk/>
      </pc:docMkLst>
      <pc:sldChg chg="modSp mod">
        <pc:chgData name="Zhao Jin" userId="cd05a825-544c-438a-9ba1-08e63db50b47" providerId="ADAL" clId="{D2C53CB4-D98E-4A4D-AB3B-F903C3FA77B9}" dt="2021-03-01T05:22:09.674" v="0" actId="20577"/>
        <pc:sldMkLst>
          <pc:docMk/>
          <pc:sldMk cId="0" sldId="256"/>
        </pc:sldMkLst>
        <pc:spChg chg="mod">
          <ac:chgData name="Zhao Jin" userId="cd05a825-544c-438a-9ba1-08e63db50b47" providerId="ADAL" clId="{D2C53CB4-D98E-4A4D-AB3B-F903C3FA77B9}" dt="2021-03-01T05:22:09.674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Anim">
        <pc:chgData name="Zhao Jin" userId="cd05a825-544c-438a-9ba1-08e63db50b47" providerId="ADAL" clId="{D2C53CB4-D98E-4A4D-AB3B-F903C3FA77B9}" dt="2021-03-08T05:37:18.936" v="540"/>
        <pc:sldMkLst>
          <pc:docMk/>
          <pc:sldMk cId="1427618944" sldId="553"/>
        </pc:sldMkLst>
      </pc:sldChg>
      <pc:sldChg chg="delSp modSp add del mod">
        <pc:chgData name="Zhao Jin" userId="cd05a825-544c-438a-9ba1-08e63db50b47" providerId="ADAL" clId="{D2C53CB4-D98E-4A4D-AB3B-F903C3FA77B9}" dt="2021-03-08T05:22:34.940" v="208" actId="47"/>
        <pc:sldMkLst>
          <pc:docMk/>
          <pc:sldMk cId="830535321" sldId="603"/>
        </pc:sldMkLst>
        <pc:spChg chg="mod">
          <ac:chgData name="Zhao Jin" userId="cd05a825-544c-438a-9ba1-08e63db50b47" providerId="ADAL" clId="{D2C53CB4-D98E-4A4D-AB3B-F903C3FA77B9}" dt="2021-03-08T05:21:33.217" v="57" actId="2057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D2C53CB4-D98E-4A4D-AB3B-F903C3FA77B9}" dt="2021-03-08T05:22:28.711" v="207" actId="20577"/>
          <ac:spMkLst>
            <pc:docMk/>
            <pc:sldMk cId="830535321" sldId="603"/>
            <ac:spMk id="13" creationId="{2B89EFD4-1CE0-424E-8F8A-D7F3C08BDEC9}"/>
          </ac:spMkLst>
        </pc:spChg>
        <pc:spChg chg="del mod">
          <ac:chgData name="Zhao Jin" userId="cd05a825-544c-438a-9ba1-08e63db50b47" providerId="ADAL" clId="{D2C53CB4-D98E-4A4D-AB3B-F903C3FA77B9}" dt="2021-03-08T05:21:46.769" v="83" actId="478"/>
          <ac:spMkLst>
            <pc:docMk/>
            <pc:sldMk cId="830535321" sldId="603"/>
            <ac:spMk id="84" creationId="{C4E05674-68A2-0D4E-8B47-F7A2C6A6B76F}"/>
          </ac:spMkLst>
        </pc:spChg>
      </pc:sldChg>
      <pc:sldChg chg="modSp mod">
        <pc:chgData name="Zhao Jin" userId="cd05a825-544c-438a-9ba1-08e63db50b47" providerId="ADAL" clId="{D2C53CB4-D98E-4A4D-AB3B-F903C3FA77B9}" dt="2021-03-08T05:28:03.001" v="534" actId="20577"/>
        <pc:sldMkLst>
          <pc:docMk/>
          <pc:sldMk cId="640598186" sldId="606"/>
        </pc:sldMkLst>
        <pc:spChg chg="mod">
          <ac:chgData name="Zhao Jin" userId="cd05a825-544c-438a-9ba1-08e63db50b47" providerId="ADAL" clId="{D2C53CB4-D98E-4A4D-AB3B-F903C3FA77B9}" dt="2021-03-08T05:28:03.001" v="534" actId="20577"/>
          <ac:spMkLst>
            <pc:docMk/>
            <pc:sldMk cId="640598186" sldId="606"/>
            <ac:spMk id="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D2C53CB4-D98E-4A4D-AB3B-F903C3FA77B9}" dt="2021-03-08T05:36:39.052" v="539" actId="20577"/>
        <pc:sldMkLst>
          <pc:docMk/>
          <pc:sldMk cId="3042096305" sldId="638"/>
        </pc:sldMkLst>
        <pc:spChg chg="mod">
          <ac:chgData name="Zhao Jin" userId="cd05a825-544c-438a-9ba1-08e63db50b47" providerId="ADAL" clId="{D2C53CB4-D98E-4A4D-AB3B-F903C3FA77B9}" dt="2021-03-08T05:36:39.052" v="539" actId="20577"/>
          <ac:spMkLst>
            <pc:docMk/>
            <pc:sldMk cId="3042096305" sldId="638"/>
            <ac:spMk id="9" creationId="{E822A0D5-9D76-43F4-AB94-614D7B22B216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0" creationId="{2EDFDD67-6333-9844-8194-21DDDD857199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3" creationId="{A6C30920-C994-477D-BF38-FB31A7971AB0}"/>
          </ac:spMkLst>
        </pc:spChg>
        <pc:spChg chg="add mod">
          <ac:chgData name="Zhao Jin" userId="cd05a825-544c-438a-9ba1-08e63db50b47" providerId="ADAL" clId="{D2C53CB4-D98E-4A4D-AB3B-F903C3FA77B9}" dt="2021-03-08T05:26:07.114" v="476" actId="14100"/>
          <ac:spMkLst>
            <pc:docMk/>
            <pc:sldMk cId="3042096305" sldId="638"/>
            <ac:spMk id="14" creationId="{CD66ED8D-22E9-46BD-B6B2-A4DE4AFD1420}"/>
          </ac:spMkLst>
        </pc:spChg>
        <pc:spChg chg="add mod">
          <ac:chgData name="Zhao Jin" userId="cd05a825-544c-438a-9ba1-08e63db50b47" providerId="ADAL" clId="{D2C53CB4-D98E-4A4D-AB3B-F903C3FA77B9}" dt="2021-03-08T05:25:58.556" v="475" actId="20577"/>
          <ac:spMkLst>
            <pc:docMk/>
            <pc:sldMk cId="3042096305" sldId="638"/>
            <ac:spMk id="15" creationId="{75BE2DD8-0814-4469-842A-A70512802926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6" creationId="{7D612F80-F399-47C0-9F5C-4D60AC2C8B4A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7" creationId="{C3484D0C-7905-4424-BBC9-B23C55F335D2}"/>
          </ac:spMkLst>
        </pc:spChg>
        <pc:spChg chg="add mod">
          <ac:chgData name="Zhao Jin" userId="cd05a825-544c-438a-9ba1-08e63db50b47" providerId="ADAL" clId="{D2C53CB4-D98E-4A4D-AB3B-F903C3FA77B9}" dt="2021-03-08T05:26:51.198" v="520" actId="1076"/>
          <ac:spMkLst>
            <pc:docMk/>
            <pc:sldMk cId="3042096305" sldId="638"/>
            <ac:spMk id="18" creationId="{8EDF81D3-9BFD-4CE4-953A-D2263653293A}"/>
          </ac:spMkLst>
        </pc:spChg>
        <pc:spChg chg="mod">
          <ac:chgData name="Zhao Jin" userId="cd05a825-544c-438a-9ba1-08e63db50b47" providerId="ADAL" clId="{D2C53CB4-D98E-4A4D-AB3B-F903C3FA77B9}" dt="2021-03-08T05:22:53.079" v="229" actId="20577"/>
          <ac:spMkLst>
            <pc:docMk/>
            <pc:sldMk cId="3042096305" sldId="638"/>
            <ac:spMk id="14338" creationId="{00000000-0000-0000-0000-000000000000}"/>
          </ac:spMkLst>
        </pc:spChg>
        <pc:cxnChg chg="del mod">
          <ac:chgData name="Zhao Jin" userId="cd05a825-544c-438a-9ba1-08e63db50b47" providerId="ADAL" clId="{D2C53CB4-D98E-4A4D-AB3B-F903C3FA77B9}" dt="2021-03-08T05:22:55.621" v="230" actId="478"/>
          <ac:cxnSpMkLst>
            <pc:docMk/>
            <pc:sldMk cId="3042096305" sldId="638"/>
            <ac:cxnSpMk id="11" creationId="{3EB55ED0-34DD-3648-82BE-386DCFECCD9D}"/>
          </ac:cxnSpMkLst>
        </pc:cxnChg>
      </pc:sldChg>
    </pc:docChg>
  </pc:docChgLst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  <pc:spChg chg="mod">
          <ac:chgData name="Zhao Jin" userId="cd05a825-544c-438a-9ba1-08e63db50b47" providerId="ADAL" clId="{A4A0FEF4-5388-4642-A424-D6144C2A9D07}" dt="2021-01-25T03:30:31.833" v="157" actId="20577"/>
          <ac:spMkLst>
            <pc:docMk/>
            <pc:sldMk cId="2543678377" sldId="531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543678377" sldId="531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4.782" v="178" actId="478"/>
          <ac:spMkLst>
            <pc:docMk/>
            <pc:sldMk cId="2543678377" sldId="531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025693378" sldId="532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0.558" v="177" actId="478"/>
          <ac:spMkLst>
            <pc:docMk/>
            <pc:sldMk cId="2025693378" sldId="532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2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9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3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4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13.902" v="213" actId="403"/>
          <ac:spMkLst>
            <pc:docMk/>
            <pc:sldMk cId="266706937" sldId="533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6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66706937" sldId="533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11.850" v="174" actId="478"/>
          <ac:spMkLst>
            <pc:docMk/>
            <pc:sldMk cId="266706937" sldId="533"/>
            <ac:spMk id="24582" creationId="{00000000-0000-0000-0000-000000000000}"/>
          </ac:spMkLst>
        </pc:spChg>
        <pc:picChg chg="mod">
          <ac:chgData name="Zhao Jin" userId="cd05a825-544c-438a-9ba1-08e63db50b47" providerId="ADAL" clId="{A4A0FEF4-5388-4642-A424-D6144C2A9D07}" dt="2021-01-25T03:36:09.661" v="211" actId="1036"/>
          <ac:picMkLst>
            <pc:docMk/>
            <pc:sldMk cId="266706937" sldId="533"/>
            <ac:picMk id="7" creationId="{00000000-0000-0000-0000-000000000000}"/>
          </ac:picMkLst>
        </pc:picChg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  <pc:spChg chg="add mod">
          <ac:chgData name="Zhao Jin" userId="cd05a825-544c-438a-9ba1-08e63db50b47" providerId="ADAL" clId="{A4A0FEF4-5388-4642-A424-D6144C2A9D07}" dt="2021-01-25T03:31:40.243" v="165" actId="207"/>
          <ac:spMkLst>
            <pc:docMk/>
            <pc:sldMk cId="3198948174" sldId="535"/>
            <ac:spMk id="2" creationId="{E3422448-94B2-0F4B-AAE6-2DF38C94C92F}"/>
          </ac:spMkLst>
        </pc:spChg>
        <pc:spChg chg="mod">
          <ac:chgData name="Zhao Jin" userId="cd05a825-544c-438a-9ba1-08e63db50b47" providerId="ADAL" clId="{A4A0FEF4-5388-4642-A424-D6144C2A9D07}" dt="2021-01-25T03:36:28.487" v="214" actId="20577"/>
          <ac:spMkLst>
            <pc:docMk/>
            <pc:sldMk cId="3198948174" sldId="535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3198948174" sldId="535"/>
            <ac:spMk id="43" creationId="{00000000-0000-0000-0000-000000000000}"/>
          </ac:spMkLst>
        </pc:spChg>
        <pc:spChg chg="del mod">
          <ac:chgData name="Zhao Jin" userId="cd05a825-544c-438a-9ba1-08e63db50b47" providerId="ADAL" clId="{A4A0FEF4-5388-4642-A424-D6144C2A9D07}" dt="2021-01-25T03:33:15.399" v="176" actId="478"/>
          <ac:spMkLst>
            <pc:docMk/>
            <pc:sldMk cId="3198948174" sldId="535"/>
            <ac:spMk id="24582" creationId="{00000000-0000-0000-0000-000000000000}"/>
          </ac:spMkLst>
        </pc:spChg>
      </pc:sldChg>
    </pc:docChg>
  </pc:docChgLst>
  <pc:docChgLst>
    <pc:chgData name="Zhao Jin" userId="cd05a825-544c-438a-9ba1-08e63db50b47" providerId="ADAL" clId="{DAF5EBAD-D68B-4913-8181-6560BAA6D225}"/>
    <pc:docChg chg="custSel modSld">
      <pc:chgData name="Zhao Jin" userId="cd05a825-544c-438a-9ba1-08e63db50b47" providerId="ADAL" clId="{DAF5EBAD-D68B-4913-8181-6560BAA6D225}" dt="2024-01-31T05:15:06.024" v="2" actId="27636"/>
      <pc:docMkLst>
        <pc:docMk/>
      </pc:docMkLst>
      <pc:sldChg chg="addSp modSp">
        <pc:chgData name="Zhao Jin" userId="cd05a825-544c-438a-9ba1-08e63db50b47" providerId="ADAL" clId="{DAF5EBAD-D68B-4913-8181-6560BAA6D225}" dt="2024-01-31T05:13:47.240" v="0"/>
        <pc:sldMkLst>
          <pc:docMk/>
          <pc:sldMk cId="0" sldId="256"/>
        </pc:sldMkLst>
        <pc:spChg chg="add mod">
          <ac:chgData name="Zhao Jin" userId="cd05a825-544c-438a-9ba1-08e63db50b47" providerId="ADAL" clId="{DAF5EBAD-D68B-4913-8181-6560BAA6D225}" dt="2024-01-31T05:13:47.240" v="0"/>
          <ac:spMkLst>
            <pc:docMk/>
            <pc:sldMk cId="0" sldId="256"/>
            <ac:spMk id="3" creationId="{9FEEFA03-C412-4907-AD8A-ECA10A767777}"/>
          </ac:spMkLst>
        </pc:spChg>
        <pc:picChg chg="add mod">
          <ac:chgData name="Zhao Jin" userId="cd05a825-544c-438a-9ba1-08e63db50b47" providerId="ADAL" clId="{DAF5EBAD-D68B-4913-8181-6560BAA6D225}" dt="2024-01-31T05:13:47.240" v="0"/>
          <ac:picMkLst>
            <pc:docMk/>
            <pc:sldMk cId="0" sldId="256"/>
            <ac:picMk id="2" creationId="{31E90C5E-295E-476E-AF44-A74CC003D70D}"/>
          </ac:picMkLst>
        </pc:picChg>
      </pc:sldChg>
      <pc:sldChg chg="modSp">
        <pc:chgData name="Zhao Jin" userId="cd05a825-544c-438a-9ba1-08e63db50b47" providerId="ADAL" clId="{DAF5EBAD-D68B-4913-8181-6560BAA6D225}" dt="2024-01-31T05:15:05.984" v="1"/>
        <pc:sldMkLst>
          <pc:docMk/>
          <pc:sldMk cId="4078418712" sldId="525"/>
        </pc:sldMkLst>
        <pc:spChg chg="mod">
          <ac:chgData name="Zhao Jin" userId="cd05a825-544c-438a-9ba1-08e63db50b47" providerId="ADAL" clId="{DAF5EBAD-D68B-4913-8181-6560BAA6D225}" dt="2024-01-31T05:15:05.984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DAF5EBAD-D68B-4913-8181-6560BAA6D225}" dt="2024-01-31T05:15:05.984" v="1"/>
        <pc:sldMkLst>
          <pc:docMk/>
          <pc:sldMk cId="1427618944" sldId="553"/>
        </pc:sldMkLst>
        <pc:spChg chg="mod">
          <ac:chgData name="Zhao Jin" userId="cd05a825-544c-438a-9ba1-08e63db50b47" providerId="ADAL" clId="{DAF5EBAD-D68B-4913-8181-6560BAA6D225}" dt="2024-01-31T05:15:05.984" v="1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DAF5EBAD-D68B-4913-8181-6560BAA6D225}" dt="2024-01-31T05:15:05.984" v="1"/>
        <pc:sldMkLst>
          <pc:docMk/>
          <pc:sldMk cId="3737971943" sldId="637"/>
        </pc:sldMkLst>
        <pc:spChg chg="mod">
          <ac:chgData name="Zhao Jin" userId="cd05a825-544c-438a-9ba1-08e63db50b47" providerId="ADAL" clId="{DAF5EBAD-D68B-4913-8181-6560BAA6D225}" dt="2024-01-31T05:15:05.984" v="1"/>
          <ac:spMkLst>
            <pc:docMk/>
            <pc:sldMk cId="3737971943" sldId="63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DAF5EBAD-D68B-4913-8181-6560BAA6D225}" dt="2024-01-31T05:15:05.984" v="1"/>
        <pc:sldMkLst>
          <pc:docMk/>
          <pc:sldMk cId="1252576829" sldId="639"/>
        </pc:sldMkLst>
        <pc:spChg chg="mod">
          <ac:chgData name="Zhao Jin" userId="cd05a825-544c-438a-9ba1-08e63db50b47" providerId="ADAL" clId="{DAF5EBAD-D68B-4913-8181-6560BAA6D225}" dt="2024-01-31T05:15:05.984" v="1"/>
          <ac:spMkLst>
            <pc:docMk/>
            <pc:sldMk cId="1252576829" sldId="639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DAF5EBAD-D68B-4913-8181-6560BAA6D225}" dt="2024-01-31T05:15:05.984" v="1"/>
        <pc:sldMkLst>
          <pc:docMk/>
          <pc:sldMk cId="649273319" sldId="640"/>
        </pc:sldMkLst>
        <pc:spChg chg="mod">
          <ac:chgData name="Zhao Jin" userId="cd05a825-544c-438a-9ba1-08e63db50b47" providerId="ADAL" clId="{DAF5EBAD-D68B-4913-8181-6560BAA6D225}" dt="2024-01-31T05:15:05.984" v="1"/>
          <ac:spMkLst>
            <pc:docMk/>
            <pc:sldMk cId="649273319" sldId="640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DAF5EBAD-D68B-4913-8181-6560BAA6D225}" dt="2024-01-31T05:15:05.984" v="1"/>
        <pc:sldMkLst>
          <pc:docMk/>
          <pc:sldMk cId="3269496185" sldId="641"/>
        </pc:sldMkLst>
        <pc:spChg chg="mod">
          <ac:chgData name="Zhao Jin" userId="cd05a825-544c-438a-9ba1-08e63db50b47" providerId="ADAL" clId="{DAF5EBAD-D68B-4913-8181-6560BAA6D225}" dt="2024-01-31T05:15:05.984" v="1"/>
          <ac:spMkLst>
            <pc:docMk/>
            <pc:sldMk cId="3269496185" sldId="641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DAF5EBAD-D68B-4913-8181-6560BAA6D225}" dt="2024-01-31T05:15:05.984" v="1"/>
        <pc:sldMkLst>
          <pc:docMk/>
          <pc:sldMk cId="1179750071" sldId="642"/>
        </pc:sldMkLst>
        <pc:spChg chg="mod">
          <ac:chgData name="Zhao Jin" userId="cd05a825-544c-438a-9ba1-08e63db50b47" providerId="ADAL" clId="{DAF5EBAD-D68B-4913-8181-6560BAA6D225}" dt="2024-01-31T05:15:05.984" v="1"/>
          <ac:spMkLst>
            <pc:docMk/>
            <pc:sldMk cId="1179750071" sldId="642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DAF5EBAD-D68B-4913-8181-6560BAA6D225}" dt="2024-01-31T05:15:05.984" v="1"/>
        <pc:sldMkLst>
          <pc:docMk/>
          <pc:sldMk cId="723901272" sldId="643"/>
        </pc:sldMkLst>
        <pc:spChg chg="mod">
          <ac:chgData name="Zhao Jin" userId="cd05a825-544c-438a-9ba1-08e63db50b47" providerId="ADAL" clId="{DAF5EBAD-D68B-4913-8181-6560BAA6D225}" dt="2024-01-31T05:15:05.984" v="1"/>
          <ac:spMkLst>
            <pc:docMk/>
            <pc:sldMk cId="723901272" sldId="643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DAF5EBAD-D68B-4913-8181-6560BAA6D225}" dt="2024-01-31T05:15:05.984" v="1"/>
        <pc:sldMkLst>
          <pc:docMk/>
          <pc:sldMk cId="1514327557" sldId="644"/>
        </pc:sldMkLst>
        <pc:spChg chg="mod">
          <ac:chgData name="Zhao Jin" userId="cd05a825-544c-438a-9ba1-08e63db50b47" providerId="ADAL" clId="{DAF5EBAD-D68B-4913-8181-6560BAA6D225}" dt="2024-01-31T05:15:05.984" v="1"/>
          <ac:spMkLst>
            <pc:docMk/>
            <pc:sldMk cId="1514327557" sldId="644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DAF5EBAD-D68B-4913-8181-6560BAA6D225}" dt="2024-01-31T05:15:06.024" v="2" actId="27636"/>
        <pc:sldMkLst>
          <pc:docMk/>
          <pc:sldMk cId="1862784809" sldId="645"/>
        </pc:sldMkLst>
        <pc:spChg chg="mod">
          <ac:chgData name="Zhao Jin" userId="cd05a825-544c-438a-9ba1-08e63db50b47" providerId="ADAL" clId="{DAF5EBAD-D68B-4913-8181-6560BAA6D225}" dt="2024-01-31T05:15:06.024" v="2" actId="27636"/>
          <ac:spMkLst>
            <pc:docMk/>
            <pc:sldMk cId="1862784809" sldId="645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867F3690-C100-40EE-A937-14612E9F3314}"/>
    <pc:docChg chg="undo custSel addSld delSld modSld">
      <pc:chgData name="Zhao Jin" userId="cd05a825-544c-438a-9ba1-08e63db50b47" providerId="ADAL" clId="{867F3690-C100-40EE-A937-14612E9F3314}" dt="2021-02-15T05:07:12.447" v="312" actId="1076"/>
      <pc:docMkLst>
        <pc:docMk/>
      </pc:docMkLst>
      <pc:sldChg chg="modSp mod">
        <pc:chgData name="Zhao Jin" userId="cd05a825-544c-438a-9ba1-08e63db50b47" providerId="ADAL" clId="{867F3690-C100-40EE-A937-14612E9F3314}" dt="2021-02-10T03:53:02.282" v="0" actId="20577"/>
        <pc:sldMkLst>
          <pc:docMk/>
          <pc:sldMk cId="0" sldId="256"/>
        </pc:sldMkLst>
        <pc:spChg chg="mod">
          <ac:chgData name="Zhao Jin" userId="cd05a825-544c-438a-9ba1-08e63db50b47" providerId="ADAL" clId="{867F3690-C100-40EE-A937-14612E9F3314}" dt="2021-02-10T03:53:02.282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775173622" sldId="52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775173622" sldId="524"/>
            <ac:spMk id="9" creationId="{00000000-0000-0000-0000-000000000000}"/>
          </ac:spMkLst>
        </pc:spChg>
      </pc:sldChg>
      <pc:sldChg chg="modSp mod">
        <pc:chgData name="Zhao Jin" userId="cd05a825-544c-438a-9ba1-08e63db50b47" providerId="ADAL" clId="{867F3690-C100-40EE-A937-14612E9F3314}" dt="2021-02-11T11:16:16.653" v="199" actId="207"/>
        <pc:sldMkLst>
          <pc:docMk/>
          <pc:sldMk cId="4078418712" sldId="525"/>
        </pc:sldMkLst>
        <pc:spChg chg="mod">
          <ac:chgData name="Zhao Jin" userId="cd05a825-544c-438a-9ba1-08e63db50b47" providerId="ADAL" clId="{867F3690-C100-40EE-A937-14612E9F3314}" dt="2021-02-11T11:16:16.653" v="199" actId="20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82118053" sldId="552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82118053" sldId="552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5T04:57:13.323" v="201"/>
        <pc:sldMkLst>
          <pc:docMk/>
          <pc:sldMk cId="1427618944" sldId="553"/>
        </pc:sldMkLst>
        <pc:spChg chg="mod">
          <ac:chgData name="Zhao Jin" userId="cd05a825-544c-438a-9ba1-08e63db50b47" providerId="ADAL" clId="{867F3690-C100-40EE-A937-14612E9F3314}" dt="2021-02-15T04:57:13.323" v="201"/>
          <ac:spMkLst>
            <pc:docMk/>
            <pc:sldMk cId="1427618944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082920116" sldId="553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082920116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659983766" sldId="55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686532275" sldId="55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686532275" sldId="558"/>
            <ac:spMk id="7" creationId="{00000000-0000-0000-0000-000000000000}"/>
          </ac:spMkLst>
        </pc:spChg>
      </pc:sldChg>
      <pc:sldChg chg="modSp add del mod">
        <pc:chgData name="Zhao Jin" userId="cd05a825-544c-438a-9ba1-08e63db50b47" providerId="ADAL" clId="{867F3690-C100-40EE-A937-14612E9F3314}" dt="2021-02-15T04:59:11.851" v="203" actId="207"/>
        <pc:sldMkLst>
          <pc:docMk/>
          <pc:sldMk cId="1663851036" sldId="559"/>
        </pc:sldMkLst>
        <pc:spChg chg="mod">
          <ac:chgData name="Zhao Jin" userId="cd05a825-544c-438a-9ba1-08e63db50b47" providerId="ADAL" clId="{867F3690-C100-40EE-A937-14612E9F3314}" dt="2021-02-11T11:15:11.855" v="41" actId="20577"/>
          <ac:spMkLst>
            <pc:docMk/>
            <pc:sldMk cId="1663851036" sldId="559"/>
            <ac:spMk id="7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5T04:59:11.851" v="203" actId="207"/>
          <ac:spMkLst>
            <pc:docMk/>
            <pc:sldMk cId="1663851036" sldId="559"/>
            <ac:spMk id="16" creationId="{D2096CE0-F283-4186-90FF-7C54FF151885}"/>
          </ac:spMkLst>
        </pc:spChg>
      </pc:sldChg>
      <pc:sldChg chg="addSp delSp modSp add mod">
        <pc:chgData name="Zhao Jin" userId="cd05a825-544c-438a-9ba1-08e63db50b47" providerId="ADAL" clId="{867F3690-C100-40EE-A937-14612E9F3314}" dt="2021-02-15T05:07:12.447" v="312" actId="1076"/>
        <pc:sldMkLst>
          <pc:docMk/>
          <pc:sldMk cId="1971208294" sldId="560"/>
        </pc:sldMkLst>
        <pc:spChg chg="add del mod">
          <ac:chgData name="Zhao Jin" userId="cd05a825-544c-438a-9ba1-08e63db50b47" providerId="ADAL" clId="{867F3690-C100-40EE-A937-14612E9F3314}" dt="2021-02-15T05:06:53.976" v="311"/>
          <ac:spMkLst>
            <pc:docMk/>
            <pc:sldMk cId="1971208294" sldId="560"/>
            <ac:spMk id="2" creationId="{E02B9526-DE6C-475A-8918-F3237759A071}"/>
          </ac:spMkLst>
        </pc:spChg>
        <pc:spChg chg="mod">
          <ac:chgData name="Zhao Jin" userId="cd05a825-544c-438a-9ba1-08e63db50b47" providerId="ADAL" clId="{867F3690-C100-40EE-A937-14612E9F3314}" dt="2021-02-11T11:15:15.706" v="42"/>
          <ac:spMkLst>
            <pc:docMk/>
            <pc:sldMk cId="1971208294" sldId="560"/>
            <ac:spMk id="7" creationId="{00000000-0000-0000-0000-000000000000}"/>
          </ac:spMkLst>
        </pc:spChg>
        <pc:spChg chg="add mod">
          <ac:chgData name="Zhao Jin" userId="cd05a825-544c-438a-9ba1-08e63db50b47" providerId="ADAL" clId="{867F3690-C100-40EE-A937-14612E9F3314}" dt="2021-02-15T05:07:12.447" v="312" actId="1076"/>
          <ac:spMkLst>
            <pc:docMk/>
            <pc:sldMk cId="1971208294" sldId="560"/>
            <ac:spMk id="9" creationId="{9D03A96E-4EDD-4A21-837D-84F7B91B2C3E}"/>
          </ac:spMkLst>
        </pc:spChg>
        <pc:spChg chg="mod">
          <ac:chgData name="Zhao Jin" userId="cd05a825-544c-438a-9ba1-08e63db50b47" providerId="ADAL" clId="{867F3690-C100-40EE-A937-14612E9F3314}" dt="2021-02-15T05:03:49.372" v="211" actId="20577"/>
          <ac:spMkLst>
            <pc:docMk/>
            <pc:sldMk cId="1971208294" sldId="560"/>
            <ac:spMk id="30" creationId="{C70A47A0-816F-405E-B986-DCD3BF78F602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986771488" sldId="561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986771488" sldId="561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1T11:14:08.750" v="27" actId="20577"/>
        <pc:sldMkLst>
          <pc:docMk/>
          <pc:sldMk cId="894186310" sldId="564"/>
        </pc:sldMkLst>
        <pc:spChg chg="mod">
          <ac:chgData name="Zhao Jin" userId="cd05a825-544c-438a-9ba1-08e63db50b47" providerId="ADAL" clId="{867F3690-C100-40EE-A937-14612E9F3314}" dt="2021-02-11T11:14:08.750" v="27" actId="20577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276365520" sldId="56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27636552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827193018" sldId="565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827193018" sldId="56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3959984611" sldId="566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3959984611" sldId="56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79329457" sldId="56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79329457" sldId="56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4240540711" sldId="569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240540711" sldId="569"/>
            <ac:spMk id="7" creationId="{00000000-0000-0000-0000-000000000000}"/>
          </ac:spMkLst>
        </pc:spChg>
      </pc:sldChg>
      <pc:sldChg chg="delSp modSp add mod delAnim">
        <pc:chgData name="Zhao Jin" userId="cd05a825-544c-438a-9ba1-08e63db50b47" providerId="ADAL" clId="{867F3690-C100-40EE-A937-14612E9F3314}" dt="2021-02-15T04:58:14.889" v="202" actId="478"/>
        <pc:sldMkLst>
          <pc:docMk/>
          <pc:sldMk cId="4156536479" sldId="590"/>
        </pc:sldMkLst>
        <pc:spChg chg="mod">
          <ac:chgData name="Zhao Jin" userId="cd05a825-544c-438a-9ba1-08e63db50b47" providerId="ADAL" clId="{867F3690-C100-40EE-A937-14612E9F3314}" dt="2021-02-11T11:13:32.173" v="10" actId="20577"/>
          <ac:spMkLst>
            <pc:docMk/>
            <pc:sldMk cId="4156536479" sldId="590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5T04:58:14.889" v="202" actId="478"/>
          <ac:spMkLst>
            <pc:docMk/>
            <pc:sldMk cId="4156536479" sldId="590"/>
            <ac:spMk id="34" creationId="{1DA4B870-5E05-4566-A46F-B6A051179C55}"/>
          </ac:spMkLst>
        </pc:spChg>
      </pc:sldChg>
      <pc:sldChg chg="modSp add mod">
        <pc:chgData name="Zhao Jin" userId="cd05a825-544c-438a-9ba1-08e63db50b47" providerId="ADAL" clId="{867F3690-C100-40EE-A937-14612E9F3314}" dt="2021-02-11T11:13:35.741" v="11"/>
        <pc:sldMkLst>
          <pc:docMk/>
          <pc:sldMk cId="2217225800" sldId="594"/>
        </pc:sldMkLst>
        <pc:spChg chg="mod">
          <ac:chgData name="Zhao Jin" userId="cd05a825-544c-438a-9ba1-08e63db50b47" providerId="ADAL" clId="{867F3690-C100-40EE-A937-14612E9F3314}" dt="2021-02-11T11:13:35.741" v="11"/>
          <ac:spMkLst>
            <pc:docMk/>
            <pc:sldMk cId="2217225800" sldId="594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867F3690-C100-40EE-A937-14612E9F3314}" dt="2021-02-11T11:13:40.184" v="13" actId="478"/>
        <pc:sldMkLst>
          <pc:docMk/>
          <pc:sldMk cId="2419983458" sldId="595"/>
        </pc:sldMkLst>
        <pc:spChg chg="mod">
          <ac:chgData name="Zhao Jin" userId="cd05a825-544c-438a-9ba1-08e63db50b47" providerId="ADAL" clId="{867F3690-C100-40EE-A937-14612E9F3314}" dt="2021-02-11T11:13:37.679" v="12"/>
          <ac:spMkLst>
            <pc:docMk/>
            <pc:sldMk cId="2419983458" sldId="595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1T11:13:40.184" v="13" actId="478"/>
          <ac:spMkLst>
            <pc:docMk/>
            <pc:sldMk cId="2419983458" sldId="595"/>
            <ac:spMk id="9" creationId="{02DD4937-725F-46B8-8AE4-992DF5A782AD}"/>
          </ac:spMkLst>
        </pc:spChg>
      </pc:sldChg>
    </pc:docChg>
  </pc:docChgLst>
  <pc:docChgLst>
    <pc:chgData name="Zhao Jin" userId="cd05a825-544c-438a-9ba1-08e63db50b47" providerId="ADAL" clId="{39F94C1A-1739-2146-9770-28C6D97CD74A}"/>
    <pc:docChg chg="undo custSel addSld delSld modSld">
      <pc:chgData name="Zhao Jin" userId="cd05a825-544c-438a-9ba1-08e63db50b47" providerId="ADAL" clId="{39F94C1A-1739-2146-9770-28C6D97CD74A}" dt="2021-01-27T04:54:28.852" v="864" actId="20577"/>
      <pc:docMkLst>
        <pc:docMk/>
      </pc:docMkLst>
      <pc:sldChg chg="modSp">
        <pc:chgData name="Zhao Jin" userId="cd05a825-544c-438a-9ba1-08e63db50b47" providerId="ADAL" clId="{39F94C1A-1739-2146-9770-28C6D97CD74A}" dt="2021-01-27T04:29:55.834" v="1" actId="20577"/>
        <pc:sldMkLst>
          <pc:docMk/>
          <pc:sldMk cId="0" sldId="256"/>
        </pc:sldMkLst>
        <pc:spChg chg="mod">
          <ac:chgData name="Zhao Jin" userId="cd05a825-544c-438a-9ba1-08e63db50b47" providerId="ADAL" clId="{39F94C1A-1739-2146-9770-28C6D97CD74A}" dt="2021-01-27T04:29:55.834" v="1" actId="20577"/>
          <ac:spMkLst>
            <pc:docMk/>
            <pc:sldMk cId="0" sldId="256"/>
            <ac:spMk id="8" creationId="{00000000-0000-0000-0000-000000000000}"/>
          </ac:spMkLst>
        </pc:spChg>
      </pc:sldChg>
      <pc:sldChg chg="addSp delSp modSp add delAnim modAnim">
        <pc:chgData name="Zhao Jin" userId="cd05a825-544c-438a-9ba1-08e63db50b47" providerId="ADAL" clId="{39F94C1A-1739-2146-9770-28C6D97CD74A}" dt="2021-01-27T04:54:22.999" v="862" actId="20577"/>
        <pc:sldMkLst>
          <pc:docMk/>
          <pc:sldMk cId="1492339910" sldId="485"/>
        </pc:sldMkLst>
        <pc:spChg chg="del">
          <ac:chgData name="Zhao Jin" userId="cd05a825-544c-438a-9ba1-08e63db50b47" providerId="ADAL" clId="{39F94C1A-1739-2146-9770-28C6D97CD74A}" dt="2021-01-27T04:43:46.850" v="354" actId="478"/>
          <ac:spMkLst>
            <pc:docMk/>
            <pc:sldMk cId="1492339910" sldId="485"/>
            <ac:spMk id="4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7:40.798" v="599"/>
          <ac:spMkLst>
            <pc:docMk/>
            <pc:sldMk cId="1492339910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2.999" v="862" actId="20577"/>
          <ac:spMkLst>
            <pc:docMk/>
            <pc:sldMk cId="1492339910" sldId="485"/>
            <ac:spMk id="9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7.295" v="317" actId="478"/>
          <ac:spMkLst>
            <pc:docMk/>
            <pc:sldMk cId="1492339910" sldId="485"/>
            <ac:spMk id="10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5.310" v="316" actId="478"/>
          <ac:spMkLst>
            <pc:docMk/>
            <pc:sldMk cId="1492339910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9.432" v="318" actId="478"/>
          <ac:spMkLst>
            <pc:docMk/>
            <pc:sldMk cId="1492339910" sldId="485"/>
            <ac:spMk id="12" creationId="{149FB3A4-124F-4FB3-9CA1-6EA45A21DCBC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3" creationId="{24ED3F77-DB19-42FF-90A5-6260114FAC12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5" creationId="{F012405B-4106-42E1-B4DD-408829B80978}"/>
          </ac:spMkLst>
        </pc:spChg>
        <pc:spChg chg="add del mod">
          <ac:chgData name="Zhao Jin" userId="cd05a825-544c-438a-9ba1-08e63db50b47" providerId="ADAL" clId="{39F94C1A-1739-2146-9770-28C6D97CD74A}" dt="2021-01-27T04:45:39.221" v="490" actId="1036"/>
          <ac:spMkLst>
            <pc:docMk/>
            <pc:sldMk cId="1492339910" sldId="485"/>
            <ac:spMk id="16" creationId="{00000000-0000-0000-0000-000000000000}"/>
          </ac:spMkLst>
        </pc:spChg>
        <pc:spChg chg="add 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17" creationId="{99B30EFD-AC62-A84C-B568-481368C993F1}"/>
          </ac:spMkLst>
        </pc:spChg>
        <pc:spChg chg="add del mod">
          <ac:chgData name="Zhao Jin" userId="cd05a825-544c-438a-9ba1-08e63db50b47" providerId="ADAL" clId="{39F94C1A-1739-2146-9770-28C6D97CD74A}" dt="2021-01-27T04:47:53.374" v="602" actId="478"/>
          <ac:spMkLst>
            <pc:docMk/>
            <pc:sldMk cId="1492339910" sldId="485"/>
            <ac:spMk id="18" creationId="{2417973E-165D-694A-AEA8-79D7DFD0B597}"/>
          </ac:spMkLst>
        </pc:spChg>
        <pc:spChg chg="add del mod">
          <ac:chgData name="Zhao Jin" userId="cd05a825-544c-438a-9ba1-08e63db50b47" providerId="ADAL" clId="{39F94C1A-1739-2146-9770-28C6D97CD74A}" dt="2021-01-27T04:47:50.061" v="601" actId="478"/>
          <ac:spMkLst>
            <pc:docMk/>
            <pc:sldMk cId="1492339910" sldId="485"/>
            <ac:spMk id="19" creationId="{8282F378-0F90-294F-870B-F2F09C283C5C}"/>
          </ac:spMkLst>
        </pc:spChg>
        <pc:spChg chg="add del">
          <ac:chgData name="Zhao Jin" userId="cd05a825-544c-438a-9ba1-08e63db50b47" providerId="ADAL" clId="{39F94C1A-1739-2146-9770-28C6D97CD74A}" dt="2021-01-27T04:47:55.456" v="603" actId="478"/>
          <ac:spMkLst>
            <pc:docMk/>
            <pc:sldMk cId="1492339910" sldId="485"/>
            <ac:spMk id="20" creationId="{2EEE52AF-A282-4447-ABA3-05ADA8145D80}"/>
          </ac:spMkLst>
        </pc:spChg>
        <pc:spChg chg="add">
          <ac:chgData name="Zhao Jin" userId="cd05a825-544c-438a-9ba1-08e63db50b47" providerId="ADAL" clId="{39F94C1A-1739-2146-9770-28C6D97CD74A}" dt="2021-01-27T04:47:48.014" v="600"/>
          <ac:spMkLst>
            <pc:docMk/>
            <pc:sldMk cId="1492339910" sldId="485"/>
            <ac:spMk id="21" creationId="{92689133-78A2-474B-8354-D57F493DCCB4}"/>
          </ac:spMkLst>
        </pc:spChg>
        <pc:spChg chg="add mod">
          <ac:chgData name="Zhao Jin" userId="cd05a825-544c-438a-9ba1-08e63db50b47" providerId="ADAL" clId="{39F94C1A-1739-2146-9770-28C6D97CD74A}" dt="2021-01-27T04:48:08.158" v="649" actId="1038"/>
          <ac:spMkLst>
            <pc:docMk/>
            <pc:sldMk cId="1492339910" sldId="485"/>
            <ac:spMk id="22" creationId="{7399F68A-414A-A748-8512-49F618250290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3" creationId="{81265B68-2B22-9A4C-BCC7-9470D59EACF7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4" creationId="{62E951F5-1D1F-1E41-B308-90593A513B26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5" creationId="{548C2408-FEF5-6B41-AC1E-821AFC4D9357}"/>
          </ac:spMkLst>
        </pc:spChg>
        <pc:spChg chg="mod">
          <ac:chgData name="Zhao Jin" userId="cd05a825-544c-438a-9ba1-08e63db50b47" providerId="ADAL" clId="{39F94C1A-1739-2146-9770-28C6D97CD74A}" dt="2021-01-27T04:46:51.615" v="592" actId="207"/>
          <ac:spMkLst>
            <pc:docMk/>
            <pc:sldMk cId="1492339910" sldId="485"/>
            <ac:spMk id="25602" creationId="{00000000-0000-0000-0000-000000000000}"/>
          </ac:spMkLst>
        </pc:spChg>
      </pc:sldChg>
      <pc:sldChg chg="addSp delSp modSp add modAnim">
        <pc:chgData name="Zhao Jin" userId="cd05a825-544c-438a-9ba1-08e63db50b47" providerId="ADAL" clId="{39F94C1A-1739-2146-9770-28C6D97CD74A}" dt="2021-01-27T04:54:02.548" v="843" actId="20577"/>
        <pc:sldMkLst>
          <pc:docMk/>
          <pc:sldMk cId="2775173622" sldId="524"/>
        </pc:sldMkLst>
        <pc:spChg chg="add del mod">
          <ac:chgData name="Zhao Jin" userId="cd05a825-544c-438a-9ba1-08e63db50b47" providerId="ADAL" clId="{39F94C1A-1739-2146-9770-28C6D97CD74A}" dt="2021-01-27T04:53:57.743" v="834"/>
          <ac:spMkLst>
            <pc:docMk/>
            <pc:sldMk cId="2775173622" sldId="524"/>
            <ac:spMk id="3" creationId="{16229BDB-A02D-3C4E-BA53-DC1711B514A9}"/>
          </ac:spMkLst>
        </pc:spChg>
        <pc:spChg chg="mod">
          <ac:chgData name="Zhao Jin" userId="cd05a825-544c-438a-9ba1-08e63db50b47" providerId="ADAL" clId="{39F94C1A-1739-2146-9770-28C6D97CD74A}" dt="2021-01-27T04:51:01.708" v="730" actId="207"/>
          <ac:spMkLst>
            <pc:docMk/>
            <pc:sldMk cId="2775173622" sldId="524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02.548" v="843" actId="20577"/>
          <ac:spMkLst>
            <pc:docMk/>
            <pc:sldMk cId="2775173622" sldId="524"/>
            <ac:spMk id="9" creationId="{00000000-0000-0000-0000-000000000000}"/>
          </ac:spMkLst>
        </pc:spChg>
      </pc:sldChg>
      <pc:sldChg chg="add del">
        <pc:chgData name="Zhao Jin" userId="cd05a825-544c-438a-9ba1-08e63db50b47" providerId="ADAL" clId="{39F94C1A-1739-2146-9770-28C6D97CD74A}" dt="2021-01-27T04:50:24.218" v="666"/>
        <pc:sldMkLst>
          <pc:docMk/>
          <pc:sldMk cId="4023450610" sldId="524"/>
        </pc:sldMkLst>
      </pc:sldChg>
      <pc:sldChg chg="del">
        <pc:chgData name="Zhao Jin" userId="cd05a825-544c-438a-9ba1-08e63db50b47" providerId="ADAL" clId="{39F94C1A-1739-2146-9770-28C6D97CD74A}" dt="2021-01-27T04:30:02.278" v="7" actId="2696"/>
        <pc:sldMkLst>
          <pc:docMk/>
          <pc:sldMk cId="3871162519" sldId="525"/>
        </pc:sldMkLst>
      </pc:sldChg>
      <pc:sldChg chg="delSp modSp add">
        <pc:chgData name="Zhao Jin" userId="cd05a825-544c-438a-9ba1-08e63db50b47" providerId="ADAL" clId="{39F94C1A-1739-2146-9770-28C6D97CD74A}" dt="2021-01-27T04:54:28.852" v="864" actId="20577"/>
        <pc:sldMkLst>
          <pc:docMk/>
          <pc:sldMk cId="4078418712" sldId="525"/>
        </pc:sldMkLst>
        <pc:spChg chg="mod">
          <ac:chgData name="Zhao Jin" userId="cd05a825-544c-438a-9ba1-08e63db50b47" providerId="ADAL" clId="{39F94C1A-1739-2146-9770-28C6D97CD74A}" dt="2021-01-27T04:53:25.062" v="831" actId="20577"/>
          <ac:spMkLst>
            <pc:docMk/>
            <pc:sldMk cId="4078418712" sldId="525"/>
            <ac:spMk id="8" creationId="{00000000-0000-0000-0000-000000000000}"/>
          </ac:spMkLst>
        </pc:spChg>
        <pc:spChg chg="del mod">
          <ac:chgData name="Zhao Jin" userId="cd05a825-544c-438a-9ba1-08e63db50b47" providerId="ADAL" clId="{39F94C1A-1739-2146-9770-28C6D97CD74A}" dt="2021-01-27T04:52:08.857" v="794" actId="478"/>
          <ac:spMkLst>
            <pc:docMk/>
            <pc:sldMk cId="4078418712" sldId="525"/>
            <ac:spMk id="11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8.852" v="864" actId="20577"/>
          <ac:spMkLst>
            <pc:docMk/>
            <pc:sldMk cId="4078418712" sldId="525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39F94C1A-1739-2146-9770-28C6D97CD74A}" dt="2021-01-27T04:30:02.169" v="2" actId="2696"/>
        <pc:sldMkLst>
          <pc:docMk/>
          <pc:sldMk cId="2543678377" sldId="531"/>
        </pc:sldMkLst>
      </pc:sldChg>
      <pc:sldChg chg="del">
        <pc:chgData name="Zhao Jin" userId="cd05a825-544c-438a-9ba1-08e63db50b47" providerId="ADAL" clId="{39F94C1A-1739-2146-9770-28C6D97CD74A}" dt="2021-01-27T04:30:02.196" v="3" actId="2696"/>
        <pc:sldMkLst>
          <pc:docMk/>
          <pc:sldMk cId="2025693378" sldId="532"/>
        </pc:sldMkLst>
      </pc:sldChg>
      <pc:sldChg chg="del">
        <pc:chgData name="Zhao Jin" userId="cd05a825-544c-438a-9ba1-08e63db50b47" providerId="ADAL" clId="{39F94C1A-1739-2146-9770-28C6D97CD74A}" dt="2021-01-27T04:30:02.254" v="5" actId="2696"/>
        <pc:sldMkLst>
          <pc:docMk/>
          <pc:sldMk cId="266706937" sldId="533"/>
        </pc:sldMkLst>
      </pc:sldChg>
      <pc:sldChg chg="del">
        <pc:chgData name="Zhao Jin" userId="cd05a825-544c-438a-9ba1-08e63db50b47" providerId="ADAL" clId="{39F94C1A-1739-2146-9770-28C6D97CD74A}" dt="2021-01-27T04:30:02.230" v="4" actId="2696"/>
        <pc:sldMkLst>
          <pc:docMk/>
          <pc:sldMk cId="3198948174" sldId="535"/>
        </pc:sldMkLst>
      </pc:sldChg>
      <pc:sldChg chg="del">
        <pc:chgData name="Zhao Jin" userId="cd05a825-544c-438a-9ba1-08e63db50b47" providerId="ADAL" clId="{39F94C1A-1739-2146-9770-28C6D97CD74A}" dt="2021-01-27T04:30:02.268" v="6" actId="2696"/>
        <pc:sldMkLst>
          <pc:docMk/>
          <pc:sldMk cId="3984392134" sldId="537"/>
        </pc:sldMkLst>
      </pc:sldChg>
      <pc:sldChg chg="modSp add">
        <pc:chgData name="Zhao Jin" userId="cd05a825-544c-438a-9ba1-08e63db50b47" providerId="ADAL" clId="{39F94C1A-1739-2146-9770-28C6D97CD74A}" dt="2021-01-27T04:54:10.942" v="852" actId="20577"/>
        <pc:sldMkLst>
          <pc:docMk/>
          <pc:sldMk cId="3949125736" sldId="548"/>
        </pc:sldMkLst>
        <pc:spChg chg="mod">
          <ac:chgData name="Zhao Jin" userId="cd05a825-544c-438a-9ba1-08e63db50b47" providerId="ADAL" clId="{39F94C1A-1739-2146-9770-28C6D97CD74A}" dt="2021-01-27T04:54:10.942" v="852" actId="20577"/>
          <ac:spMkLst>
            <pc:docMk/>
            <pc:sldMk cId="3949125736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3:45.953" v="38" actId="20577"/>
          <ac:spMkLst>
            <pc:docMk/>
            <pc:sldMk cId="3949125736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36.338" v="285" actId="5793"/>
          <ac:spMkLst>
            <pc:docMk/>
            <pc:sldMk cId="3949125736" sldId="548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46.979" v="294" actId="20577"/>
          <ac:spMkLst>
            <pc:docMk/>
            <pc:sldMk cId="3949125736" sldId="548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39F94C1A-1739-2146-9770-28C6D97CD74A}" dt="2021-01-27T04:54:14.716" v="857" actId="20577"/>
        <pc:sldMkLst>
          <pc:docMk/>
          <pc:sldMk cId="2939077141" sldId="549"/>
        </pc:sldMkLst>
        <pc:spChg chg="mod">
          <ac:chgData name="Zhao Jin" userId="cd05a825-544c-438a-9ba1-08e63db50b47" providerId="ADAL" clId="{39F94C1A-1739-2146-9770-28C6D97CD74A}" dt="2021-01-27T04:54:14.716" v="857" actId="20577"/>
          <ac:spMkLst>
            <pc:docMk/>
            <pc:sldMk cId="2939077141" sldId="549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9:02.694" v="297" actId="207"/>
          <ac:spMkLst>
            <pc:docMk/>
            <pc:sldMk cId="2939077141" sldId="549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51.425" v="295"/>
          <ac:spMkLst>
            <pc:docMk/>
            <pc:sldMk cId="2939077141" sldId="549"/>
            <ac:spMk id="1433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2/1/2024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39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677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6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81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80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779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87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02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Week 8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latin typeface="Calibri" panose="020F0502020204030204" pitchFamily="34" charset="0"/>
              </a:rPr>
              <a:t>Recap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0100" y="1227775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31E90C5E-295E-476E-AF44-A74CC003D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EEFA03-C412-4907-AD8A-ECA10A767777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Problem Solving with 2D arrays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521575"/>
          </a:xfrm>
        </p:spPr>
        <p:txBody>
          <a:bodyPr>
            <a:normAutofit/>
          </a:bodyPr>
          <a:lstStyle/>
          <a:p>
            <a:pPr marL="403225" indent="-4032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400" dirty="0"/>
              <a:t>A class enrolment system can be represented by a 2D array </a:t>
            </a:r>
            <a:r>
              <a:rPr lang="en-GB" sz="2400" dirty="0">
                <a:solidFill>
                  <a:srgbClr val="0000FF"/>
                </a:solidFill>
              </a:rPr>
              <a:t>enrol</a:t>
            </a:r>
            <a:r>
              <a:rPr lang="en-GB" sz="2400" dirty="0"/>
              <a:t>, where the rows represent the classes, and columns the students. </a:t>
            </a:r>
          </a:p>
          <a:p>
            <a:pPr marL="677545" lvl="1" indent="-4032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00" dirty="0"/>
              <a:t>For simplicity, classes and students are identified by non-negative integers.</a:t>
            </a:r>
            <a:endParaRPr lang="en-GB" sz="1600" dirty="0"/>
          </a:p>
          <a:p>
            <a:pPr marL="403225" indent="-4032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600" dirty="0"/>
          </a:p>
          <a:p>
            <a:pPr marL="403225" indent="-4032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400" dirty="0"/>
              <a:t>A ‘1’ in </a:t>
            </a:r>
            <a:r>
              <a:rPr lang="en-GB" sz="2400" dirty="0">
                <a:solidFill>
                  <a:srgbClr val="0000FF"/>
                </a:solidFill>
              </a:rPr>
              <a:t>enrol[c][s] </a:t>
            </a:r>
            <a:r>
              <a:rPr lang="en-GB" sz="2400" dirty="0"/>
              <a:t>indicates student </a:t>
            </a:r>
            <a:r>
              <a:rPr lang="en-GB" sz="2400" dirty="0">
                <a:solidFill>
                  <a:srgbClr val="0000FF"/>
                </a:solidFill>
              </a:rPr>
              <a:t>s</a:t>
            </a:r>
            <a:r>
              <a:rPr lang="en-GB" sz="2400" dirty="0"/>
              <a:t> is enrolled in class </a:t>
            </a:r>
            <a:r>
              <a:rPr lang="en-GB" sz="2400" dirty="0">
                <a:solidFill>
                  <a:srgbClr val="0000FF"/>
                </a:solidFill>
              </a:rPr>
              <a:t>c</a:t>
            </a:r>
            <a:r>
              <a:rPr lang="en-GB" sz="2400" dirty="0"/>
              <a:t>; a ‘0’ means </a:t>
            </a:r>
            <a:r>
              <a:rPr lang="en-GB" sz="2400" dirty="0">
                <a:solidFill>
                  <a:srgbClr val="0000FF"/>
                </a:solidFill>
              </a:rPr>
              <a:t>s</a:t>
            </a:r>
            <a:r>
              <a:rPr lang="en-GB" sz="2400" dirty="0"/>
              <a:t> is not enrolled in </a:t>
            </a:r>
            <a:r>
              <a:rPr lang="en-GB" sz="2400" dirty="0">
                <a:solidFill>
                  <a:srgbClr val="0000FF"/>
                </a:solidFill>
              </a:rPr>
              <a:t>c</a:t>
            </a:r>
            <a:r>
              <a:rPr lang="en-GB" sz="2400" dirty="0"/>
              <a:t>.</a:t>
            </a:r>
          </a:p>
          <a:p>
            <a:pPr marL="403225" indent="-4032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600" dirty="0"/>
          </a:p>
          <a:p>
            <a:pPr marL="403225" indent="-4032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400" dirty="0"/>
              <a:t>Example of an enrolment system with 3 classes and 8 students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609ABDA-1EE5-46E2-9DE4-2ABAE2446166}"/>
              </a:ext>
            </a:extLst>
          </p:cNvPr>
          <p:cNvGrpSpPr/>
          <p:nvPr/>
        </p:nvGrpSpPr>
        <p:grpSpPr>
          <a:xfrm>
            <a:off x="1111039" y="5084712"/>
            <a:ext cx="2686320" cy="1306562"/>
            <a:chOff x="806240" y="4188691"/>
            <a:chExt cx="2686320" cy="1306562"/>
          </a:xfrm>
        </p:grpSpPr>
        <p:grpSp>
          <p:nvGrpSpPr>
            <p:cNvPr id="14" name="Group 90">
              <a:extLst>
                <a:ext uri="{FF2B5EF4-FFF2-40B4-BE49-F238E27FC236}">
                  <a16:creationId xmlns:a16="http://schemas.microsoft.com/office/drawing/2014/main" id="{49C52312-C723-40B1-9B47-5627FE26B2FA}"/>
                </a:ext>
              </a:extLst>
            </p:cNvPr>
            <p:cNvGrpSpPr/>
            <p:nvPr/>
          </p:nvGrpSpPr>
          <p:grpSpPr>
            <a:xfrm>
              <a:off x="1104720" y="4496468"/>
              <a:ext cx="2387840" cy="998785"/>
              <a:chOff x="3200400" y="4232434"/>
              <a:chExt cx="2387840" cy="998785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B67DC45-ADF3-4A8B-B13B-84A32E964C29}"/>
                  </a:ext>
                </a:extLst>
              </p:cNvPr>
              <p:cNvSpPr txBox="1"/>
              <p:nvPr/>
            </p:nvSpPr>
            <p:spPr>
              <a:xfrm>
                <a:off x="320040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B4AA8C5-B0A5-4235-BC25-E37003EECFFF}"/>
                  </a:ext>
                </a:extLst>
              </p:cNvPr>
              <p:cNvSpPr txBox="1"/>
              <p:nvPr/>
            </p:nvSpPr>
            <p:spPr>
              <a:xfrm>
                <a:off x="349888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1536D93-4C31-427D-9ABE-476A92CF4413}"/>
                  </a:ext>
                </a:extLst>
              </p:cNvPr>
              <p:cNvSpPr txBox="1"/>
              <p:nvPr/>
            </p:nvSpPr>
            <p:spPr>
              <a:xfrm>
                <a:off x="320040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401FDF8-ED4F-4A16-A568-BD86B8F22D6D}"/>
                  </a:ext>
                </a:extLst>
              </p:cNvPr>
              <p:cNvSpPr txBox="1"/>
              <p:nvPr/>
            </p:nvSpPr>
            <p:spPr>
              <a:xfrm>
                <a:off x="349888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6BDC7C-684C-4BC2-AC6A-D1D81A4EB364}"/>
                  </a:ext>
                </a:extLst>
              </p:cNvPr>
              <p:cNvSpPr txBox="1"/>
              <p:nvPr/>
            </p:nvSpPr>
            <p:spPr>
              <a:xfrm>
                <a:off x="379736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3995C92-DA9D-45BF-9483-74C21534AE5C}"/>
                  </a:ext>
                </a:extLst>
              </p:cNvPr>
              <p:cNvSpPr txBox="1"/>
              <p:nvPr/>
            </p:nvSpPr>
            <p:spPr>
              <a:xfrm>
                <a:off x="409584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60FA9EC-C240-4FED-9B11-6E6E0C781534}"/>
                  </a:ext>
                </a:extLst>
              </p:cNvPr>
              <p:cNvSpPr txBox="1"/>
              <p:nvPr/>
            </p:nvSpPr>
            <p:spPr>
              <a:xfrm>
                <a:off x="379736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DFE9998-B509-409D-91B9-B81BBBCE732F}"/>
                  </a:ext>
                </a:extLst>
              </p:cNvPr>
              <p:cNvSpPr txBox="1"/>
              <p:nvPr/>
            </p:nvSpPr>
            <p:spPr>
              <a:xfrm>
                <a:off x="409584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7231A68-6965-4001-BF22-221328751E3F}"/>
                  </a:ext>
                </a:extLst>
              </p:cNvPr>
              <p:cNvSpPr txBox="1"/>
              <p:nvPr/>
            </p:nvSpPr>
            <p:spPr>
              <a:xfrm>
                <a:off x="320040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02ECD67-C4F8-4CC0-9BD7-55587E8CD22C}"/>
                  </a:ext>
                </a:extLst>
              </p:cNvPr>
              <p:cNvSpPr txBox="1"/>
              <p:nvPr/>
            </p:nvSpPr>
            <p:spPr>
              <a:xfrm>
                <a:off x="349888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3731EAA-ACCF-4B95-B672-FC95AE14719D}"/>
                  </a:ext>
                </a:extLst>
              </p:cNvPr>
              <p:cNvSpPr txBox="1"/>
              <p:nvPr/>
            </p:nvSpPr>
            <p:spPr>
              <a:xfrm>
                <a:off x="379736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0D010A5-7D51-4388-9C9F-09118D093FFB}"/>
                  </a:ext>
                </a:extLst>
              </p:cNvPr>
              <p:cNvSpPr txBox="1"/>
              <p:nvPr/>
            </p:nvSpPr>
            <p:spPr>
              <a:xfrm>
                <a:off x="409584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1E69B01-03E3-4B1D-A59F-AABAB6D42F5D}"/>
                  </a:ext>
                </a:extLst>
              </p:cNvPr>
              <p:cNvSpPr txBox="1"/>
              <p:nvPr/>
            </p:nvSpPr>
            <p:spPr>
              <a:xfrm>
                <a:off x="439432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A9EF6-0E80-4F47-BD04-B85FF53AFB1D}"/>
                  </a:ext>
                </a:extLst>
              </p:cNvPr>
              <p:cNvSpPr txBox="1"/>
              <p:nvPr/>
            </p:nvSpPr>
            <p:spPr>
              <a:xfrm>
                <a:off x="469280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6FA84E1-C286-4300-BDAB-2C49CDE9C27F}"/>
                  </a:ext>
                </a:extLst>
              </p:cNvPr>
              <p:cNvSpPr txBox="1"/>
              <p:nvPr/>
            </p:nvSpPr>
            <p:spPr>
              <a:xfrm>
                <a:off x="439432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12B55E5-B787-42AE-928D-E9926C039B6F}"/>
                  </a:ext>
                </a:extLst>
              </p:cNvPr>
              <p:cNvSpPr txBox="1"/>
              <p:nvPr/>
            </p:nvSpPr>
            <p:spPr>
              <a:xfrm>
                <a:off x="469280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6B2D25C-E376-43C1-ADF0-90BA7CC78FF4}"/>
                  </a:ext>
                </a:extLst>
              </p:cNvPr>
              <p:cNvSpPr txBox="1"/>
              <p:nvPr/>
            </p:nvSpPr>
            <p:spPr>
              <a:xfrm>
                <a:off x="499128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72704E-3E71-4643-B826-639AD6E57659}"/>
                  </a:ext>
                </a:extLst>
              </p:cNvPr>
              <p:cNvSpPr txBox="1"/>
              <p:nvPr/>
            </p:nvSpPr>
            <p:spPr>
              <a:xfrm>
                <a:off x="528976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3B41702-8BD6-460C-94AB-D16C6504A040}"/>
                  </a:ext>
                </a:extLst>
              </p:cNvPr>
              <p:cNvSpPr txBox="1"/>
              <p:nvPr/>
            </p:nvSpPr>
            <p:spPr>
              <a:xfrm>
                <a:off x="499128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AE10D6E-5BCA-4156-9AEA-F5CD671682A6}"/>
                  </a:ext>
                </a:extLst>
              </p:cNvPr>
              <p:cNvSpPr txBox="1"/>
              <p:nvPr/>
            </p:nvSpPr>
            <p:spPr>
              <a:xfrm>
                <a:off x="528976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772EBF4-3E80-41F0-8957-4140A1B84764}"/>
                  </a:ext>
                </a:extLst>
              </p:cNvPr>
              <p:cNvSpPr txBox="1"/>
              <p:nvPr/>
            </p:nvSpPr>
            <p:spPr>
              <a:xfrm>
                <a:off x="439432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8FE6A67-2DF7-43FE-BF8C-F261B7AB41E5}"/>
                  </a:ext>
                </a:extLst>
              </p:cNvPr>
              <p:cNvSpPr txBox="1"/>
              <p:nvPr/>
            </p:nvSpPr>
            <p:spPr>
              <a:xfrm>
                <a:off x="469280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D627426-512A-4834-ABCB-A32BC4040979}"/>
                  </a:ext>
                </a:extLst>
              </p:cNvPr>
              <p:cNvSpPr txBox="1"/>
              <p:nvPr/>
            </p:nvSpPr>
            <p:spPr>
              <a:xfrm>
                <a:off x="499128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70058ED-B82E-48BC-AF0E-F2CB44355B9D}"/>
                  </a:ext>
                </a:extLst>
              </p:cNvPr>
              <p:cNvSpPr txBox="1"/>
              <p:nvPr/>
            </p:nvSpPr>
            <p:spPr>
              <a:xfrm>
                <a:off x="528976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</p:grpSp>
        <p:grpSp>
          <p:nvGrpSpPr>
            <p:cNvPr id="15" name="Group 62">
              <a:extLst>
                <a:ext uri="{FF2B5EF4-FFF2-40B4-BE49-F238E27FC236}">
                  <a16:creationId xmlns:a16="http://schemas.microsoft.com/office/drawing/2014/main" id="{A790B3C2-70C4-4E8B-AB65-5710E13FB9BC}"/>
                </a:ext>
              </a:extLst>
            </p:cNvPr>
            <p:cNvGrpSpPr/>
            <p:nvPr/>
          </p:nvGrpSpPr>
          <p:grpSpPr>
            <a:xfrm>
              <a:off x="806240" y="4496468"/>
              <a:ext cx="298480" cy="984885"/>
              <a:chOff x="806240" y="4496468"/>
              <a:chExt cx="298480" cy="984885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A2C8A59-9FE2-4F36-9A57-84C4CE57EE1F}"/>
                  </a:ext>
                </a:extLst>
              </p:cNvPr>
              <p:cNvSpPr txBox="1"/>
              <p:nvPr/>
            </p:nvSpPr>
            <p:spPr>
              <a:xfrm>
                <a:off x="806240" y="4835022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</a:t>
                </a:r>
                <a:endParaRPr lang="en-SG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105033-6A51-4059-8FBE-9A6CD2CF1A30}"/>
                  </a:ext>
                </a:extLst>
              </p:cNvPr>
              <p:cNvSpPr txBox="1"/>
              <p:nvPr/>
            </p:nvSpPr>
            <p:spPr>
              <a:xfrm>
                <a:off x="806240" y="4496468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0</a:t>
                </a:r>
                <a:endParaRPr lang="en-SG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99E98E-3FC9-4BC7-BF37-C728FD744748}"/>
                  </a:ext>
                </a:extLst>
              </p:cNvPr>
              <p:cNvSpPr txBox="1"/>
              <p:nvPr/>
            </p:nvSpPr>
            <p:spPr>
              <a:xfrm>
                <a:off x="806240" y="5173576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</a:t>
                </a:r>
                <a:endParaRPr lang="en-SG" sz="14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6" name="Group 61">
              <a:extLst>
                <a:ext uri="{FF2B5EF4-FFF2-40B4-BE49-F238E27FC236}">
                  <a16:creationId xmlns:a16="http://schemas.microsoft.com/office/drawing/2014/main" id="{6D16F7E9-325C-4934-9074-A161C9B04725}"/>
                </a:ext>
              </a:extLst>
            </p:cNvPr>
            <p:cNvGrpSpPr/>
            <p:nvPr/>
          </p:nvGrpSpPr>
          <p:grpSpPr>
            <a:xfrm>
              <a:off x="1104720" y="4188691"/>
              <a:ext cx="2387840" cy="307777"/>
              <a:chOff x="1104720" y="4034803"/>
              <a:chExt cx="2387840" cy="307777"/>
            </a:xfrm>
            <a:noFill/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73643E-2D2F-4B05-9EE1-8BF8DD392268}"/>
                  </a:ext>
                </a:extLst>
              </p:cNvPr>
              <p:cNvSpPr txBox="1"/>
              <p:nvPr/>
            </p:nvSpPr>
            <p:spPr>
              <a:xfrm>
                <a:off x="110472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0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AA7BC4-618E-4193-9D30-14C8000074B6}"/>
                  </a:ext>
                </a:extLst>
              </p:cNvPr>
              <p:cNvSpPr txBox="1"/>
              <p:nvPr/>
            </p:nvSpPr>
            <p:spPr>
              <a:xfrm>
                <a:off x="140320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1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4D6F55-284F-4391-9297-3B21C4A8C33A}"/>
                  </a:ext>
                </a:extLst>
              </p:cNvPr>
              <p:cNvSpPr txBox="1"/>
              <p:nvPr/>
            </p:nvSpPr>
            <p:spPr>
              <a:xfrm>
                <a:off x="170168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2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E0F0CE5-A384-4DA9-A1EB-C6C3BAA4354D}"/>
                  </a:ext>
                </a:extLst>
              </p:cNvPr>
              <p:cNvSpPr txBox="1"/>
              <p:nvPr/>
            </p:nvSpPr>
            <p:spPr>
              <a:xfrm>
                <a:off x="200016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3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99A5B2C-52B8-4630-8F1B-F97630CF0FE1}"/>
                  </a:ext>
                </a:extLst>
              </p:cNvPr>
              <p:cNvSpPr txBox="1"/>
              <p:nvPr/>
            </p:nvSpPr>
            <p:spPr>
              <a:xfrm>
                <a:off x="229864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4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209421F-FE90-4BA3-B91A-7C503D6F1E8E}"/>
                  </a:ext>
                </a:extLst>
              </p:cNvPr>
              <p:cNvSpPr txBox="1"/>
              <p:nvPr/>
            </p:nvSpPr>
            <p:spPr>
              <a:xfrm>
                <a:off x="259712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5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ED334ED-357F-4CAC-A19A-AD4ACAB20016}"/>
                  </a:ext>
                </a:extLst>
              </p:cNvPr>
              <p:cNvSpPr txBox="1"/>
              <p:nvPr/>
            </p:nvSpPr>
            <p:spPr>
              <a:xfrm>
                <a:off x="289560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6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7CF4F9C-DAB1-48AA-92AE-FB06DDF5D194}"/>
                  </a:ext>
                </a:extLst>
              </p:cNvPr>
              <p:cNvSpPr txBox="1"/>
              <p:nvPr/>
            </p:nvSpPr>
            <p:spPr>
              <a:xfrm>
                <a:off x="319408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7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</p:grpSp>
      </p:grpSp>
      <p:sp>
        <p:nvSpPr>
          <p:cNvPr id="52" name="Rectangle 3">
            <a:extLst>
              <a:ext uri="{FF2B5EF4-FFF2-40B4-BE49-F238E27FC236}">
                <a16:creationId xmlns:a16="http://schemas.microsoft.com/office/drawing/2014/main" id="{F52410D3-7CBE-489B-BB1A-74019499F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839" y="4779206"/>
            <a:ext cx="4472293" cy="180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Problems:</a:t>
            </a:r>
          </a:p>
          <a:p>
            <a:pPr marL="712788" lvl="1" indent="-255588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 any</a:t>
            </a:r>
            <a:r>
              <a:rPr kumimoji="0" lang="en-GB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class with the most number of students</a:t>
            </a:r>
          </a:p>
          <a:p>
            <a:pPr marL="712788" lvl="1" indent="-255588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kern="0" baseline="0" dirty="0">
                <a:latin typeface="+mn-lt"/>
                <a:cs typeface="+mn-cs"/>
              </a:rPr>
              <a:t>Name all students who are enrolled</a:t>
            </a:r>
            <a:r>
              <a:rPr lang="en-GB" sz="2000" kern="0" dirty="0">
                <a:latin typeface="+mn-lt"/>
                <a:cs typeface="+mn-cs"/>
              </a:rPr>
              <a:t> in all the classes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C14F30-11C3-E428-E513-54311E7A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21CD2E-CD50-75BD-B08C-7F79EC462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Week8R - </a:t>
            </a:r>
            <a:fld id="{2E4790E1-2590-4AEE-892D-AB46A7688113}" type="slidenum">
              <a:rPr lang="en-US" sz="1100" smtClean="0"/>
              <a:pPr>
                <a:defRPr/>
              </a:pPr>
              <a:t>10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627848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668215" y="1402461"/>
            <a:ext cx="714228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6000" dirty="0"/>
              <a:t>Revise all memory-related </a:t>
            </a:r>
            <a:r>
              <a:rPr lang="en-US" sz="6000"/>
              <a:t>topics together!</a:t>
            </a:r>
            <a:endParaRPr lang="en-GB" sz="2800" dirty="0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D1E70B-EB86-7D8F-22BC-95C82AA93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4332FF-F6BE-85CC-D4E7-6A426EB1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187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Call by Reference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49"/>
            <a:ext cx="8229600" cy="1740685"/>
          </a:xfrm>
        </p:spPr>
        <p:txBody>
          <a:bodyPr>
            <a:normAutofit/>
          </a:bodyPr>
          <a:lstStyle/>
          <a:p>
            <a:pPr marL="347663" indent="-347663" algn="just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… Print </a:t>
            </a:r>
            <a:r>
              <a:rPr lang="en-US" dirty="0">
                <a:solidFill>
                  <a:srgbClr val="0000FF"/>
                </a:solidFill>
              </a:rPr>
              <a:t>the number with the largest total stopping time </a:t>
            </a:r>
            <a:r>
              <a:rPr lang="en-US" dirty="0"/>
              <a:t>and its corresponding </a:t>
            </a:r>
            <a:r>
              <a:rPr lang="en-US" dirty="0">
                <a:solidFill>
                  <a:srgbClr val="0000FF"/>
                </a:solidFill>
              </a:rPr>
              <a:t>total stopping time.</a:t>
            </a:r>
            <a:endParaRPr lang="en-US" dirty="0"/>
          </a:p>
        </p:txBody>
      </p:sp>
      <p:sp>
        <p:nvSpPr>
          <p:cNvPr id="33" name="[TextBox 10]"/>
          <p:cNvSpPr txBox="1"/>
          <p:nvPr/>
        </p:nvSpPr>
        <p:spPr>
          <a:xfrm>
            <a:off x="1070260" y="2110776"/>
            <a:ext cx="7032625" cy="44165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find_max_steps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find_max_steps(n, &amp;max_n, &amp;max_num_steps);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cs1010_println_long(max_n);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cs1010_println_long(max_num_steps);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428815" y="4864148"/>
            <a:ext cx="6441634" cy="3652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BE172B-461E-9BE3-9BE7-9B561912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EACC2-9F4F-99BD-67C5-704449FF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5768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Call by Reference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49122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33" name="[TextBox 10]"/>
          <p:cNvSpPr txBox="1"/>
          <p:nvPr/>
        </p:nvSpPr>
        <p:spPr>
          <a:xfrm>
            <a:off x="549881" y="1681484"/>
            <a:ext cx="8090706" cy="44012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find_max_steps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&lt;= n;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count_num_of_steps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&gt;=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de-DE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097566" y="4140485"/>
            <a:ext cx="5909409" cy="95549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1">
            <a:extLst>
              <a:ext uri="{FF2B5EF4-FFF2-40B4-BE49-F238E27FC236}">
                <a16:creationId xmlns:a16="http://schemas.microsoft.com/office/drawing/2014/main" id="{88C7ABCA-EA89-487D-830C-0152C6FFD803}"/>
              </a:ext>
            </a:extLst>
          </p:cNvPr>
          <p:cNvSpPr/>
          <p:nvPr/>
        </p:nvSpPr>
        <p:spPr>
          <a:xfrm>
            <a:off x="736259" y="2344782"/>
            <a:ext cx="3209018" cy="66383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860F5C-171C-FCC0-8D2B-8F59554A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DAEE7-B0E8-DEC4-C337-8A4D0C2E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733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 functions for Allocation / Deallocation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EAFDBE-C17B-4636-95FE-68AA5070A437}"/>
              </a:ext>
            </a:extLst>
          </p:cNvPr>
          <p:cNvSpPr txBox="1"/>
          <p:nvPr/>
        </p:nvSpPr>
        <p:spPr>
          <a:xfrm>
            <a:off x="717824" y="1894986"/>
            <a:ext cx="631029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malloc(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B921A-C010-4245-92CC-D96D9E4B96B7}"/>
              </a:ext>
            </a:extLst>
          </p:cNvPr>
          <p:cNvSpPr txBox="1"/>
          <p:nvPr/>
        </p:nvSpPr>
        <p:spPr>
          <a:xfrm>
            <a:off x="717824" y="3278309"/>
            <a:ext cx="631029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F8E2B6-65D9-4DB9-BDD7-9495948FA5D7}"/>
              </a:ext>
            </a:extLst>
          </p:cNvPr>
          <p:cNvSpPr txBox="1"/>
          <p:nvPr/>
        </p:nvSpPr>
        <p:spPr>
          <a:xfrm>
            <a:off x="4999913" y="2387611"/>
            <a:ext cx="2263153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Need to initialize the array afterwards.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98C283-6AB8-4484-86DE-18EBACD44FD3}"/>
              </a:ext>
            </a:extLst>
          </p:cNvPr>
          <p:cNvSpPr txBox="1"/>
          <p:nvPr/>
        </p:nvSpPr>
        <p:spPr>
          <a:xfrm>
            <a:off x="4999913" y="3770934"/>
            <a:ext cx="2184325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 need to initialize afterwards.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EF663B-C389-469E-BAF0-D94D98B7D727}"/>
              </a:ext>
            </a:extLst>
          </p:cNvPr>
          <p:cNvSpPr txBox="1"/>
          <p:nvPr/>
        </p:nvSpPr>
        <p:spPr>
          <a:xfrm>
            <a:off x="717824" y="4887831"/>
            <a:ext cx="201486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free(array);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BE25FA-AFB0-4F58-A0A4-05446CB75986}"/>
              </a:ext>
            </a:extLst>
          </p:cNvPr>
          <p:cNvSpPr txBox="1"/>
          <p:nvPr/>
        </p:nvSpPr>
        <p:spPr>
          <a:xfrm>
            <a:off x="2903102" y="4733190"/>
            <a:ext cx="2520239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Remember to do this to avoid memory leak!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40A298-4844-95CB-F1CE-364528E89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BF4305-04D2-B712-40DF-DFE385CF7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9618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Different Types of 2D Arrays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Fixed Length 2D Array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32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Good for data with known dimensions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Tic-tac-toe (3 x 3)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Sudoku board (9 x 9)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Yearly summary of income / expense / balance by month (12 x 3)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21EA87-6702-4532-BBFE-929F69F022C5}"/>
              </a:ext>
            </a:extLst>
          </p:cNvPr>
          <p:cNvSpPr txBox="1"/>
          <p:nvPr/>
        </p:nvSpPr>
        <p:spPr>
          <a:xfrm>
            <a:off x="1032928" y="1712309"/>
            <a:ext cx="7653872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with 10 rows, 20 columns</a:t>
            </a: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of 10 elements, each being an array of 20 elements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matrix[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60164C-BC37-3901-C124-53E659D63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DE60CC-D92B-461A-5D52-AF3DA012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7500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Different Types of 2D Arrays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Fixed Size Array of Dynamically Allocated Array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Good for data with one unknown dimension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Gradebook of 10 assignments for an unknown number of students.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0D74B1-CF3A-4E44-A9AC-F1C0303D3547}"/>
              </a:ext>
            </a:extLst>
          </p:cNvPr>
          <p:cNvSpPr txBox="1"/>
          <p:nvPr/>
        </p:nvSpPr>
        <p:spPr>
          <a:xfrm>
            <a:off x="1032928" y="1688623"/>
            <a:ext cx="7653872" cy="28007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with 10 rows, Y columns</a:t>
            </a: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of 10 elements, each being an array of Y elements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*buckets[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read in the length of each subarray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cs1010_read_long(); </a:t>
            </a:r>
          </a:p>
          <a:p>
            <a:pPr>
              <a:defRPr/>
            </a:pPr>
            <a:endParaRPr lang="en-US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dynamically allocate each subarray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buckets[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6A2377-01AA-47A9-823F-09EED46E65DB}"/>
              </a:ext>
            </a:extLst>
          </p:cNvPr>
          <p:cNvSpPr txBox="1"/>
          <p:nvPr/>
        </p:nvSpPr>
        <p:spPr>
          <a:xfrm>
            <a:off x="6955788" y="2900896"/>
            <a:ext cx="2074215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Remember to free the  allocated memory after use.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99003D-8456-26E9-C8AD-B6A87397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DEA494-945E-839F-2DF1-3F1E4C5D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189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Different Types of 2D Arrays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Dynamically Size 2D Array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Good for data with flexible dimensions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Matrix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0D74B1-CF3A-4E44-A9AC-F1C0303D3547}"/>
              </a:ext>
            </a:extLst>
          </p:cNvPr>
          <p:cNvSpPr txBox="1"/>
          <p:nvPr/>
        </p:nvSpPr>
        <p:spPr>
          <a:xfrm>
            <a:off x="1032928" y="1740175"/>
            <a:ext cx="7653872" cy="32932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with X rows, Y columns</a:t>
            </a: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of X elements, each being an array of Y elements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**canvas;</a:t>
            </a:r>
          </a:p>
          <a:p>
            <a:pPr>
              <a:defRPr/>
            </a:pPr>
            <a:endParaRPr lang="en-US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read in number of rows and columns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cs1010_read_long();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cs1010_read_long();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canvas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*));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(long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canvas[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7F404-20E5-4345-BE6A-452E3CAABE34}"/>
              </a:ext>
            </a:extLst>
          </p:cNvPr>
          <p:cNvSpPr txBox="1"/>
          <p:nvPr/>
        </p:nvSpPr>
        <p:spPr>
          <a:xfrm>
            <a:off x="6845157" y="2576124"/>
            <a:ext cx="2070243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Remember to free the subarrays before the array.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45490B-3934-C21C-C31B-E17BBA3E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BD5E60-CDCB-14C3-508E-3C9BDA170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719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Initializing Arrays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52157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Using initializers (Fixed-length 2D arrays only)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Using loops with assignment statements (All types of 2D arrays)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994932" y="1677173"/>
            <a:ext cx="3138380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matrix[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{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},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{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},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{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B3E19-4DA7-438D-917E-EFF23F09F022}"/>
              </a:ext>
            </a:extLst>
          </p:cNvPr>
          <p:cNvSpPr txBox="1"/>
          <p:nvPr/>
        </p:nvSpPr>
        <p:spPr>
          <a:xfrm>
            <a:off x="994932" y="4165164"/>
            <a:ext cx="4515116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matrix[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j=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j&lt;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j+=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matrix[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j;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F96A38-987C-4C97-AB5A-73E1E22BD429}"/>
              </a:ext>
            </a:extLst>
          </p:cNvPr>
          <p:cNvSpPr/>
          <p:nvPr/>
        </p:nvSpPr>
        <p:spPr>
          <a:xfrm>
            <a:off x="6061221" y="4455620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6764DB-3C24-4821-93F4-AD6F9E8789E3}"/>
              </a:ext>
            </a:extLst>
          </p:cNvPr>
          <p:cNvSpPr/>
          <p:nvPr/>
        </p:nvSpPr>
        <p:spPr>
          <a:xfrm>
            <a:off x="6061220" y="4907683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1F942C-0A84-410E-B22C-3095ABAC9B4D}"/>
              </a:ext>
            </a:extLst>
          </p:cNvPr>
          <p:cNvSpPr/>
          <p:nvPr/>
        </p:nvSpPr>
        <p:spPr>
          <a:xfrm>
            <a:off x="6523557" y="4907683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5A92CA-7019-47E4-8517-3B82F7C7A516}"/>
              </a:ext>
            </a:extLst>
          </p:cNvPr>
          <p:cNvSpPr/>
          <p:nvPr/>
        </p:nvSpPr>
        <p:spPr>
          <a:xfrm>
            <a:off x="6061220" y="5359746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D35F89-9AF1-4DF1-8FFE-6733BCD97B51}"/>
              </a:ext>
            </a:extLst>
          </p:cNvPr>
          <p:cNvSpPr/>
          <p:nvPr/>
        </p:nvSpPr>
        <p:spPr>
          <a:xfrm>
            <a:off x="6523556" y="5359746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803FEC-36F7-405B-A6B6-66CED66EB1A2}"/>
              </a:ext>
            </a:extLst>
          </p:cNvPr>
          <p:cNvSpPr/>
          <p:nvPr/>
        </p:nvSpPr>
        <p:spPr>
          <a:xfrm>
            <a:off x="6985893" y="5359746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8F3DBF-39EA-4D02-8E85-31E9FC9C1867}"/>
              </a:ext>
            </a:extLst>
          </p:cNvPr>
          <p:cNvSpPr/>
          <p:nvPr/>
        </p:nvSpPr>
        <p:spPr>
          <a:xfrm>
            <a:off x="6521426" y="4455619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812930-20AB-4D9E-9287-AD26D5F93130}"/>
              </a:ext>
            </a:extLst>
          </p:cNvPr>
          <p:cNvSpPr/>
          <p:nvPr/>
        </p:nvSpPr>
        <p:spPr>
          <a:xfrm>
            <a:off x="6981581" y="4455618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8FF0DC-131C-4D99-A560-45D6E381C8F3}"/>
              </a:ext>
            </a:extLst>
          </p:cNvPr>
          <p:cNvSpPr/>
          <p:nvPr/>
        </p:nvSpPr>
        <p:spPr>
          <a:xfrm>
            <a:off x="6981580" y="4912465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1EB351-8070-4A46-8B67-6CDEEA366488}"/>
              </a:ext>
            </a:extLst>
          </p:cNvPr>
          <p:cNvSpPr txBox="1"/>
          <p:nvPr/>
        </p:nvSpPr>
        <p:spPr>
          <a:xfrm>
            <a:off x="4533954" y="1666481"/>
            <a:ext cx="415284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matrix[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{{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}};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BD85BE-E87C-42A7-9574-9EB580C46B05}"/>
              </a:ext>
            </a:extLst>
          </p:cNvPr>
          <p:cNvSpPr txBox="1"/>
          <p:nvPr/>
        </p:nvSpPr>
        <p:spPr>
          <a:xfrm>
            <a:off x="5394892" y="2138193"/>
            <a:ext cx="2465508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Shortcut for initializing everything to 0.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9DAD5E-32DA-6316-8199-75969616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BDEE96-2998-1851-8987-C445DB81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012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Functions and 2D arrays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52157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Functions that takes the whole 2D array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Actual function call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Note: The first method is only for Fixed Length 2D Array since the number of columns must be known at the time of coding.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994932" y="1713227"/>
            <a:ext cx="6217526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qux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num_of_rows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matrix[][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 { .. }</a:t>
            </a:r>
          </a:p>
          <a:p>
            <a:pPr>
              <a:defRPr/>
            </a:pP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qux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num_of_rows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*matrix[]) { .. }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qux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num_of_rows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**matrix)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..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B3E19-4DA7-438D-917E-EFF23F09F022}"/>
              </a:ext>
            </a:extLst>
          </p:cNvPr>
          <p:cNvSpPr txBox="1"/>
          <p:nvPr/>
        </p:nvSpPr>
        <p:spPr>
          <a:xfrm>
            <a:off x="994932" y="4775441"/>
            <a:ext cx="315582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qux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matrix);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679793-9DAF-455E-9ECE-ADA362859F53}"/>
              </a:ext>
            </a:extLst>
          </p:cNvPr>
          <p:cNvSpPr txBox="1"/>
          <p:nvPr/>
        </p:nvSpPr>
        <p:spPr>
          <a:xfrm>
            <a:off x="6696058" y="2164637"/>
            <a:ext cx="2184174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Cannot be omitted.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2969267-7504-4232-A6BD-1ADE3283C58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498428" y="2164637"/>
            <a:ext cx="2197630" cy="1846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B67901-D813-04E5-B7F4-4925B6EE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D22BE-3567-A263-1227-3E33BBE9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275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37</TotalTime>
  <Words>1196</Words>
  <Application>Microsoft Office PowerPoint</Application>
  <PresentationFormat>On-screen Show (4:3)</PresentationFormat>
  <Paragraphs>256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Call by Reference</vt:lpstr>
      <vt:lpstr>Call by Reference</vt:lpstr>
      <vt:lpstr>C functions for Allocation / Deallocation</vt:lpstr>
      <vt:lpstr>Different Types of 2D Arrays</vt:lpstr>
      <vt:lpstr>Different Types of 2D Arrays</vt:lpstr>
      <vt:lpstr>Different Types of 2D Arrays</vt:lpstr>
      <vt:lpstr>Initializing Arrays</vt:lpstr>
      <vt:lpstr>Functions and 2D arrays</vt:lpstr>
      <vt:lpstr>Problem Solving with 2D arrays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Jin Zhao</cp:lastModifiedBy>
  <cp:revision>1</cp:revision>
  <cp:lastPrinted>2014-06-20T04:24:53Z</cp:lastPrinted>
  <dcterms:created xsi:type="dcterms:W3CDTF">1998-09-05T15:03:32Z</dcterms:created>
  <dcterms:modified xsi:type="dcterms:W3CDTF">2024-02-01T09:43:41Z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