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25"/>
  </p:notesMasterIdLst>
  <p:handoutMasterIdLst>
    <p:handoutMasterId r:id="rId26"/>
  </p:handoutMasterIdLst>
  <p:sldIdLst>
    <p:sldId id="256" r:id="rId2"/>
    <p:sldId id="468" r:id="rId3"/>
    <p:sldId id="563" r:id="rId4"/>
    <p:sldId id="553" r:id="rId5"/>
    <p:sldId id="564" r:id="rId6"/>
    <p:sldId id="589" r:id="rId7"/>
    <p:sldId id="590" r:id="rId8"/>
    <p:sldId id="591" r:id="rId9"/>
    <p:sldId id="568" r:id="rId10"/>
    <p:sldId id="569" r:id="rId11"/>
    <p:sldId id="592" r:id="rId12"/>
    <p:sldId id="599" r:id="rId13"/>
    <p:sldId id="594" r:id="rId14"/>
    <p:sldId id="600" r:id="rId15"/>
    <p:sldId id="558" r:id="rId16"/>
    <p:sldId id="580" r:id="rId17"/>
    <p:sldId id="593" r:id="rId18"/>
    <p:sldId id="595" r:id="rId19"/>
    <p:sldId id="597" r:id="rId20"/>
    <p:sldId id="543" r:id="rId21"/>
    <p:sldId id="598" r:id="rId22"/>
    <p:sldId id="596" r:id="rId23"/>
    <p:sldId id="581" r:id="rId2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FFFF99"/>
    <a:srgbClr val="00CCFF"/>
    <a:srgbClr val="0099FF"/>
    <a:srgbClr val="6699FF"/>
    <a:srgbClr val="0066FF"/>
    <a:srgbClr val="CCFFCC"/>
    <a:srgbClr val="0000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E350D2-6936-4764-AEB4-6940700BA7AB}" v="2" dt="2024-01-31T05:32:49.5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536" autoAdjust="0"/>
    <p:restoredTop sz="96003" autoAdjust="0"/>
  </p:normalViewPr>
  <p:slideViewPr>
    <p:cSldViewPr snapToGrid="0">
      <p:cViewPr varScale="1">
        <p:scale>
          <a:sx n="75" d="100"/>
          <a:sy n="75" d="100"/>
        </p:scale>
        <p:origin x="103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3342749F-A4A3-4CC6-8E89-A279285BF1FF}"/>
    <pc:docChg chg="undo custSel addSld delSld modSld sldOrd">
      <pc:chgData name="Zhao Jin" userId="cd05a825-544c-438a-9ba1-08e63db50b47" providerId="ADAL" clId="{3342749F-A4A3-4CC6-8E89-A279285BF1FF}" dt="2021-01-25T08:18:19.440" v="5414" actId="20577"/>
      <pc:docMkLst>
        <pc:docMk/>
      </pc:docMkLst>
      <pc:sldChg chg="modSp mod">
        <pc:chgData name="Zhao Jin" userId="cd05a825-544c-438a-9ba1-08e63db50b47" providerId="ADAL" clId="{3342749F-A4A3-4CC6-8E89-A279285BF1FF}" dt="2021-01-21T13:07:41.474" v="4692" actId="20577"/>
        <pc:sldMkLst>
          <pc:docMk/>
          <pc:sldMk cId="2438607696" sldId="468"/>
        </pc:sldMkLst>
        <pc:spChg chg="mod">
          <ac:chgData name="Zhao Jin" userId="cd05a825-544c-438a-9ba1-08e63db50b47" providerId="ADAL" clId="{3342749F-A4A3-4CC6-8E89-A279285BF1FF}" dt="2021-01-21T13:07:41.474" v="4692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342749F-A4A3-4CC6-8E89-A279285BF1FF}" dt="2021-01-21T14:37:58.440" v="5166" actId="1076"/>
        <pc:sldMkLst>
          <pc:docMk/>
          <pc:sldMk cId="1311126165" sldId="485"/>
        </pc:sldMkLst>
        <pc:spChg chg="mod">
          <ac:chgData name="Zhao Jin" userId="cd05a825-544c-438a-9ba1-08e63db50b47" providerId="ADAL" clId="{3342749F-A4A3-4CC6-8E89-A279285BF1FF}" dt="2021-01-21T12:22:24.095" v="2387" actId="313"/>
          <ac:spMkLst>
            <pc:docMk/>
            <pc:sldMk cId="1311126165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16:51.549" v="4696" actId="20577"/>
          <ac:spMkLst>
            <pc:docMk/>
            <pc:sldMk cId="1311126165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3:03.852" v="2394" actId="20577"/>
          <ac:spMkLst>
            <pc:docMk/>
            <pc:sldMk cId="1311126165" sldId="485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59:10.037" v="5127" actId="207"/>
          <ac:spMkLst>
            <pc:docMk/>
            <pc:sldMk cId="1311126165" sldId="485"/>
            <ac:spMk id="10" creationId="{00000000-0000-0000-0000-000000000000}"/>
          </ac:spMkLst>
        </pc:spChg>
        <pc:spChg chg="mod ord">
          <ac:chgData name="Zhao Jin" userId="cd05a825-544c-438a-9ba1-08e63db50b47" providerId="ADAL" clId="{3342749F-A4A3-4CC6-8E89-A279285BF1FF}" dt="2021-01-21T13:17:43.708" v="4731" actId="20577"/>
          <ac:spMkLst>
            <pc:docMk/>
            <pc:sldMk cId="1311126165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21.199" v="2386" actId="478"/>
          <ac:spMkLst>
            <pc:docMk/>
            <pc:sldMk cId="1311126165" sldId="485"/>
            <ac:spMk id="12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4.448" v="5165" actId="14100"/>
          <ac:spMkLst>
            <pc:docMk/>
            <pc:sldMk cId="1311126165" sldId="485"/>
            <ac:spMk id="12" creationId="{149FB3A4-124F-4FB3-9CA1-6EA45A21DCBC}"/>
          </ac:spMkLst>
        </pc:spChg>
        <pc:spChg chg="del mod">
          <ac:chgData name="Zhao Jin" userId="cd05a825-544c-438a-9ba1-08e63db50b47" providerId="ADAL" clId="{3342749F-A4A3-4CC6-8E89-A279285BF1FF}" dt="2021-01-21T12:22:09.962" v="2385" actId="478"/>
          <ac:spMkLst>
            <pc:docMk/>
            <pc:sldMk cId="1311126165" sldId="485"/>
            <ac:spMk id="13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8.440" v="5166" actId="1076"/>
          <ac:spMkLst>
            <pc:docMk/>
            <pc:sldMk cId="1311126165" sldId="485"/>
            <ac:spMk id="13" creationId="{24ED3F77-DB19-42FF-90A5-6260114FAC12}"/>
          </ac:spMkLst>
        </pc:spChg>
        <pc:spChg chg="add mod">
          <ac:chgData name="Zhao Jin" userId="cd05a825-544c-438a-9ba1-08e63db50b47" providerId="ADAL" clId="{3342749F-A4A3-4CC6-8E89-A279285BF1FF}" dt="2021-01-21T13:23:47.488" v="5115" actId="1076"/>
          <ac:spMkLst>
            <pc:docMk/>
            <pc:sldMk cId="1311126165" sldId="485"/>
            <ac:spMk id="15" creationId="{F012405B-4106-42E1-B4DD-408829B80978}"/>
          </ac:spMkLst>
        </pc:spChg>
        <pc:spChg chg="mod">
          <ac:chgData name="Zhao Jin" userId="cd05a825-544c-438a-9ba1-08e63db50b47" providerId="ADAL" clId="{3342749F-A4A3-4CC6-8E89-A279285BF1FF}" dt="2021-01-21T13:20:07.644" v="4819" actId="1076"/>
          <ac:spMkLst>
            <pc:docMk/>
            <pc:sldMk cId="1311126165" sldId="485"/>
            <ac:spMk id="16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7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6:55.212" v="3361" actId="20577"/>
          <ac:spMkLst>
            <pc:docMk/>
            <pc:sldMk cId="1311126165" sldId="485"/>
            <ac:spMk id="25602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3:01.304" v="2393" actId="478"/>
          <ac:spMkLst>
            <pc:docMk/>
            <pc:sldMk cId="1311126165" sldId="485"/>
            <ac:spMk id="25604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2" creationId="{00000000-0000-0000-0000-000000000000}"/>
          </ac:picMkLst>
        </pc:pic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3" creationId="{00000000-0000-0000-0000-000000000000}"/>
          </ac:picMkLst>
        </pc:picChg>
      </pc:sldChg>
      <pc:sldChg chg="del">
        <pc:chgData name="Zhao Jin" userId="cd05a825-544c-438a-9ba1-08e63db50b47" providerId="ADAL" clId="{3342749F-A4A3-4CC6-8E89-A279285BF1FF}" dt="2021-01-21T11:55:17.003" v="1356" actId="47"/>
        <pc:sldMkLst>
          <pc:docMk/>
          <pc:sldMk cId="1691474746" sldId="50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801240" sldId="51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9845570" sldId="52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544506794" sldId="525"/>
        </pc:sldMkLst>
      </pc:sldChg>
      <pc:sldChg chg="del">
        <pc:chgData name="Zhao Jin" userId="cd05a825-544c-438a-9ba1-08e63db50b47" providerId="ADAL" clId="{3342749F-A4A3-4CC6-8E89-A279285BF1FF}" dt="2021-01-21T12:34:31.848" v="3107" actId="47"/>
        <pc:sldMkLst>
          <pc:docMk/>
          <pc:sldMk cId="1799330761" sldId="528"/>
        </pc:sldMkLst>
      </pc:sldChg>
      <pc:sldChg chg="del">
        <pc:chgData name="Zhao Jin" userId="cd05a825-544c-438a-9ba1-08e63db50b47" providerId="ADAL" clId="{3342749F-A4A3-4CC6-8E89-A279285BF1FF}" dt="2021-01-21T11:55:17.946" v="1357" actId="47"/>
        <pc:sldMkLst>
          <pc:docMk/>
          <pc:sldMk cId="436156561" sldId="530"/>
        </pc:sldMkLst>
      </pc:sldChg>
      <pc:sldChg chg="addSp delSp modSp mod delAnim modAnim">
        <pc:chgData name="Zhao Jin" userId="cd05a825-544c-438a-9ba1-08e63db50b47" providerId="ADAL" clId="{3342749F-A4A3-4CC6-8E89-A279285BF1FF}" dt="2021-01-21T13:07:20.308" v="4636" actId="478"/>
        <pc:sldMkLst>
          <pc:docMk/>
          <pc:sldMk cId="681224785" sldId="531"/>
        </pc:sldMkLst>
        <pc:spChg chg="add del mod">
          <ac:chgData name="Zhao Jin" userId="cd05a825-544c-438a-9ba1-08e63db50b47" providerId="ADAL" clId="{3342749F-A4A3-4CC6-8E89-A279285BF1FF}" dt="2021-01-21T12:23:20.663" v="2395" actId="478"/>
          <ac:spMkLst>
            <pc:docMk/>
            <pc:sldMk cId="681224785" sldId="531"/>
            <ac:spMk id="7" creationId="{390E9C2E-7B04-44EE-BCBA-0E4CE00687D7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5:56.752" v="4179" actId="6549"/>
          <ac:spMkLst>
            <pc:docMk/>
            <pc:sldMk cId="681224785" sldId="531"/>
            <ac:spMk id="10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42:19.714" v="3752" actId="478"/>
          <ac:spMkLst>
            <pc:docMk/>
            <pc:sldMk cId="681224785" sldId="531"/>
            <ac:spMk id="11" creationId="{7FFACCD8-968A-49ED-916D-A17BCEA04468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3:07:14.129" v="4635" actId="20577"/>
          <ac:spMkLst>
            <pc:docMk/>
            <pc:sldMk cId="681224785" sldId="531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7:20.308" v="4636" actId="478"/>
          <ac:spMkLst>
            <pc:docMk/>
            <pc:sldMk cId="681224785" sldId="531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2" creationId="{70C3C326-88E2-4EA0-95C1-AD96CD4E7B77}"/>
          </ac:picMkLst>
        </pc:picChg>
        <pc:picChg chg="add del mod">
          <ac:chgData name="Zhao Jin" userId="cd05a825-544c-438a-9ba1-08e63db50b47" providerId="ADAL" clId="{3342749F-A4A3-4CC6-8E89-A279285BF1FF}" dt="2021-01-21T12:46:57.415" v="3853"/>
          <ac:picMkLst>
            <pc:docMk/>
            <pc:sldMk cId="681224785" sldId="531"/>
            <ac:picMk id="13" creationId="{929B7BF6-C6B1-442D-97D3-173745DAEEA0}"/>
          </ac:picMkLst>
        </pc:picChg>
        <pc:picChg chg="add del mod">
          <ac:chgData name="Zhao Jin" userId="cd05a825-544c-438a-9ba1-08e63db50b47" providerId="ADAL" clId="{3342749F-A4A3-4CC6-8E89-A279285BF1FF}" dt="2021-01-21T12:47:19.817" v="3862" actId="478"/>
          <ac:picMkLst>
            <pc:docMk/>
            <pc:sldMk cId="681224785" sldId="531"/>
            <ac:picMk id="15" creationId="{4F9B2E15-772A-40ED-9116-3BC5AF9B23B9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6" creationId="{278809FA-B406-4981-9740-F8FEA3DB0FB7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7" creationId="{38311CE1-DDEB-4EA2-89E6-0F3AD4D81411}"/>
          </ac:picMkLst>
        </pc:picChg>
      </pc:sldChg>
      <pc:sldChg chg="del">
        <pc:chgData name="Zhao Jin" userId="cd05a825-544c-438a-9ba1-08e63db50b47" providerId="ADAL" clId="{3342749F-A4A3-4CC6-8E89-A279285BF1FF}" dt="2021-01-21T11:55:18.413" v="1358" actId="47"/>
        <pc:sldMkLst>
          <pc:docMk/>
          <pc:sldMk cId="3275268416" sldId="53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4265878996" sldId="53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582525615" sldId="535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344427664" sldId="537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851665547" sldId="538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293966413" sldId="53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08340486" sldId="540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466905673" sldId="54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28826392" sldId="54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442193536" sldId="543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214823" sldId="54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246666524" sldId="545"/>
        </pc:sldMkLst>
      </pc:sldChg>
      <pc:sldChg chg="addSp delSp modSp mod addAnim delAnim modAnim">
        <pc:chgData name="Zhao Jin" userId="cd05a825-544c-438a-9ba1-08e63db50b47" providerId="ADAL" clId="{3342749F-A4A3-4CC6-8E89-A279285BF1FF}" dt="2021-01-25T05:04:08.003" v="5348" actId="20577"/>
        <pc:sldMkLst>
          <pc:docMk/>
          <pc:sldMk cId="901453530" sldId="546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4:08.003" v="5348" actId="20577"/>
          <ac:spMkLst>
            <pc:docMk/>
            <pc:sldMk cId="901453530" sldId="546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3:45.999" v="5317" actId="20577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1" creationId="{D0457CA0-460D-4546-82C4-4CDEB1E2F62C}"/>
          </ac:spMkLst>
        </pc:spChg>
        <pc:spChg chg="add del mod">
          <ac:chgData name="Zhao Jin" userId="cd05a825-544c-438a-9ba1-08e63db50b47" providerId="ADAL" clId="{3342749F-A4A3-4CC6-8E89-A279285BF1FF}" dt="2021-01-21T11:07:16.899" v="139"/>
          <ac:spMkLst>
            <pc:docMk/>
            <pc:sldMk cId="901453530" sldId="546"/>
            <ac:spMk id="13" creationId="{E834D594-F5EF-4FCF-BCB5-7198F4016CE6}"/>
          </ac:spMkLst>
        </pc:spChg>
        <pc:spChg chg="add del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4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5" creationId="{7EB43FB0-D261-4751-8823-0A4CC64F83DB}"/>
          </ac:spMkLst>
        </pc:spChg>
        <pc:spChg chg="add del mod">
          <ac:chgData name="Zhao Jin" userId="cd05a825-544c-438a-9ba1-08e63db50b47" providerId="ADAL" clId="{3342749F-A4A3-4CC6-8E89-A279285BF1FF}" dt="2021-01-21T11:15:23.337" v="333"/>
          <ac:spMkLst>
            <pc:docMk/>
            <pc:sldMk cId="901453530" sldId="546"/>
            <ac:spMk id="16" creationId="{E6B611F7-B9C1-45EB-851D-180F4DF10104}"/>
          </ac:spMkLst>
        </pc:spChg>
        <pc:spChg chg="add mod">
          <ac:chgData name="Zhao Jin" userId="cd05a825-544c-438a-9ba1-08e63db50b47" providerId="ADAL" clId="{3342749F-A4A3-4CC6-8E89-A279285BF1FF}" dt="2021-01-21T11:24:24.932" v="582" actId="1035"/>
          <ac:spMkLst>
            <pc:docMk/>
            <pc:sldMk cId="901453530" sldId="546"/>
            <ac:spMk id="17" creationId="{196941FF-7411-441D-AE2E-5CF96E80B024}"/>
          </ac:spMkLst>
        </pc:spChg>
        <pc:spChg chg="add mod">
          <ac:chgData name="Zhao Jin" userId="cd05a825-544c-438a-9ba1-08e63db50b47" providerId="ADAL" clId="{3342749F-A4A3-4CC6-8E89-A279285BF1FF}" dt="2021-01-25T05:02:54.364" v="5183" actId="1038"/>
          <ac:spMkLst>
            <pc:docMk/>
            <pc:sldMk cId="901453530" sldId="546"/>
            <ac:spMk id="18" creationId="{FC6CF3F5-B435-44FE-A32E-F676476A0C6D}"/>
          </ac:spMkLst>
        </pc:spChg>
        <pc:spChg chg="mod">
          <ac:chgData name="Zhao Jin" userId="cd05a825-544c-438a-9ba1-08e63db50b47" providerId="ADAL" clId="{3342749F-A4A3-4CC6-8E89-A279285BF1FF}" dt="2021-01-21T11:21:13.118" v="483" actId="20577"/>
          <ac:spMkLst>
            <pc:docMk/>
            <pc:sldMk cId="901453530" sldId="546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7:02.917" v="2561" actId="478"/>
          <ac:spMkLst>
            <pc:docMk/>
            <pc:sldMk cId="901453530" sldId="54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342749F-A4A3-4CC6-8E89-A279285BF1FF}" dt="2021-01-21T12:36:01.034" v="3240" actId="20577"/>
        <pc:sldMkLst>
          <pc:docMk/>
          <pc:sldMk cId="884841463" sldId="547"/>
        </pc:sldMkLst>
        <pc:spChg chg="add del mod">
          <ac:chgData name="Zhao Jin" userId="cd05a825-544c-438a-9ba1-08e63db50b47" providerId="ADAL" clId="{3342749F-A4A3-4CC6-8E89-A279285BF1FF}" dt="2021-01-21T11:22:16.700" v="510" actId="478"/>
          <ac:spMkLst>
            <pc:docMk/>
            <pc:sldMk cId="884841463" sldId="547"/>
            <ac:spMk id="3" creationId="{1FFEBDD6-8CFC-45AA-BDEA-9FB05AE76CE4}"/>
          </ac:spMkLst>
        </pc:spChg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884841463" sldId="547"/>
            <ac:spMk id="7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36:01.034" v="3240" actId="20577"/>
          <ac:spMkLst>
            <pc:docMk/>
            <pc:sldMk cId="884841463" sldId="547"/>
            <ac:spMk id="8" creationId="{00000000-0000-0000-0000-000000000000}"/>
          </ac:spMkLst>
        </pc:spChg>
        <pc:spChg chg="del mod">
          <ac:chgData name="Zhao Jin" userId="cd05a825-544c-438a-9ba1-08e63db50b47" providerId="ADAL" clId="{3342749F-A4A3-4CC6-8E89-A279285BF1FF}" dt="2021-01-21T11:33:14.136" v="785" actId="478"/>
          <ac:spMkLst>
            <pc:docMk/>
            <pc:sldMk cId="884841463" sldId="547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272" v="512" actId="478"/>
          <ac:spMkLst>
            <pc:docMk/>
            <pc:sldMk cId="884841463" sldId="547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7.668" v="511" actId="478"/>
          <ac:spMkLst>
            <pc:docMk/>
            <pc:sldMk cId="884841463" sldId="547"/>
            <ac:spMk id="11" creationId="{D0457CA0-460D-4546-82C4-4CDEB1E2F62C}"/>
          </ac:spMkLst>
        </pc:spChg>
        <pc:spChg chg="del">
          <ac:chgData name="Zhao Jin" userId="cd05a825-544c-438a-9ba1-08e63db50b47" providerId="ADAL" clId="{3342749F-A4A3-4CC6-8E89-A279285BF1FF}" dt="2021-01-21T11:22:19.451" v="514" actId="478"/>
          <ac:spMkLst>
            <pc:docMk/>
            <pc:sldMk cId="884841463" sldId="547"/>
            <ac:spMk id="14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940" v="513" actId="478"/>
          <ac:spMkLst>
            <pc:docMk/>
            <pc:sldMk cId="884841463" sldId="547"/>
            <ac:spMk id="15" creationId="{7EB43FB0-D261-4751-8823-0A4CC64F83DB}"/>
          </ac:spMkLst>
        </pc:spChg>
        <pc:spChg chg="add mod">
          <ac:chgData name="Zhao Jin" userId="cd05a825-544c-438a-9ba1-08e63db50b47" providerId="ADAL" clId="{3342749F-A4A3-4CC6-8E89-A279285BF1FF}" dt="2021-01-21T12:30:57.846" v="2776" actId="13926"/>
          <ac:spMkLst>
            <pc:docMk/>
            <pc:sldMk cId="884841463" sldId="547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22:11.299" v="506" actId="478"/>
          <ac:spMkLst>
            <pc:docMk/>
            <pc:sldMk cId="884841463" sldId="547"/>
            <ac:spMk id="17" creationId="{196941FF-7411-441D-AE2E-5CF96E80B024}"/>
          </ac:spMkLst>
        </pc:spChg>
        <pc:spChg chg="del">
          <ac:chgData name="Zhao Jin" userId="cd05a825-544c-438a-9ba1-08e63db50b47" providerId="ADAL" clId="{3342749F-A4A3-4CC6-8E89-A279285BF1FF}" dt="2021-01-21T11:22:10.593" v="505" actId="478"/>
          <ac:spMkLst>
            <pc:docMk/>
            <pc:sldMk cId="884841463" sldId="547"/>
            <ac:spMk id="18" creationId="{FC6CF3F5-B435-44FE-A32E-F676476A0C6D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19" creationId="{CCF71CD9-B6CF-4490-9CB3-74DBF90AAB07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20" creationId="{33AB9C09-AF1A-43E8-9EE7-68E205A2C68B}"/>
          </ac:spMkLst>
        </pc:spChg>
        <pc:spChg chg="add del mod">
          <ac:chgData name="Zhao Jin" userId="cd05a825-544c-438a-9ba1-08e63db50b47" providerId="ADAL" clId="{3342749F-A4A3-4CC6-8E89-A279285BF1FF}" dt="2021-01-21T11:56:47.130" v="1360" actId="478"/>
          <ac:spMkLst>
            <pc:docMk/>
            <pc:sldMk cId="884841463" sldId="547"/>
            <ac:spMk id="21" creationId="{B2F92334-02B5-4B7E-8C78-C9E29027EB21}"/>
          </ac:spMkLst>
        </pc:spChg>
        <pc:spChg chg="add mod">
          <ac:chgData name="Zhao Jin" userId="cd05a825-544c-438a-9ba1-08e63db50b47" providerId="ADAL" clId="{3342749F-A4A3-4CC6-8E89-A279285BF1FF}" dt="2021-01-21T12:35:04.764" v="3110" actId="20577"/>
          <ac:spMkLst>
            <pc:docMk/>
            <pc:sldMk cId="884841463" sldId="547"/>
            <ac:spMk id="22" creationId="{D9B312E7-4D52-40DF-8905-F3E8035364E5}"/>
          </ac:spMkLst>
        </pc:spChg>
        <pc:spChg chg="add del mod">
          <ac:chgData name="Zhao Jin" userId="cd05a825-544c-438a-9ba1-08e63db50b47" providerId="ADAL" clId="{3342749F-A4A3-4CC6-8E89-A279285BF1FF}" dt="2021-01-21T12:33:08.249" v="3101" actId="478"/>
          <ac:spMkLst>
            <pc:docMk/>
            <pc:sldMk cId="884841463" sldId="547"/>
            <ac:spMk id="23" creationId="{29AA2F6E-2A8E-49CD-B016-AE405AAEE40B}"/>
          </ac:spMkLst>
        </pc:spChg>
        <pc:spChg chg="add del mod">
          <ac:chgData name="Zhao Jin" userId="cd05a825-544c-438a-9ba1-08e63db50b47" providerId="ADAL" clId="{3342749F-A4A3-4CC6-8E89-A279285BF1FF}" dt="2021-01-21T12:33:09.702" v="3102" actId="478"/>
          <ac:spMkLst>
            <pc:docMk/>
            <pc:sldMk cId="884841463" sldId="547"/>
            <ac:spMk id="24" creationId="{BA6E3CD8-46EE-4B4C-A16E-2005F0760405}"/>
          </ac:spMkLst>
        </pc:spChg>
        <pc:spChg chg="mod">
          <ac:chgData name="Zhao Jin" userId="cd05a825-544c-438a-9ba1-08e63db50b47" providerId="ADAL" clId="{3342749F-A4A3-4CC6-8E89-A279285BF1FF}" dt="2021-01-21T11:38:23.273" v="875"/>
          <ac:spMkLst>
            <pc:docMk/>
            <pc:sldMk cId="884841463" sldId="547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52:41.548" v="1351" actId="478"/>
          <ac:spMkLst>
            <pc:docMk/>
            <pc:sldMk cId="884841463" sldId="547"/>
            <ac:spMk id="14340" creationId="{00000000-0000-0000-0000-000000000000}"/>
          </ac:spMkLst>
        </pc:spChg>
      </pc:sldChg>
      <pc:sldChg chg="delSp modSp add mod ord">
        <pc:chgData name="Zhao Jin" userId="cd05a825-544c-438a-9ba1-08e63db50b47" providerId="ADAL" clId="{3342749F-A4A3-4CC6-8E89-A279285BF1FF}" dt="2021-01-21T12:38:32.362" v="3394" actId="13926"/>
        <pc:sldMkLst>
          <pc:docMk/>
          <pc:sldMk cId="1617257579" sldId="548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1617257579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32.362" v="3394" actId="13926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29.522" v="3393" actId="13926"/>
          <ac:spMkLst>
            <pc:docMk/>
            <pc:sldMk cId="1617257579" sldId="548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41:20.745" v="1007" actId="478"/>
          <ac:spMkLst>
            <pc:docMk/>
            <pc:sldMk cId="1617257579" sldId="548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55:57.559" v="1359" actId="478"/>
          <ac:spMkLst>
            <pc:docMk/>
            <pc:sldMk cId="1617257579" sldId="548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1:57:31.154" v="1403"/>
        <pc:sldMkLst>
          <pc:docMk/>
          <pc:sldMk cId="2581467069" sldId="549"/>
        </pc:sldMkLst>
      </pc:sldChg>
      <pc:sldChg chg="addSp delSp modSp add mod ord modAnim">
        <pc:chgData name="Zhao Jin" userId="cd05a825-544c-438a-9ba1-08e63db50b47" providerId="ADAL" clId="{3342749F-A4A3-4CC6-8E89-A279285BF1FF}" dt="2021-01-25T08:18:19.440" v="5414" actId="20577"/>
        <pc:sldMkLst>
          <pc:docMk/>
          <pc:sldMk cId="3394924879" sldId="549"/>
        </pc:sldMkLst>
        <pc:spChg chg="del mod">
          <ac:chgData name="Zhao Jin" userId="cd05a825-544c-438a-9ba1-08e63db50b47" providerId="ADAL" clId="{3342749F-A4A3-4CC6-8E89-A279285BF1FF}" dt="2021-01-21T12:16:16.934" v="2037" actId="478"/>
          <ac:spMkLst>
            <pc:docMk/>
            <pc:sldMk cId="3394924879" sldId="549"/>
            <ac:spMk id="7" creationId="{390E9C2E-7B04-44EE-BCBA-0E4CE00687D7}"/>
          </ac:spMkLst>
        </pc:spChg>
        <pc:spChg chg="add del mod">
          <ac:chgData name="Zhao Jin" userId="cd05a825-544c-438a-9ba1-08e63db50b47" providerId="ADAL" clId="{3342749F-A4A3-4CC6-8E89-A279285BF1FF}" dt="2021-01-21T12:09:32.855" v="1577" actId="478"/>
          <ac:spMkLst>
            <pc:docMk/>
            <pc:sldMk cId="3394924879" sldId="549"/>
            <ac:spMk id="8" creationId="{447A793D-5B8C-42C3-BBB5-8608EDBF676C}"/>
          </ac:spMkLst>
        </pc:spChg>
        <pc:spChg chg="mod">
          <ac:chgData name="Zhao Jin" userId="cd05a825-544c-438a-9ba1-08e63db50b47" providerId="ADAL" clId="{3342749F-A4A3-4CC6-8E89-A279285BF1FF}" dt="2021-01-21T12:36:38.772" v="3351" actId="6549"/>
          <ac:spMkLst>
            <pc:docMk/>
            <pc:sldMk cId="3394924879" sldId="549"/>
            <ac:spMk id="10" creationId="{00000000-0000-0000-0000-000000000000}"/>
          </ac:spMkLst>
        </pc:spChg>
        <pc:spChg chg="add del">
          <ac:chgData name="Zhao Jin" userId="cd05a825-544c-438a-9ba1-08e63db50b47" providerId="ADAL" clId="{3342749F-A4A3-4CC6-8E89-A279285BF1FF}" dt="2021-01-21T12:14:54.813" v="1961" actId="22"/>
          <ac:spMkLst>
            <pc:docMk/>
            <pc:sldMk cId="3394924879" sldId="549"/>
            <ac:spMk id="11" creationId="{3F4599F9-9511-444B-8471-6D255F0A88E7}"/>
          </ac:spMkLst>
        </pc:spChg>
        <pc:spChg chg="add mod">
          <ac:chgData name="Zhao Jin" userId="cd05a825-544c-438a-9ba1-08e63db50b47" providerId="ADAL" clId="{3342749F-A4A3-4CC6-8E89-A279285BF1FF}" dt="2021-01-25T08:18:11.509" v="5398" actId="6549"/>
          <ac:spMkLst>
            <pc:docMk/>
            <pc:sldMk cId="3394924879" sldId="549"/>
            <ac:spMk id="12" creationId="{59DCFA5F-5032-4FE0-9E21-E9E074B29DBC}"/>
          </ac:spMkLst>
        </pc:spChg>
        <pc:spChg chg="add mod">
          <ac:chgData name="Zhao Jin" userId="cd05a825-544c-438a-9ba1-08e63db50b47" providerId="ADAL" clId="{3342749F-A4A3-4CC6-8E89-A279285BF1FF}" dt="2021-01-25T08:18:19.440" v="5414" actId="20577"/>
          <ac:spMkLst>
            <pc:docMk/>
            <pc:sldMk cId="3394924879" sldId="549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37:07.631" v="3363" actId="20577"/>
          <ac:spMkLst>
            <pc:docMk/>
            <pc:sldMk cId="3394924879" sldId="549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37:02.492" v="3362" actId="478"/>
          <ac:spMkLst>
            <pc:docMk/>
            <pc:sldMk cId="3394924879" sldId="549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21:53.358" v="2379" actId="1076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3342749F-A4A3-4CC6-8E89-A279285BF1FF}" dt="2021-01-25T08:18:06.544" v="5392" actId="1038"/>
          <ac:picMkLst>
            <pc:docMk/>
            <pc:sldMk cId="3394924879" sldId="549"/>
            <ac:picMk id="15" creationId="{55FB17E3-D73E-4DA9-8277-7BBB2A11D81D}"/>
          </ac:picMkLst>
        </pc:picChg>
      </pc:sldChg>
      <pc:sldChg chg="add del">
        <pc:chgData name="Zhao Jin" userId="cd05a825-544c-438a-9ba1-08e63db50b47" providerId="ADAL" clId="{3342749F-A4A3-4CC6-8E89-A279285BF1FF}" dt="2021-01-21T12:37:58.528" v="3388"/>
        <pc:sldMkLst>
          <pc:docMk/>
          <pc:sldMk cId="710474135" sldId="550"/>
        </pc:sldMkLst>
      </pc:sldChg>
      <pc:sldChg chg="addSp delSp modSp add mod delAnim modAnim">
        <pc:chgData name="Zhao Jin" userId="cd05a825-544c-438a-9ba1-08e63db50b47" providerId="ADAL" clId="{3342749F-A4A3-4CC6-8E89-A279285BF1FF}" dt="2021-01-21T13:53:36.950" v="5126" actId="1076"/>
        <pc:sldMkLst>
          <pc:docMk/>
          <pc:sldMk cId="784668950" sldId="550"/>
        </pc:sldMkLst>
        <pc:spChg chg="add del mod">
          <ac:chgData name="Zhao Jin" userId="cd05a825-544c-438a-9ba1-08e63db50b47" providerId="ADAL" clId="{3342749F-A4A3-4CC6-8E89-A279285BF1FF}" dt="2021-01-21T13:53:33.396" v="5124" actId="478"/>
          <ac:spMkLst>
            <pc:docMk/>
            <pc:sldMk cId="784668950" sldId="550"/>
            <ac:spMk id="7" creationId="{5F21DE9D-8C0F-40F0-A8E9-428B7570F399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3:53:36.950" v="5126" actId="1076"/>
          <ac:spMkLst>
            <pc:docMk/>
            <pc:sldMk cId="784668950" sldId="550"/>
            <ac:spMk id="8" creationId="{9BA3CD25-E0A6-43C6-ACBF-2582BD134206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8:23.423" v="4536" actId="20577"/>
          <ac:spMkLst>
            <pc:docMk/>
            <pc:sldMk cId="784668950" sldId="550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3:00:45.221" v="4541" actId="13926"/>
          <ac:spMkLst>
            <pc:docMk/>
            <pc:sldMk cId="784668950" sldId="550"/>
            <ac:spMk id="13" creationId="{76AACBDB-EFE5-4782-AA9B-3760F5E7D3D7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2:56:38.668" v="4315" actId="20577"/>
          <ac:spMkLst>
            <pc:docMk/>
            <pc:sldMk cId="784668950" sldId="550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6:30.744" v="4591" actId="478"/>
          <ac:spMkLst>
            <pc:docMk/>
            <pc:sldMk cId="784668950" sldId="550"/>
            <ac:spMk id="24582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2" creationId="{70C3C326-88E2-4EA0-95C1-AD96CD4E7B7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6" creationId="{278809FA-B406-4981-9740-F8FEA3DB0FB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7" creationId="{38311CE1-DDEB-4EA2-89E6-0F3AD4D81411}"/>
          </ac:picMkLst>
        </pc:picChg>
      </pc:sldChg>
      <pc:sldChg chg="delSp modSp add del mod">
        <pc:chgData name="Zhao Jin" userId="cd05a825-544c-438a-9ba1-08e63db50b47" providerId="ADAL" clId="{3342749F-A4A3-4CC6-8E89-A279285BF1FF}" dt="2021-01-21T12:21:46.946" v="2377" actId="47"/>
        <pc:sldMkLst>
          <pc:docMk/>
          <pc:sldMk cId="3613962527" sldId="550"/>
        </pc:sldMkLst>
        <pc:spChg chg="mod">
          <ac:chgData name="Zhao Jin" userId="cd05a825-544c-438a-9ba1-08e63db50b47" providerId="ADAL" clId="{3342749F-A4A3-4CC6-8E89-A279285BF1FF}" dt="2021-01-21T12:20:17.623" v="2375" actId="6549"/>
          <ac:spMkLst>
            <pc:docMk/>
            <pc:sldMk cId="3613962527" sldId="550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0:16.225" v="2374" actId="478"/>
          <ac:spMkLst>
            <pc:docMk/>
            <pc:sldMk cId="3613962527" sldId="550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20:12.484" v="2373" actId="20577"/>
          <ac:spMkLst>
            <pc:docMk/>
            <pc:sldMk cId="3613962527" sldId="550"/>
            <ac:spMk id="24578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2:24:02.157" v="2423"/>
        <pc:sldMkLst>
          <pc:docMk/>
          <pc:sldMk cId="3794641356" sldId="550"/>
        </pc:sldMkLst>
      </pc:sldChg>
    </pc:docChg>
  </pc:docChgLst>
  <pc:docChgLst>
    <pc:chgData name="Zhao Jin" userId="cd05a825-544c-438a-9ba1-08e63db50b47" providerId="ADAL" clId="{E094A0D3-9008-D44F-B23F-E71F39C2BDEC}"/>
    <pc:docChg chg="undo custSel addSld delSld modSld sldOrd modMainMaster">
      <pc:chgData name="Zhao Jin" userId="cd05a825-544c-438a-9ba1-08e63db50b47" providerId="ADAL" clId="{E094A0D3-9008-D44F-B23F-E71F39C2BDEC}" dt="2021-01-27T05:44:46" v="1434" actId="207"/>
      <pc:docMkLst>
        <pc:docMk/>
      </pc:docMkLst>
      <pc:sldChg chg="modSp">
        <pc:chgData name="Zhao Jin" userId="cd05a825-544c-438a-9ba1-08e63db50b47" providerId="ADAL" clId="{E094A0D3-9008-D44F-B23F-E71F39C2BDEC}" dt="2021-01-27T04:57:42.438" v="23" actId="20577"/>
        <pc:sldMkLst>
          <pc:docMk/>
          <pc:sldMk cId="0" sldId="256"/>
        </pc:sldMkLst>
        <pc:spChg chg="mod">
          <ac:chgData name="Zhao Jin" userId="cd05a825-544c-438a-9ba1-08e63db50b47" providerId="ADAL" clId="{E094A0D3-9008-D44F-B23F-E71F39C2BDEC}" dt="2021-01-27T04:57:38.527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42.438" v="23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5:17:21.390" v="251" actId="20577"/>
        <pc:sldMkLst>
          <pc:docMk/>
          <pc:sldMk cId="2438607696" sldId="46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50.314" v="46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1.390" v="251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311126165" sldId="485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311126165" sldId="485"/>
            <ac:spMk id="9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6.077" v="252" actId="20577"/>
        <pc:sldMkLst>
          <pc:docMk/>
          <pc:sldMk cId="3792232794" sldId="504"/>
        </pc:sldMkLst>
        <pc:spChg chg="mod">
          <ac:chgData name="Zhao Jin" userId="cd05a825-544c-438a-9ba1-08e63db50b47" providerId="ADAL" clId="{E094A0D3-9008-D44F-B23F-E71F39C2BDEC}" dt="2021-01-27T05:14:34.766" v="156" actId="27636"/>
          <ac:spMkLst>
            <pc:docMk/>
            <pc:sldMk cId="3792232794" sldId="504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5:13.559" v="159" actId="113"/>
          <ac:spMkLst>
            <pc:docMk/>
            <pc:sldMk cId="3792232794" sldId="504"/>
            <ac:spMk id="4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6.077" v="252" actId="20577"/>
          <ac:spMkLst>
            <pc:docMk/>
            <pc:sldMk cId="3792232794" sldId="504"/>
            <ac:spMk id="14338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681224785" sldId="531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681224785" sldId="531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2:53.568" v="127" actId="2696"/>
        <pc:sldMkLst>
          <pc:docMk/>
          <pc:sldMk cId="901453530" sldId="546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0:30.946" v="126" actId="20577"/>
          <ac:spMkLst>
            <pc:docMk/>
            <pc:sldMk cId="901453530" sldId="546"/>
            <ac:spMk id="14338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9.706" v="253" actId="20577"/>
        <pc:sldMkLst>
          <pc:docMk/>
          <pc:sldMk cId="4225956616" sldId="546"/>
        </pc:sldMkLst>
        <pc:spChg chg="mod">
          <ac:chgData name="Zhao Jin" userId="cd05a825-544c-438a-9ba1-08e63db50b47" providerId="ADAL" clId="{E094A0D3-9008-D44F-B23F-E71F39C2BDEC}" dt="2021-01-27T05:15:19.785" v="160" actId="113"/>
          <ac:spMkLst>
            <pc:docMk/>
            <pc:sldMk cId="4225956616" sldId="546"/>
            <ac:spMk id="120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9.706" v="253" actId="20577"/>
          <ac:spMkLst>
            <pc:docMk/>
            <pc:sldMk cId="4225956616" sldId="546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6:20.724" v="163" actId="2696"/>
        <pc:sldMkLst>
          <pc:docMk/>
          <pc:sldMk cId="884841463" sldId="547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884841463" sldId="547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617257579" sldId="54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617257579" sldId="548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3394924879" sldId="549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3394924879" sldId="549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784668950" sldId="550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784668950" sldId="550"/>
            <ac:spMk id="43" creationId="{00000000-0000-0000-0000-000000000000}"/>
          </ac:spMkLst>
        </pc:spChg>
      </pc:sldChg>
      <pc:sldChg chg="modSp add del">
        <pc:chgData name="Zhao Jin" userId="cd05a825-544c-438a-9ba1-08e63db50b47" providerId="ADAL" clId="{E094A0D3-9008-D44F-B23F-E71F39C2BDEC}" dt="2021-01-27T05:17:38.111" v="258" actId="2696"/>
        <pc:sldMkLst>
          <pc:docMk/>
          <pc:sldMk cId="2538842699" sldId="551"/>
        </pc:sldMkLst>
        <pc:spChg chg="mod">
          <ac:chgData name="Zhao Jin" userId="cd05a825-544c-438a-9ba1-08e63db50b47" providerId="ADAL" clId="{E094A0D3-9008-D44F-B23F-E71F39C2BDEC}" dt="2021-01-27T05:17:36.555" v="257" actId="20577"/>
          <ac:spMkLst>
            <pc:docMk/>
            <pc:sldMk cId="2538842699" sldId="551"/>
            <ac:spMk id="14338" creationId="{00000000-0000-0000-0000-000000000000}"/>
          </ac:spMkLst>
        </pc:spChg>
      </pc:sldChg>
      <pc:sldChg chg="addSp delSp modSp add delAnim">
        <pc:chgData name="Zhao Jin" userId="cd05a825-544c-438a-9ba1-08e63db50b47" providerId="ADAL" clId="{E094A0D3-9008-D44F-B23F-E71F39C2BDEC}" dt="2021-01-27T05:22:23.124" v="370" actId="20577"/>
        <pc:sldMkLst>
          <pc:docMk/>
          <pc:sldMk cId="3422194935" sldId="552"/>
        </pc:sldMkLst>
        <pc:spChg chg="mod">
          <ac:chgData name="Zhao Jin" userId="cd05a825-544c-438a-9ba1-08e63db50b47" providerId="ADAL" clId="{E094A0D3-9008-D44F-B23F-E71F39C2BDEC}" dt="2021-01-27T05:22:23.124" v="370" actId="20577"/>
          <ac:spMkLst>
            <pc:docMk/>
            <pc:sldMk cId="3422194935" sldId="552"/>
            <ac:spMk id="8" creationId="{00000000-0000-0000-0000-000000000000}"/>
          </ac:spMkLst>
        </pc:spChg>
        <pc:spChg chg="add del mod">
          <ac:chgData name="Zhao Jin" userId="cd05a825-544c-438a-9ba1-08e63db50b47" providerId="ADAL" clId="{E094A0D3-9008-D44F-B23F-E71F39C2BDEC}" dt="2021-01-27T05:20:48.010" v="345" actId="478"/>
          <ac:spMkLst>
            <pc:docMk/>
            <pc:sldMk cId="3422194935" sldId="552"/>
            <ac:spMk id="84" creationId="{C4E05674-68A2-0D4E-8B47-F7A2C6A6B76F}"/>
          </ac:spMkLst>
        </pc:spChg>
        <pc:spChg chg="mod">
          <ac:chgData name="Zhao Jin" userId="cd05a825-544c-438a-9ba1-08e63db50b47" providerId="ADAL" clId="{E094A0D3-9008-D44F-B23F-E71F39C2BDEC}" dt="2021-01-27T05:17:40.396" v="259" actId="20577"/>
          <ac:spMkLst>
            <pc:docMk/>
            <pc:sldMk cId="3422194935" sldId="552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8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3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09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5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18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4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6" creationId="{00000000-0000-0000-0000-000000000000}"/>
          </ac:grpSpMkLst>
        </pc:grpChg>
        <pc:picChg chg="add mod modCrop">
          <ac:chgData name="Zhao Jin" userId="cd05a825-544c-438a-9ba1-08e63db50b47" providerId="ADAL" clId="{E094A0D3-9008-D44F-B23F-E71F39C2BDEC}" dt="2021-01-27T05:20:55.481" v="348" actId="1076"/>
          <ac:picMkLst>
            <pc:docMk/>
            <pc:sldMk cId="3422194935" sldId="552"/>
            <ac:picMk id="3" creationId="{78D60D94-825A-D54F-ACF5-EA46D7263418}"/>
          </ac:picMkLst>
        </pc:picChg>
        <pc:cxnChg chg="del mod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35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1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2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3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49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50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51" creationId="{00000000-0000-0000-0000-000000000000}"/>
          </ac:cxnSpMkLst>
        </pc:cxnChg>
      </pc:sldChg>
      <pc:sldChg chg="add del">
        <pc:chgData name="Zhao Jin" userId="cd05a825-544c-438a-9ba1-08e63db50b47" providerId="ADAL" clId="{E094A0D3-9008-D44F-B23F-E71F39C2BDEC}" dt="2021-01-27T05:18:00.826" v="262"/>
        <pc:sldMkLst>
          <pc:docMk/>
          <pc:sldMk cId="153180961" sldId="553"/>
        </pc:sldMkLst>
      </pc:sldChg>
      <pc:sldChg chg="modSp add">
        <pc:chgData name="Zhao Jin" userId="cd05a825-544c-438a-9ba1-08e63db50b47" providerId="ADAL" clId="{E094A0D3-9008-D44F-B23F-E71F39C2BDEC}" dt="2021-01-27T05:33:55.712" v="791" actId="14100"/>
        <pc:sldMkLst>
          <pc:docMk/>
          <pc:sldMk cId="1427618944" sldId="553"/>
        </pc:sldMkLst>
        <pc:spChg chg="mod">
          <ac:chgData name="Zhao Jin" userId="cd05a825-544c-438a-9ba1-08e63db50b47" providerId="ADAL" clId="{E094A0D3-9008-D44F-B23F-E71F39C2BDEC}" dt="2021-01-27T05:33:55.712" v="791" actId="14100"/>
          <ac:spMkLst>
            <pc:docMk/>
            <pc:sldMk cId="1427618944" sldId="553"/>
            <ac:spMk id="84" creationId="{C4E05674-68A2-0D4E-8B47-F7A2C6A6B76F}"/>
          </ac:spMkLst>
        </pc:spChg>
        <pc:picChg chg="mod">
          <ac:chgData name="Zhao Jin" userId="cd05a825-544c-438a-9ba1-08e63db50b47" providerId="ADAL" clId="{E094A0D3-9008-D44F-B23F-E71F39C2BDEC}" dt="2021-01-27T05:21:27.060" v="366" actId="1076"/>
          <ac:picMkLst>
            <pc:docMk/>
            <pc:sldMk cId="1427618944" sldId="553"/>
            <ac:picMk id="3" creationId="{78D60D94-825A-D54F-ACF5-EA46D7263418}"/>
          </ac:picMkLst>
        </pc:picChg>
      </pc:sldChg>
      <pc:sldChg chg="addSp delSp modSp add ord delAnim modAnim">
        <pc:chgData name="Zhao Jin" userId="cd05a825-544c-438a-9ba1-08e63db50b47" providerId="ADAL" clId="{E094A0D3-9008-D44F-B23F-E71F39C2BDEC}" dt="2021-01-27T05:37:50.456" v="1042" actId="1035"/>
        <pc:sldMkLst>
          <pc:docMk/>
          <pc:sldMk cId="1659983766" sldId="554"/>
        </pc:sldMkLst>
        <pc:spChg chg="del">
          <ac:chgData name="Zhao Jin" userId="cd05a825-544c-438a-9ba1-08e63db50b47" providerId="ADAL" clId="{E094A0D3-9008-D44F-B23F-E71F39C2BDEC}" dt="2021-01-27T05:24:43.231" v="381" actId="478"/>
          <ac:spMkLst>
            <pc:docMk/>
            <pc:sldMk cId="1659983766" sldId="554"/>
            <ac:spMk id="11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5.188" v="376" actId="478"/>
          <ac:spMkLst>
            <pc:docMk/>
            <pc:sldMk cId="1659983766" sldId="554"/>
            <ac:spMk id="13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7:49.217" v="613" actId="478"/>
          <ac:spMkLst>
            <pc:docMk/>
            <pc:sldMk cId="1659983766" sldId="554"/>
            <ac:spMk id="14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3.113" v="375" actId="478"/>
          <ac:spMkLst>
            <pc:docMk/>
            <pc:sldMk cId="1659983766" sldId="554"/>
            <ac:spMk id="15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7:50.456" v="1042" actId="1035"/>
          <ac:spMkLst>
            <pc:docMk/>
            <pc:sldMk cId="1659983766" sldId="554"/>
            <ac:spMk id="16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6.336" v="382" actId="478"/>
          <ac:spMkLst>
            <pc:docMk/>
            <pc:sldMk cId="1659983766" sldId="554"/>
            <ac:spMk id="17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1.620" v="380" actId="478"/>
          <ac:spMkLst>
            <pc:docMk/>
            <pc:sldMk cId="1659983766" sldId="554"/>
            <ac:spMk id="1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1:04.899" v="719" actId="20577"/>
          <ac:spMkLst>
            <pc:docMk/>
            <pc:sldMk cId="1659983766" sldId="554"/>
            <ac:spMk id="34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4:40.087" v="379" actId="478"/>
          <ac:spMkLst>
            <pc:docMk/>
            <pc:sldMk cId="1659983766" sldId="554"/>
            <ac:spMk id="48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35:32.267" v="828" actId="1035"/>
          <ac:spMkLst>
            <pc:docMk/>
            <pc:sldMk cId="1659983766" sldId="554"/>
            <ac:spMk id="49" creationId="{21EEE82A-4DB6-1D4F-9A03-5951F440FE93}"/>
          </ac:spMkLst>
        </pc:spChg>
        <pc:spChg chg="add mod">
          <ac:chgData name="Zhao Jin" userId="cd05a825-544c-438a-9ba1-08e63db50b47" providerId="ADAL" clId="{E094A0D3-9008-D44F-B23F-E71F39C2BDEC}" dt="2021-01-27T05:37:45.636" v="1033" actId="139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E094A0D3-9008-D44F-B23F-E71F39C2BDEC}" dt="2021-01-27T05:24:26.093" v="374" actId="20577"/>
          <ac:spMkLst>
            <pc:docMk/>
            <pc:sldMk cId="1659983766" sldId="554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24:36.894" v="377" actId="478"/>
          <ac:grpSpMkLst>
            <pc:docMk/>
            <pc:sldMk cId="1659983766" sldId="554"/>
            <ac:grpSpMk id="19" creationId="{00000000-0000-0000-0000-000000000000}"/>
          </ac:grpSpMkLst>
        </pc:grpChg>
        <pc:grpChg chg="mod">
          <ac:chgData name="Zhao Jin" userId="cd05a825-544c-438a-9ba1-08e63db50b47" providerId="ADAL" clId="{E094A0D3-9008-D44F-B23F-E71F39C2BDEC}" dt="2021-01-27T05:36:20.397" v="880" actId="1076"/>
          <ac:grpSpMkLst>
            <pc:docMk/>
            <pc:sldMk cId="1659983766" sldId="554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1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3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8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9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30:33.903" v="698" actId="14100"/>
          <ac:cxnSpMkLst>
            <pc:docMk/>
            <pc:sldMk cId="1659983766" sldId="554"/>
            <ac:cxnSpMk id="40" creationId="{00000000-0000-0000-0000-000000000000}"/>
          </ac:cxnSpMkLst>
        </pc:cxnChg>
      </pc:sldChg>
      <pc:sldChg chg="addSp delSp modSp add">
        <pc:chgData name="Zhao Jin" userId="cd05a825-544c-438a-9ba1-08e63db50b47" providerId="ADAL" clId="{E094A0D3-9008-D44F-B23F-E71F39C2BDEC}" dt="2021-01-27T05:44:46" v="1434" actId="207"/>
        <pc:sldMkLst>
          <pc:docMk/>
          <pc:sldMk cId="1268238251" sldId="555"/>
        </pc:sldMkLst>
        <pc:spChg chg="del">
          <ac:chgData name="Zhao Jin" userId="cd05a825-544c-438a-9ba1-08e63db50b47" providerId="ADAL" clId="{E094A0D3-9008-D44F-B23F-E71F39C2BDEC}" dt="2021-01-27T05:35:16.592" v="820" actId="478"/>
          <ac:spMkLst>
            <pc:docMk/>
            <pc:sldMk cId="1268238251" sldId="555"/>
            <ac:spMk id="16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44:46" v="1434" actId="207"/>
          <ac:spMkLst>
            <pc:docMk/>
            <pc:sldMk cId="1268238251" sldId="555"/>
            <ac:spMk id="25" creationId="{F43FC8C1-7270-804E-9F1F-0B4AED0CEA28}"/>
          </ac:spMkLst>
        </pc:spChg>
        <pc:spChg chg="add mod">
          <ac:chgData name="Zhao Jin" userId="cd05a825-544c-438a-9ba1-08e63db50b47" providerId="ADAL" clId="{E094A0D3-9008-D44F-B23F-E71F39C2BDEC}" dt="2021-01-27T05:44:16.318" v="1429" actId="14100"/>
          <ac:spMkLst>
            <pc:docMk/>
            <pc:sldMk cId="1268238251" sldId="555"/>
            <ac:spMk id="26" creationId="{D54C351E-DA02-A443-8515-857077895051}"/>
          </ac:spMkLst>
        </pc:spChg>
        <pc:spChg chg="add mod">
          <ac:chgData name="Zhao Jin" userId="cd05a825-544c-438a-9ba1-08e63db50b47" providerId="ADAL" clId="{E094A0D3-9008-D44F-B23F-E71F39C2BDEC}" dt="2021-01-27T05:41:58.527" v="1301" actId="1036"/>
          <ac:spMkLst>
            <pc:docMk/>
            <pc:sldMk cId="1268238251" sldId="555"/>
            <ac:spMk id="27" creationId="{367D5355-0C55-2E48-9F4B-AB4FC9100A05}"/>
          </ac:spMkLst>
        </pc:spChg>
        <pc:spChg chg="add del mod">
          <ac:chgData name="Zhao Jin" userId="cd05a825-544c-438a-9ba1-08e63db50b47" providerId="ADAL" clId="{E094A0D3-9008-D44F-B23F-E71F39C2BDEC}" dt="2021-01-27T05:40:51.648" v="1180"/>
          <ac:spMkLst>
            <pc:docMk/>
            <pc:sldMk cId="1268238251" sldId="555"/>
            <ac:spMk id="28" creationId="{EE887C52-B868-F041-B2F3-E77854181B5E}"/>
          </ac:spMkLst>
        </pc:spChg>
        <pc:spChg chg="mod">
          <ac:chgData name="Zhao Jin" userId="cd05a825-544c-438a-9ba1-08e63db50b47" providerId="ADAL" clId="{E094A0D3-9008-D44F-B23F-E71F39C2BDEC}" dt="2021-01-27T05:44:00.171" v="1425" actId="14100"/>
          <ac:spMkLst>
            <pc:docMk/>
            <pc:sldMk cId="1268238251" sldId="555"/>
            <ac:spMk id="49" creationId="{21EEE82A-4DB6-1D4F-9A03-5951F440FE93}"/>
          </ac:spMkLst>
        </pc:spChg>
        <pc:grpChg chg="del">
          <ac:chgData name="Zhao Jin" userId="cd05a825-544c-438a-9ba1-08e63db50b47" providerId="ADAL" clId="{E094A0D3-9008-D44F-B23F-E71F39C2BDEC}" dt="2021-01-27T05:35:18.480" v="821" actId="478"/>
          <ac:grpSpMkLst>
            <pc:docMk/>
            <pc:sldMk cId="1268238251" sldId="555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35:18.480" v="821" actId="478"/>
          <ac:cxnSpMkLst>
            <pc:docMk/>
            <pc:sldMk cId="1268238251" sldId="555"/>
            <ac:cxnSpMk id="33" creationId="{00000000-0000-0000-0000-000000000000}"/>
          </ac:cxnSpMkLst>
        </pc:cxnChg>
      </pc:sldChg>
      <pc:sldMasterChg chg="modSp modSldLayout">
        <pc:chgData name="Zhao Jin" userId="cd05a825-544c-438a-9ba1-08e63db50b47" providerId="ADAL" clId="{E094A0D3-9008-D44F-B23F-E71F39C2BDEC}" dt="2021-01-27T04:58:20.523" v="47"/>
        <pc:sldMasterMkLst>
          <pc:docMk/>
          <pc:sldMasterMk cId="0" sldId="2147485087"/>
        </pc:sldMaster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B1F7CFED-A664-443A-A173-5DFC1A50598C}"/>
    <pc:docChg chg="undo custSel addSld delSld modSld sldOrd">
      <pc:chgData name="Zhao Jin" userId="cd05a825-544c-438a-9ba1-08e63db50b47" providerId="ADAL" clId="{B1F7CFED-A664-443A-A173-5DFC1A50598C}" dt="2021-01-27T11:27:42.250" v="3304" actId="20577"/>
      <pc:docMkLst>
        <pc:docMk/>
      </pc:docMkLst>
      <pc:sldChg chg="modSp mod">
        <pc:chgData name="Zhao Jin" userId="cd05a825-544c-438a-9ba1-08e63db50b47" providerId="ADAL" clId="{B1F7CFED-A664-443A-A173-5DFC1A50598C}" dt="2021-01-27T08:47:23.481" v="3299" actId="20577"/>
        <pc:sldMkLst>
          <pc:docMk/>
          <pc:sldMk cId="2438607696" sldId="468"/>
        </pc:sldMkLst>
        <pc:spChg chg="mod">
          <ac:chgData name="Zhao Jin" userId="cd05a825-544c-438a-9ba1-08e63db50b47" providerId="ADAL" clId="{B1F7CFED-A664-443A-A173-5DFC1A50598C}" dt="2021-01-27T08:47:23.481" v="3299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1311126165" sldId="485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792232794" sldId="50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792232794" sldId="504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1:06.537" v="2865" actId="478"/>
          <ac:spMkLst>
            <pc:docMk/>
            <pc:sldMk cId="3792232794" sldId="504"/>
            <ac:spMk id="14340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681224785" sldId="531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375427509" sldId="545"/>
        </pc:sldMkLst>
        <pc:spChg chg="add mod">
          <ac:chgData name="Zhao Jin" userId="cd05a825-544c-438a-9ba1-08e63db50b47" providerId="ADAL" clId="{B1F7CFED-A664-443A-A173-5DFC1A50598C}" dt="2021-01-27T07:43:52.646" v="2620" actId="1076"/>
          <ac:spMkLst>
            <pc:docMk/>
            <pc:sldMk cId="375427509" sldId="545"/>
            <ac:spMk id="2" creationId="{E9A5D595-9C8F-4791-89EB-4A77CF886521}"/>
          </ac:spMkLst>
        </pc:spChg>
        <pc:spChg chg="mod">
          <ac:chgData name="Zhao Jin" userId="cd05a825-544c-438a-9ba1-08e63db50b47" providerId="ADAL" clId="{B1F7CFED-A664-443A-A173-5DFC1A50598C}" dt="2021-01-27T07:40:56.676" v="2395" actId="1038"/>
          <ac:spMkLst>
            <pc:docMk/>
            <pc:sldMk cId="375427509" sldId="545"/>
            <ac:spMk id="9" creationId="{00000000-0000-0000-0000-000000000000}"/>
          </ac:spMkLst>
        </pc:spChg>
        <pc:spChg chg="add del mod">
          <ac:chgData name="Zhao Jin" userId="cd05a825-544c-438a-9ba1-08e63db50b47" providerId="ADAL" clId="{B1F7CFED-A664-443A-A173-5DFC1A50598C}" dt="2021-01-27T07:41:30.878" v="2420" actId="478"/>
          <ac:spMkLst>
            <pc:docMk/>
            <pc:sldMk cId="375427509" sldId="545"/>
            <ac:spMk id="10" creationId="{B8A19F3D-8432-44D5-9DDD-CA0671559FFB}"/>
          </ac:spMkLst>
        </pc:spChg>
        <pc:spChg chg="add mod">
          <ac:chgData name="Zhao Jin" userId="cd05a825-544c-438a-9ba1-08e63db50b47" providerId="ADAL" clId="{B1F7CFED-A664-443A-A173-5DFC1A50598C}" dt="2021-01-27T07:43:23.111" v="2615" actId="207"/>
          <ac:spMkLst>
            <pc:docMk/>
            <pc:sldMk cId="375427509" sldId="545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2:29.047" v="2536" actId="20577"/>
          <ac:spMkLst>
            <pc:docMk/>
            <pc:sldMk cId="375427509" sldId="545"/>
            <ac:spMk id="14" creationId="{7016A8A5-E9D1-453F-88AF-4D42231AA134}"/>
          </ac:spMkLst>
        </pc:spChg>
      </pc:sldChg>
      <pc:sldChg chg="addSp delSp modSp add del mod delAnim modAnim">
        <pc:chgData name="Zhao Jin" userId="cd05a825-544c-438a-9ba1-08e63db50b47" providerId="ADAL" clId="{B1F7CFED-A664-443A-A173-5DFC1A50598C}" dt="2021-01-27T07:38:37.769" v="2178" actId="2696"/>
        <pc:sldMkLst>
          <pc:docMk/>
          <pc:sldMk cId="1899776498" sldId="545"/>
        </pc:sldMkLst>
        <pc:spChg chg="mod">
          <ac:chgData name="Zhao Jin" userId="cd05a825-544c-438a-9ba1-08e63db50b47" providerId="ADAL" clId="{B1F7CFED-A664-443A-A173-5DFC1A50598C}" dt="2021-01-27T07:28:31.984" v="1706" actId="20577"/>
          <ac:spMkLst>
            <pc:docMk/>
            <pc:sldMk cId="1899776498" sldId="545"/>
            <ac:spMk id="8" creationId="{00000000-0000-0000-0000-000000000000}"/>
          </ac:spMkLst>
        </pc:spChg>
        <pc:spChg chg="mod topLvl">
          <ac:chgData name="Zhao Jin" userId="cd05a825-544c-438a-9ba1-08e63db50b47" providerId="ADAL" clId="{B1F7CFED-A664-443A-A173-5DFC1A50598C}" dt="2021-01-27T07:37:00.919" v="2165" actId="1038"/>
          <ac:spMkLst>
            <pc:docMk/>
            <pc:sldMk cId="1899776498" sldId="545"/>
            <ac:spMk id="9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23:00.324" v="1525" actId="478"/>
          <ac:spMkLst>
            <pc:docMk/>
            <pc:sldMk cId="1899776498" sldId="545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2:54.170" v="1523" actId="478"/>
          <ac:spMkLst>
            <pc:docMk/>
            <pc:sldMk cId="1899776498" sldId="545"/>
            <ac:spMk id="11" creationId="{00000000-0000-0000-0000-000000000000}"/>
          </ac:spMkLst>
        </pc:spChg>
        <pc:spChg chg="add del">
          <ac:chgData name="Zhao Jin" userId="cd05a825-544c-438a-9ba1-08e63db50b47" providerId="ADAL" clId="{B1F7CFED-A664-443A-A173-5DFC1A50598C}" dt="2021-01-27T07:23:33.583" v="1541" actId="22"/>
          <ac:spMkLst>
            <pc:docMk/>
            <pc:sldMk cId="1899776498" sldId="545"/>
            <ac:spMk id="13" creationId="{5970720F-9366-4804-AA45-49708743C511}"/>
          </ac:spMkLst>
        </pc:spChg>
        <pc:spChg chg="add mod">
          <ac:chgData name="Zhao Jin" userId="cd05a825-544c-438a-9ba1-08e63db50b47" providerId="ADAL" clId="{B1F7CFED-A664-443A-A173-5DFC1A50598C}" dt="2021-01-27T07:36:09.937" v="2130" actId="20578"/>
          <ac:spMkLst>
            <pc:docMk/>
            <pc:sldMk cId="1899776498" sldId="545"/>
            <ac:spMk id="14" creationId="{7016A8A5-E9D1-453F-88AF-4D42231AA134}"/>
          </ac:spMkLst>
        </pc:spChg>
        <pc:spChg chg="add del mod">
          <ac:chgData name="Zhao Jin" userId="cd05a825-544c-438a-9ba1-08e63db50b47" providerId="ADAL" clId="{B1F7CFED-A664-443A-A173-5DFC1A50598C}" dt="2021-01-27T07:38:36.083" v="2177" actId="478"/>
          <ac:spMkLst>
            <pc:docMk/>
            <pc:sldMk cId="1899776498" sldId="545"/>
            <ac:spMk id="15" creationId="{9BDB1968-85B8-431C-8282-873863DD0568}"/>
          </ac:spMkLst>
        </pc:spChg>
        <pc:spChg chg="mod">
          <ac:chgData name="Zhao Jin" userId="cd05a825-544c-438a-9ba1-08e63db50b47" providerId="ADAL" clId="{B1F7CFED-A664-443A-A173-5DFC1A50598C}" dt="2021-01-27T07:32:20.327" v="1938" actId="20577"/>
          <ac:spMkLst>
            <pc:docMk/>
            <pc:sldMk cId="1899776498" sldId="545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2:54.170" v="1523" actId="478"/>
          <ac:grpSpMkLst>
            <pc:docMk/>
            <pc:sldMk cId="1899776498" sldId="545"/>
            <ac:grpSpMk id="2" creationId="{00000000-0000-0000-0000-000000000000}"/>
          </ac:grpSpMkLst>
        </pc:grpChg>
      </pc:sldChg>
      <pc:sldChg chg="addSp delSp modSp add del mod delAnim modAnim">
        <pc:chgData name="Zhao Jin" userId="cd05a825-544c-438a-9ba1-08e63db50b47" providerId="ADAL" clId="{B1F7CFED-A664-443A-A173-5DFC1A50598C}" dt="2021-01-27T08:38:52.330" v="2929" actId="2696"/>
        <pc:sldMkLst>
          <pc:docMk/>
          <pc:sldMk cId="3702084380" sldId="545"/>
        </pc:sldMkLst>
        <pc:spChg chg="del">
          <ac:chgData name="Zhao Jin" userId="cd05a825-544c-438a-9ba1-08e63db50b47" providerId="ADAL" clId="{B1F7CFED-A664-443A-A173-5DFC1A50598C}" dt="2021-01-27T07:46:02.987" v="2628" actId="478"/>
          <ac:spMkLst>
            <pc:docMk/>
            <pc:sldMk cId="3702084380" sldId="545"/>
            <ac:spMk id="2" creationId="{E9A5D595-9C8F-4791-89EB-4A77CF886521}"/>
          </ac:spMkLst>
        </pc:spChg>
        <pc:spChg chg="del">
          <ac:chgData name="Zhao Jin" userId="cd05a825-544c-438a-9ba1-08e63db50b47" providerId="ADAL" clId="{B1F7CFED-A664-443A-A173-5DFC1A50598C}" dt="2021-01-27T07:53:08.383" v="2927" actId="478"/>
          <ac:spMkLst>
            <pc:docMk/>
            <pc:sldMk cId="3702084380" sldId="545"/>
            <ac:spMk id="11" creationId="{BC839910-3DED-4F3B-ACBB-949AD3823840}"/>
          </ac:spMkLst>
        </pc:spChg>
        <pc:spChg chg="add del">
          <ac:chgData name="Zhao Jin" userId="cd05a825-544c-438a-9ba1-08e63db50b47" providerId="ADAL" clId="{B1F7CFED-A664-443A-A173-5DFC1A50598C}" dt="2021-01-27T07:46:37.466" v="2691" actId="478"/>
          <ac:spMkLst>
            <pc:docMk/>
            <pc:sldMk cId="3702084380" sldId="545"/>
            <ac:spMk id="14" creationId="{7016A8A5-E9D1-453F-88AF-4D42231AA134}"/>
          </ac:spMkLst>
        </pc:spChg>
        <pc:spChg chg="mod">
          <ac:chgData name="Zhao Jin" userId="cd05a825-544c-438a-9ba1-08e63db50b47" providerId="ADAL" clId="{B1F7CFED-A664-443A-A173-5DFC1A50598C}" dt="2021-01-27T07:46:32.619" v="2689" actId="20577"/>
          <ac:spMkLst>
            <pc:docMk/>
            <pc:sldMk cId="3702084380" sldId="54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38:28.864" v="2928" actId="478"/>
          <ac:spMkLst>
            <pc:docMk/>
            <pc:sldMk cId="3702084380" sldId="545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42.250" v="3304" actId="20577"/>
        <pc:sldMkLst>
          <pc:docMk/>
          <pc:sldMk cId="4228901100" sldId="54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8901100" sldId="545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42.250" v="3304" actId="20577"/>
          <ac:spMkLst>
            <pc:docMk/>
            <pc:sldMk cId="4228901100" sldId="545"/>
            <ac:spMk id="8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4225956616" sldId="546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5956616" sldId="546"/>
            <ac:spMk id="7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7:50:50.677" v="2860" actId="478"/>
          <ac:spMkLst>
            <pc:docMk/>
            <pc:sldMk cId="4225956616" sldId="546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7:01:43.927" v="726" actId="207"/>
        <pc:sldMkLst>
          <pc:docMk/>
          <pc:sldMk cId="1617257579" sldId="548"/>
        </pc:sldMkLst>
        <pc:spChg chg="add del">
          <ac:chgData name="Zhao Jin" userId="cd05a825-544c-438a-9ba1-08e63db50b47" providerId="ADAL" clId="{B1F7CFED-A664-443A-A173-5DFC1A50598C}" dt="2021-01-27T06:57:25.932" v="430" actId="11529"/>
          <ac:spMkLst>
            <pc:docMk/>
            <pc:sldMk cId="1617257579" sldId="548"/>
            <ac:spMk id="3" creationId="{25B75977-5F8C-4BDE-914A-120DA8BB1667}"/>
          </ac:spMkLst>
        </pc:spChg>
        <pc:spChg chg="add del mod">
          <ac:chgData name="Zhao Jin" userId="cd05a825-544c-438a-9ba1-08e63db50b47" providerId="ADAL" clId="{B1F7CFED-A664-443A-A173-5DFC1A50598C}" dt="2021-01-27T06:58:03.563" v="515" actId="478"/>
          <ac:spMkLst>
            <pc:docMk/>
            <pc:sldMk cId="1617257579" sldId="548"/>
            <ac:spMk id="4" creationId="{2C2FF42B-F3E2-4542-94AE-860A7F4C5AE8}"/>
          </ac:spMkLst>
        </pc:spChg>
        <pc:spChg chg="mod">
          <ac:chgData name="Zhao Jin" userId="cd05a825-544c-438a-9ba1-08e63db50b47" providerId="ADAL" clId="{B1F7CFED-A664-443A-A173-5DFC1A50598C}" dt="2021-01-27T06:51:06.068" v="286" actId="403"/>
          <ac:spMkLst>
            <pc:docMk/>
            <pc:sldMk cId="1617257579" sldId="548"/>
            <ac:spMk id="8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6:55:07.454" v="395" actId="478"/>
          <ac:spMkLst>
            <pc:docMk/>
            <pc:sldMk cId="1617257579" sldId="548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6:58:23.608" v="590" actId="1076"/>
          <ac:spMkLst>
            <pc:docMk/>
            <pc:sldMk cId="1617257579" sldId="548"/>
            <ac:spMk id="11" creationId="{A4A511B3-0BFF-4C82-BF52-5B85A1891528}"/>
          </ac:spMkLst>
        </pc:spChg>
        <pc:spChg chg="add mod">
          <ac:chgData name="Zhao Jin" userId="cd05a825-544c-438a-9ba1-08e63db50b47" providerId="ADAL" clId="{B1F7CFED-A664-443A-A173-5DFC1A50598C}" dt="2021-01-27T06:59:40.363" v="634" actId="1076"/>
          <ac:spMkLst>
            <pc:docMk/>
            <pc:sldMk cId="1617257579" sldId="548"/>
            <ac:spMk id="13" creationId="{F65000D4-8068-4B6E-B9A4-D88802072D9E}"/>
          </ac:spMkLst>
        </pc:spChg>
        <pc:spChg chg="mod">
          <ac:chgData name="Zhao Jin" userId="cd05a825-544c-438a-9ba1-08e63db50b47" providerId="ADAL" clId="{B1F7CFED-A664-443A-A173-5DFC1A50598C}" dt="2021-01-27T06:49:16.978" v="171" actId="313"/>
          <ac:spMkLst>
            <pc:docMk/>
            <pc:sldMk cId="1617257579" sldId="548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B1F7CFED-A664-443A-A173-5DFC1A50598C}" dt="2021-01-27T07:01:43.927" v="726" actId="207"/>
          <ac:graphicFrameMkLst>
            <pc:docMk/>
            <pc:sldMk cId="1617257579" sldId="548"/>
            <ac:graphicFrameMk id="2" creationId="{426125AF-2C98-4B25-8E18-D82777859E86}"/>
          </ac:graphicFrameMkLst>
        </pc:graphicFrameChg>
        <pc:graphicFrameChg chg="add mod modGraphic">
          <ac:chgData name="Zhao Jin" userId="cd05a825-544c-438a-9ba1-08e63db50b47" providerId="ADAL" clId="{B1F7CFED-A664-443A-A173-5DFC1A50598C}" dt="2021-01-27T07:01:40.317" v="725" actId="207"/>
          <ac:graphicFrameMkLst>
            <pc:docMk/>
            <pc:sldMk cId="1617257579" sldId="548"/>
            <ac:graphicFrameMk id="10" creationId="{9C421041-2210-4121-91BC-BD8BDCC5C1CA}"/>
          </ac:graphicFrameMkLst>
        </pc:graphicFrame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3394924879" sldId="549"/>
        </pc:sldMkLst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784668950" sldId="550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422194935" sldId="55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422194935" sldId="552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2.012" v="2861" actId="478"/>
          <ac:spMkLst>
            <pc:docMk/>
            <pc:sldMk cId="3422194935" sldId="552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427618944" sldId="553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427618944" sldId="553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3.822" v="2862" actId="478"/>
          <ac:spMkLst>
            <pc:docMk/>
            <pc:sldMk cId="1427618944" sldId="553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659983766" sldId="55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659983766" sldId="554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6:40:39.463" v="4" actId="20577"/>
          <ac:spMkLst>
            <pc:docMk/>
            <pc:sldMk cId="1659983766" sldId="554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7:49:14.913" v="2831" actId="1076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6:48:04.932" v="75" actId="6549"/>
          <ac:spMkLst>
            <pc:docMk/>
            <pc:sldMk cId="1659983766" sldId="554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5.076" v="2863" actId="478"/>
          <ac:spMkLst>
            <pc:docMk/>
            <pc:sldMk cId="1659983766" sldId="554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8:43:28.344" v="3236"/>
        <pc:sldMkLst>
          <pc:docMk/>
          <pc:sldMk cId="1268238251" sldId="55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268238251" sldId="555"/>
            <ac:spMk id="7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8:41:03.484" v="2956" actId="20577"/>
          <ac:spMkLst>
            <pc:docMk/>
            <pc:sldMk cId="1268238251" sldId="555"/>
            <ac:spMk id="11" creationId="{2DB8C0DD-2610-48AA-A2F1-A9AE4DD922BA}"/>
          </ac:spMkLst>
        </pc:spChg>
        <pc:spChg chg="add mod">
          <ac:chgData name="Zhao Jin" userId="cd05a825-544c-438a-9ba1-08e63db50b47" providerId="ADAL" clId="{B1F7CFED-A664-443A-A173-5DFC1A50598C}" dt="2021-01-27T08:42:28.113" v="3230" actId="1076"/>
          <ac:spMkLst>
            <pc:docMk/>
            <pc:sldMk cId="1268238251" sldId="555"/>
            <ac:spMk id="13" creationId="{972B1E9B-C6E8-4DE8-871E-C214A3D77F45}"/>
          </ac:spMkLst>
        </pc:spChg>
        <pc:spChg chg="mod">
          <ac:chgData name="Zhao Jin" userId="cd05a825-544c-438a-9ba1-08e63db50b47" providerId="ADAL" clId="{B1F7CFED-A664-443A-A173-5DFC1A50598C}" dt="2021-01-27T08:42:07.396" v="3218" actId="1076"/>
          <ac:spMkLst>
            <pc:docMk/>
            <pc:sldMk cId="1268238251" sldId="555"/>
            <ac:spMk id="25" creationId="{F43FC8C1-7270-804E-9F1F-0B4AED0CEA28}"/>
          </ac:spMkLst>
        </pc:spChg>
        <pc:spChg chg="mod">
          <ac:chgData name="Zhao Jin" userId="cd05a825-544c-438a-9ba1-08e63db50b47" providerId="ADAL" clId="{B1F7CFED-A664-443A-A173-5DFC1A50598C}" dt="2021-01-27T06:41:29.448" v="68" actId="1036"/>
          <ac:spMkLst>
            <pc:docMk/>
            <pc:sldMk cId="1268238251" sldId="555"/>
            <ac:spMk id="26" creationId="{D54C351E-DA02-A443-8515-857077895051}"/>
          </ac:spMkLst>
        </pc:spChg>
        <pc:spChg chg="mod">
          <ac:chgData name="Zhao Jin" userId="cd05a825-544c-438a-9ba1-08e63db50b47" providerId="ADAL" clId="{B1F7CFED-A664-443A-A173-5DFC1A50598C}" dt="2021-01-27T08:42:36.548" v="3233" actId="14100"/>
          <ac:spMkLst>
            <pc:docMk/>
            <pc:sldMk cId="1268238251" sldId="555"/>
            <ac:spMk id="27" creationId="{367D5355-0C55-2E48-9F4B-AB4FC9100A05}"/>
          </ac:spMkLst>
        </pc:spChg>
        <pc:spChg chg="mod">
          <ac:chgData name="Zhao Jin" userId="cd05a825-544c-438a-9ba1-08e63db50b47" providerId="ADAL" clId="{B1F7CFED-A664-443A-A173-5DFC1A50598C}" dt="2021-01-27T06:41:19.701" v="20" actId="14100"/>
          <ac:spMkLst>
            <pc:docMk/>
            <pc:sldMk cId="1268238251" sldId="555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6:48:09.050" v="77" actId="6549"/>
          <ac:spMkLst>
            <pc:docMk/>
            <pc:sldMk cId="1268238251" sldId="55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6.309" v="2864" actId="478"/>
          <ac:spMkLst>
            <pc:docMk/>
            <pc:sldMk cId="1268238251" sldId="555"/>
            <ac:spMk id="14340" creationId="{00000000-0000-0000-0000-000000000000}"/>
          </ac:spMkLst>
        </pc:spChg>
        <pc:picChg chg="add mod">
          <ac:chgData name="Zhao Jin" userId="cd05a825-544c-438a-9ba1-08e63db50b47" providerId="ADAL" clId="{B1F7CFED-A664-443A-A173-5DFC1A50598C}" dt="2021-01-27T06:41:55.260" v="70" actId="1076"/>
          <ac:picMkLst>
            <pc:docMk/>
            <pc:sldMk cId="1268238251" sldId="555"/>
            <ac:picMk id="10" creationId="{54864FA4-5498-40C2-AC55-7C820DE312A4}"/>
          </ac:picMkLst>
        </pc:picChg>
        <pc:picChg chg="add del mod">
          <ac:chgData name="Zhao Jin" userId="cd05a825-544c-438a-9ba1-08e63db50b47" providerId="ADAL" clId="{B1F7CFED-A664-443A-A173-5DFC1A50598C}" dt="2021-01-27T08:42:30.784" v="3231" actId="478"/>
          <ac:picMkLst>
            <pc:docMk/>
            <pc:sldMk cId="1268238251" sldId="555"/>
            <ac:picMk id="14" creationId="{06DAC04A-DB00-43B7-B28D-DAEF577685EF}"/>
          </ac:picMkLst>
        </pc:picChg>
      </pc:sldChg>
      <pc:sldChg chg="addSp delSp modSp add mod ord">
        <pc:chgData name="Zhao Jin" userId="cd05a825-544c-438a-9ba1-08e63db50b47" providerId="ADAL" clId="{B1F7CFED-A664-443A-A173-5DFC1A50598C}" dt="2021-01-27T07:08:25.449" v="1116" actId="207"/>
        <pc:sldMkLst>
          <pc:docMk/>
          <pc:sldMk cId="3990513599" sldId="556"/>
        </pc:sldMkLst>
        <pc:spChg chg="add del">
          <ac:chgData name="Zhao Jin" userId="cd05a825-544c-438a-9ba1-08e63db50b47" providerId="ADAL" clId="{B1F7CFED-A664-443A-A173-5DFC1A50598C}" dt="2021-01-27T06:56:10.472" v="407"/>
          <ac:spMkLst>
            <pc:docMk/>
            <pc:sldMk cId="3990513599" sldId="556"/>
            <ac:spMk id="3" creationId="{0A875857-CF74-416D-8252-06EE7DA458C4}"/>
          </ac:spMkLst>
        </pc:spChg>
        <pc:spChg chg="add del">
          <ac:chgData name="Zhao Jin" userId="cd05a825-544c-438a-9ba1-08e63db50b47" providerId="ADAL" clId="{B1F7CFED-A664-443A-A173-5DFC1A50598C}" dt="2021-01-27T06:56:12.519" v="409"/>
          <ac:spMkLst>
            <pc:docMk/>
            <pc:sldMk cId="3990513599" sldId="556"/>
            <ac:spMk id="4" creationId="{64F9D77D-5C03-4A5A-A9C6-EEE366FC782B}"/>
          </ac:spMkLst>
        </pc:spChg>
        <pc:spChg chg="mod">
          <ac:chgData name="Zhao Jin" userId="cd05a825-544c-438a-9ba1-08e63db50b47" providerId="ADAL" clId="{B1F7CFED-A664-443A-A173-5DFC1A50598C}" dt="2021-01-27T07:00:18.754" v="646" actId="1076"/>
          <ac:spMkLst>
            <pc:docMk/>
            <pc:sldMk cId="3990513599" sldId="556"/>
            <ac:spMk id="8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08:25.449" v="1116" actId="207"/>
          <ac:spMkLst>
            <pc:docMk/>
            <pc:sldMk cId="3990513599" sldId="556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04:17.602" v="912" actId="14100"/>
          <ac:spMkLst>
            <pc:docMk/>
            <pc:sldMk cId="3990513599" sldId="556"/>
            <ac:spMk id="13" creationId="{83E77368-EFC8-43A5-9C2D-1D67480ABDD4}"/>
          </ac:spMkLst>
        </pc:spChg>
        <pc:spChg chg="add mod">
          <ac:chgData name="Zhao Jin" userId="cd05a825-544c-438a-9ba1-08e63db50b47" providerId="ADAL" clId="{B1F7CFED-A664-443A-A173-5DFC1A50598C}" dt="2021-01-27T07:05:16.894" v="1022" actId="5793"/>
          <ac:spMkLst>
            <pc:docMk/>
            <pc:sldMk cId="3990513599" sldId="556"/>
            <ac:spMk id="14" creationId="{160E7932-F8E1-47DC-A439-4EDAB1A0E116}"/>
          </ac:spMkLst>
        </pc:spChg>
        <pc:spChg chg="mod">
          <ac:chgData name="Zhao Jin" userId="cd05a825-544c-438a-9ba1-08e63db50b47" providerId="ADAL" clId="{B1F7CFED-A664-443A-A173-5DFC1A50598C}" dt="2021-01-27T07:05:28.456" v="1023"/>
          <ac:spMkLst>
            <pc:docMk/>
            <pc:sldMk cId="3990513599" sldId="55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B1F7CFED-A664-443A-A173-5DFC1A50598C}" dt="2021-01-27T06:55:56.946" v="400" actId="478"/>
          <ac:graphicFrameMkLst>
            <pc:docMk/>
            <pc:sldMk cId="3990513599" sldId="556"/>
            <ac:graphicFrameMk id="2" creationId="{426125AF-2C98-4B25-8E18-D82777859E86}"/>
          </ac:graphicFrameMkLst>
        </pc:graphicFrameChg>
        <pc:graphicFrameChg chg="del mod modGraphic">
          <ac:chgData name="Zhao Jin" userId="cd05a825-544c-438a-9ba1-08e63db50b47" providerId="ADAL" clId="{B1F7CFED-A664-443A-A173-5DFC1A50598C}" dt="2021-01-27T06:59:50.019" v="635" actId="478"/>
          <ac:graphicFrameMkLst>
            <pc:docMk/>
            <pc:sldMk cId="3990513599" sldId="556"/>
            <ac:graphicFrameMk id="10" creationId="{9C421041-2210-4121-91BC-BD8BDCC5C1CA}"/>
          </ac:graphicFrameMkLst>
        </pc:graphicFrameChg>
        <pc:picChg chg="add del mod">
          <ac:chgData name="Zhao Jin" userId="cd05a825-544c-438a-9ba1-08e63db50b47" providerId="ADAL" clId="{B1F7CFED-A664-443A-A173-5DFC1A50598C}" dt="2021-01-27T07:03:22.864" v="754" actId="478"/>
          <ac:picMkLst>
            <pc:docMk/>
            <pc:sldMk cId="3990513599" sldId="556"/>
            <ac:picMk id="6" creationId="{3C6114E5-8048-4B49-9203-9B6E6AC2505F}"/>
          </ac:picMkLst>
        </pc:picChg>
      </pc:sldChg>
      <pc:sldChg chg="modSp add mod">
        <pc:chgData name="Zhao Jin" userId="cd05a825-544c-438a-9ba1-08e63db50b47" providerId="ADAL" clId="{B1F7CFED-A664-443A-A173-5DFC1A50598C}" dt="2021-01-27T07:10:49.029" v="1165" actId="1038"/>
        <pc:sldMkLst>
          <pc:docMk/>
          <pc:sldMk cId="788021743" sldId="557"/>
        </pc:sldMkLst>
        <pc:spChg chg="mod">
          <ac:chgData name="Zhao Jin" userId="cd05a825-544c-438a-9ba1-08e63db50b47" providerId="ADAL" clId="{B1F7CFED-A664-443A-A173-5DFC1A50598C}" dt="2021-01-27T07:10:47.218" v="1157" actId="20577"/>
          <ac:spMkLst>
            <pc:docMk/>
            <pc:sldMk cId="788021743" sldId="557"/>
            <ac:spMk id="9" creationId="{279DD0F7-7371-46CC-B55A-367690ADD30F}"/>
          </ac:spMkLst>
        </pc:spChg>
        <pc:spChg chg="mod">
          <ac:chgData name="Zhao Jin" userId="cd05a825-544c-438a-9ba1-08e63db50b47" providerId="ADAL" clId="{B1F7CFED-A664-443A-A173-5DFC1A50598C}" dt="2021-01-27T07:01:23.245" v="713"/>
          <ac:spMkLst>
            <pc:docMk/>
            <pc:sldMk cId="788021743" sldId="557"/>
            <ac:spMk id="14338" creationId="{00000000-0000-0000-0000-000000000000}"/>
          </ac:spMkLst>
        </pc:spChg>
        <pc:picChg chg="mod">
          <ac:chgData name="Zhao Jin" userId="cd05a825-544c-438a-9ba1-08e63db50b47" providerId="ADAL" clId="{B1F7CFED-A664-443A-A173-5DFC1A50598C}" dt="2021-01-27T07:10:49.029" v="1165" actId="1038"/>
          <ac:picMkLst>
            <pc:docMk/>
            <pc:sldMk cId="788021743" sldId="557"/>
            <ac:picMk id="6" creationId="{3C6114E5-8048-4B49-9203-9B6E6AC2505F}"/>
          </ac:picMkLst>
        </pc:picChg>
      </pc:sldChg>
      <pc:sldChg chg="addSp delSp modSp add mod">
        <pc:chgData name="Zhao Jin" userId="cd05a825-544c-438a-9ba1-08e63db50b47" providerId="ADAL" clId="{B1F7CFED-A664-443A-A173-5DFC1A50598C}" dt="2021-01-27T07:22:06.429" v="1447"/>
        <pc:sldMkLst>
          <pc:docMk/>
          <pc:sldMk cId="686532275" sldId="558"/>
        </pc:sldMkLst>
        <pc:spChg chg="add del">
          <ac:chgData name="Zhao Jin" userId="cd05a825-544c-438a-9ba1-08e63db50b47" providerId="ADAL" clId="{B1F7CFED-A664-443A-A173-5DFC1A50598C}" dt="2021-01-27T07:22:06.429" v="1447"/>
          <ac:spMkLst>
            <pc:docMk/>
            <pc:sldMk cId="686532275" sldId="558"/>
            <ac:spMk id="2" creationId="{50DAFF2E-E59B-4B0A-B39A-0A9A433DF196}"/>
          </ac:spMkLst>
        </pc:spChg>
        <pc:spChg chg="mod">
          <ac:chgData name="Zhao Jin" userId="cd05a825-544c-438a-9ba1-08e63db50b47" providerId="ADAL" clId="{B1F7CFED-A664-443A-A173-5DFC1A50598C}" dt="2021-01-27T07:11:04.140" v="1189" actId="20577"/>
          <ac:spMkLst>
            <pc:docMk/>
            <pc:sldMk cId="686532275" sldId="558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12:48.415" v="1316" actId="1076"/>
          <ac:spMkLst>
            <pc:docMk/>
            <pc:sldMk cId="686532275" sldId="558"/>
            <ac:spMk id="11" creationId="{06D4AE3F-3899-440E-885D-187ED02668FA}"/>
          </ac:spMkLst>
        </pc:spChg>
        <pc:spChg chg="mod">
          <ac:chgData name="Zhao Jin" userId="cd05a825-544c-438a-9ba1-08e63db50b47" providerId="ADAL" clId="{B1F7CFED-A664-443A-A173-5DFC1A50598C}" dt="2021-01-27T07:06:36.158" v="1044" actId="20577"/>
          <ac:spMkLst>
            <pc:docMk/>
            <pc:sldMk cId="686532275" sldId="558"/>
            <ac:spMk id="14338" creationId="{00000000-0000-0000-0000-000000000000}"/>
          </ac:spMkLst>
        </pc:spChg>
        <pc:graphicFrameChg chg="add mod">
          <ac:chgData name="Zhao Jin" userId="cd05a825-544c-438a-9ba1-08e63db50b47" providerId="ADAL" clId="{B1F7CFED-A664-443A-A173-5DFC1A50598C}" dt="2021-01-27T07:08:05.620" v="1114" actId="1076"/>
          <ac:graphicFrameMkLst>
            <pc:docMk/>
            <pc:sldMk cId="686532275" sldId="558"/>
            <ac:graphicFrameMk id="10" creationId="{B07397E8-8FF1-4DF2-8C73-DB57A0C0D228}"/>
          </ac:graphicFrameMkLst>
        </pc:graphicFrameChg>
        <pc:picChg chg="del">
          <ac:chgData name="Zhao Jin" userId="cd05a825-544c-438a-9ba1-08e63db50b47" providerId="ADAL" clId="{B1F7CFED-A664-443A-A173-5DFC1A50598C}" dt="2021-01-27T07:03:15.205" v="751" actId="478"/>
          <ac:picMkLst>
            <pc:docMk/>
            <pc:sldMk cId="686532275" sldId="558"/>
            <ac:picMk id="6" creationId="{3C6114E5-8048-4B49-9203-9B6E6AC2505F}"/>
          </ac:picMkLst>
        </pc:picChg>
      </pc:sldChg>
      <pc:sldChg chg="delSp modSp add mod">
        <pc:chgData name="Zhao Jin" userId="cd05a825-544c-438a-9ba1-08e63db50b47" providerId="ADAL" clId="{B1F7CFED-A664-443A-A173-5DFC1A50598C}" dt="2021-01-27T08:43:28.344" v="3236"/>
        <pc:sldMkLst>
          <pc:docMk/>
          <pc:sldMk cId="182578491" sldId="559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82578491" sldId="559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1.728" v="3234" actId="478"/>
          <ac:spMkLst>
            <pc:docMk/>
            <pc:sldMk cId="182578491" sldId="559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13:34.600" v="1318" actId="47"/>
        <pc:sldMkLst>
          <pc:docMk/>
          <pc:sldMk cId="730965808" sldId="559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2685445290" sldId="559"/>
        </pc:sldMkLst>
        <pc:spChg chg="add del mod">
          <ac:chgData name="Zhao Jin" userId="cd05a825-544c-438a-9ba1-08e63db50b47" providerId="ADAL" clId="{B1F7CFED-A664-443A-A173-5DFC1A50598C}" dt="2021-01-27T07:15:02.856" v="1421" actId="478"/>
          <ac:spMkLst>
            <pc:docMk/>
            <pc:sldMk cId="2685445290" sldId="559"/>
            <ac:spMk id="3" creationId="{F27A9FFF-FF10-493C-9900-640F0D413894}"/>
          </ac:spMkLst>
        </pc:spChg>
        <pc:spChg chg="add">
          <ac:chgData name="Zhao Jin" userId="cd05a825-544c-438a-9ba1-08e63db50b47" providerId="ADAL" clId="{B1F7CFED-A664-443A-A173-5DFC1A50598C}" dt="2021-01-27T07:16:10.437" v="1432" actId="11529"/>
          <ac:spMkLst>
            <pc:docMk/>
            <pc:sldMk cId="2685445290" sldId="559"/>
            <ac:spMk id="4" creationId="{89BDF917-D9DB-4127-94A6-281CEDB201A4}"/>
          </ac:spMkLst>
        </pc:spChg>
        <pc:spChg chg="del">
          <ac:chgData name="Zhao Jin" userId="cd05a825-544c-438a-9ba1-08e63db50b47" providerId="ADAL" clId="{B1F7CFED-A664-443A-A173-5DFC1A50598C}" dt="2021-01-27T07:14:58.633" v="1419" actId="478"/>
          <ac:spMkLst>
            <pc:docMk/>
            <pc:sldMk cId="2685445290" sldId="559"/>
            <ac:spMk id="16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15:11.599" v="1425" actId="6549"/>
          <ac:spMkLst>
            <pc:docMk/>
            <pc:sldMk cId="2685445290" sldId="559"/>
            <ac:spMk id="28" creationId="{206BF097-CD0C-4B25-AF09-C35109612BC3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30" creationId="{7234A59B-0C32-4225-9BF4-845F54818682}"/>
          </ac:spMkLst>
        </pc:spChg>
        <pc:spChg chg="mod">
          <ac:chgData name="Zhao Jin" userId="cd05a825-544c-438a-9ba1-08e63db50b47" providerId="ADAL" clId="{B1F7CFED-A664-443A-A173-5DFC1A50598C}" dt="2021-01-27T07:15:05.814" v="1422" actId="14100"/>
          <ac:spMkLst>
            <pc:docMk/>
            <pc:sldMk cId="2685445290" sldId="559"/>
            <ac:spMk id="49" creationId="{21EEE82A-4DB6-1D4F-9A03-5951F440FE93}"/>
          </ac:spMkLst>
        </pc:spChg>
        <pc:spChg chg="del">
          <ac:chgData name="Zhao Jin" userId="cd05a825-544c-438a-9ba1-08e63db50b47" providerId="ADAL" clId="{B1F7CFED-A664-443A-A173-5DFC1A50598C}" dt="2021-01-27T07:15:00.251" v="1420" actId="478"/>
          <ac:spMkLst>
            <pc:docMk/>
            <pc:sldMk cId="2685445290" sldId="559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7:16:05.860" v="1431" actId="20577"/>
          <ac:spMkLst>
            <pc:docMk/>
            <pc:sldMk cId="2685445290" sldId="559"/>
            <ac:spMk id="51" creationId="{A1BABC06-E437-4B15-AEF6-CDFC9B9E63DF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4" creationId="{946F9809-F788-4E2B-972F-38A908522CFB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5" creationId="{B1BE3EB9-64B8-4756-A4A5-C442B56C5680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6" creationId="{1C1A26CE-18B7-42A5-BBEF-0572FF1D6C48}"/>
          </ac:spMkLst>
        </pc:spChg>
        <pc:spChg chg="mod">
          <ac:chgData name="Zhao Jin" userId="cd05a825-544c-438a-9ba1-08e63db50b47" providerId="ADAL" clId="{B1F7CFED-A664-443A-A173-5DFC1A50598C}" dt="2021-01-27T07:14:20.242" v="1369" actId="6549"/>
          <ac:spMkLst>
            <pc:docMk/>
            <pc:sldMk cId="2685445290" sldId="559"/>
            <ac:spMk id="14338" creationId="{00000000-0000-0000-0000-000000000000}"/>
          </ac:spMkLst>
        </pc:spChg>
        <pc:grpChg chg="add mod">
          <ac:chgData name="Zhao Jin" userId="cd05a825-544c-438a-9ba1-08e63db50b47" providerId="ADAL" clId="{B1F7CFED-A664-443A-A173-5DFC1A50598C}" dt="2021-01-27T07:16:22.546" v="1444" actId="1035"/>
          <ac:grpSpMkLst>
            <pc:docMk/>
            <pc:sldMk cId="2685445290" sldId="559"/>
            <ac:grpSpMk id="29" creationId="{9E869CF5-5422-464C-A5AD-90C40AC515C1}"/>
          </ac:grpSpMkLst>
        </pc:grpChg>
        <pc:grpChg chg="del">
          <ac:chgData name="Zhao Jin" userId="cd05a825-544c-438a-9ba1-08e63db50b47" providerId="ADAL" clId="{B1F7CFED-A664-443A-A173-5DFC1A50598C}" dt="2021-01-27T07:15:59.100" v="1426" actId="478"/>
          <ac:grpSpMkLst>
            <pc:docMk/>
            <pc:sldMk cId="2685445290" sldId="559"/>
            <ac:grpSpMk id="31" creationId="{00000000-0000-0000-0000-000000000000}"/>
          </ac:grpSpMkLst>
        </pc:grpChg>
        <pc:cxnChg chg="mod">
          <ac:chgData name="Zhao Jin" userId="cd05a825-544c-438a-9ba1-08e63db50b47" providerId="ADAL" clId="{B1F7CFED-A664-443A-A173-5DFC1A50598C}" dt="2021-01-27T07:15:59.100" v="1426" actId="478"/>
          <ac:cxnSpMkLst>
            <pc:docMk/>
            <pc:sldMk cId="2685445290" sldId="559"/>
            <ac:cxnSpMk id="33" creationId="{00000000-0000-0000-0000-000000000000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48" creationId="{19C9E3C2-8918-4348-A091-C253CA95276A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2" creationId="{94324BD0-8BBD-4BC5-8957-1BA389B01E57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3" creationId="{EF33DD42-CCBC-42CE-A0AC-83D11C28EDCB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7" creationId="{E4960835-B76E-476E-B973-A5E96C1CCA62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8" creationId="{AE2C6753-7EF0-42E0-B4A9-E162D01D3DB4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9" creationId="{CBBC3FB1-8D56-4941-850C-B56253BAB875}"/>
          </ac:cxnSpMkLst>
        </pc:cxnChg>
      </pc:sldChg>
      <pc:sldChg chg="add del">
        <pc:chgData name="Zhao Jin" userId="cd05a825-544c-438a-9ba1-08e63db50b47" providerId="ADAL" clId="{B1F7CFED-A664-443A-A173-5DFC1A50598C}" dt="2021-01-27T07:11:52.838" v="1191"/>
        <pc:sldMkLst>
          <pc:docMk/>
          <pc:sldMk cId="3573907213" sldId="559"/>
        </pc:sldMkLst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681791183" sldId="559"/>
        </pc:sldMkLst>
      </pc:sldChg>
      <pc:sldChg chg="add del">
        <pc:chgData name="Zhao Jin" userId="cd05a825-544c-438a-9ba1-08e63db50b47" providerId="ADAL" clId="{B1F7CFED-A664-443A-A173-5DFC1A50598C}" dt="2021-01-27T07:44:47.950" v="2625" actId="2696"/>
        <pc:sldMkLst>
          <pc:docMk/>
          <pc:sldMk cId="705142466" sldId="560"/>
        </pc:sldMkLst>
      </pc:sldChg>
      <pc:sldChg chg="delSp modSp add del mod">
        <pc:chgData name="Zhao Jin" userId="cd05a825-544c-438a-9ba1-08e63db50b47" providerId="ADAL" clId="{B1F7CFED-A664-443A-A173-5DFC1A50598C}" dt="2021-01-27T11:27:21.918" v="3300" actId="47"/>
        <pc:sldMkLst>
          <pc:docMk/>
          <pc:sldMk cId="2633024700" sldId="560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633024700" sldId="560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4.551" v="3235" actId="478"/>
          <ac:spMkLst>
            <pc:docMk/>
            <pc:sldMk cId="2633024700" sldId="560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566869056" sldId="560"/>
        </pc:sldMkLst>
      </pc:sldChg>
      <pc:sldChg chg="addSp delSp modSp add del mod">
        <pc:chgData name="Zhao Jin" userId="cd05a825-544c-438a-9ba1-08e63db50b47" providerId="ADAL" clId="{B1F7CFED-A664-443A-A173-5DFC1A50598C}" dt="2021-01-27T07:49:21.777" v="2832" actId="47"/>
        <pc:sldMkLst>
          <pc:docMk/>
          <pc:sldMk cId="3148407277" sldId="561"/>
        </pc:sldMkLst>
        <pc:spChg chg="add del mod">
          <ac:chgData name="Zhao Jin" userId="cd05a825-544c-438a-9ba1-08e63db50b47" providerId="ADAL" clId="{B1F7CFED-A664-443A-A173-5DFC1A50598C}" dt="2021-01-27T07:47:05.666" v="2719"/>
          <ac:spMkLst>
            <pc:docMk/>
            <pc:sldMk cId="3148407277" sldId="561"/>
            <ac:spMk id="10" creationId="{80DA4446-4BDA-4F20-9FEC-9727D04CA4CB}"/>
          </ac:spMkLst>
        </pc:spChg>
        <pc:spChg chg="add del">
          <ac:chgData name="Zhao Jin" userId="cd05a825-544c-438a-9ba1-08e63db50b47" providerId="ADAL" clId="{B1F7CFED-A664-443A-A173-5DFC1A50598C}" dt="2021-01-27T07:47:01.906" v="2717" actId="478"/>
          <ac:spMkLst>
            <pc:docMk/>
            <pc:sldMk cId="3148407277" sldId="561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6:46.793" v="2713" actId="20577"/>
          <ac:spMkLst>
            <pc:docMk/>
            <pc:sldMk cId="3148407277" sldId="561"/>
            <ac:spMk id="14338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B1F7CFED-A664-443A-A173-5DFC1A50598C}" dt="2021-01-27T08:38:52.330" v="2929" actId="2696"/>
        <pc:sldMkLst>
          <pc:docMk/>
          <pc:sldMk cId="1212688123" sldId="562"/>
        </pc:sldMkLst>
        <pc:spChg chg="del">
          <ac:chgData name="Zhao Jin" userId="cd05a825-544c-438a-9ba1-08e63db50b47" providerId="ADAL" clId="{B1F7CFED-A664-443A-A173-5DFC1A50598C}" dt="2021-01-27T07:47:12.751" v="2721" actId="478"/>
          <ac:spMkLst>
            <pc:docMk/>
            <pc:sldMk cId="1212688123" sldId="562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48:32.027" v="2785" actId="20577"/>
          <ac:spMkLst>
            <pc:docMk/>
            <pc:sldMk cId="1212688123" sldId="562"/>
            <ac:spMk id="10" creationId="{5FC71EA0-86D0-4839-B226-F2F72C7F52C6}"/>
          </ac:spMkLst>
        </pc:spChg>
        <pc:spChg chg="mod">
          <ac:chgData name="Zhao Jin" userId="cd05a825-544c-438a-9ba1-08e63db50b47" providerId="ADAL" clId="{B1F7CFED-A664-443A-A173-5DFC1A50598C}" dt="2021-01-27T07:47:15.567" v="2722" actId="1076"/>
          <ac:spMkLst>
            <pc:docMk/>
            <pc:sldMk cId="1212688123" sldId="562"/>
            <ac:spMk id="11" creationId="{BC839910-3DED-4F3B-ACBB-949AD3823840}"/>
          </ac:spMkLst>
        </pc:spChg>
        <pc:spChg chg="add mod">
          <ac:chgData name="Zhao Jin" userId="cd05a825-544c-438a-9ba1-08e63db50b47" providerId="ADAL" clId="{B1F7CFED-A664-443A-A173-5DFC1A50598C}" dt="2021-01-27T07:49:05.809" v="2829" actId="1035"/>
          <ac:spMkLst>
            <pc:docMk/>
            <pc:sldMk cId="1212688123" sldId="562"/>
            <ac:spMk id="13" creationId="{EEB4DC09-7671-4533-8E46-5F36009B0FDA}"/>
          </ac:spMkLst>
        </pc:spChg>
        <pc:spChg chg="del mod">
          <ac:chgData name="Zhao Jin" userId="cd05a825-544c-438a-9ba1-08e63db50b47" providerId="ADAL" clId="{B1F7CFED-A664-443A-A173-5DFC1A50598C}" dt="2021-01-27T07:47:18.052" v="2724" actId="478"/>
          <ac:spMkLst>
            <pc:docMk/>
            <pc:sldMk cId="1212688123" sldId="562"/>
            <ac:spMk id="14" creationId="{7016A8A5-E9D1-453F-88AF-4D42231AA134}"/>
          </ac:spMkLst>
        </pc:spChg>
        <pc:spChg chg="add mod">
          <ac:chgData name="Zhao Jin" userId="cd05a825-544c-438a-9ba1-08e63db50b47" providerId="ADAL" clId="{B1F7CFED-A664-443A-A173-5DFC1A50598C}" dt="2021-01-27T07:50:11.598" v="2852" actId="1036"/>
          <ac:spMkLst>
            <pc:docMk/>
            <pc:sldMk cId="1212688123" sldId="562"/>
            <ac:spMk id="15" creationId="{A66B4139-5576-4648-BE53-3803BE78ABCA}"/>
          </ac:spMkLst>
        </pc:spChg>
        <pc:spChg chg="add del mod">
          <ac:chgData name="Zhao Jin" userId="cd05a825-544c-438a-9ba1-08e63db50b47" providerId="ADAL" clId="{B1F7CFED-A664-443A-A173-5DFC1A50598C}" dt="2021-01-27T07:50:38.242" v="2856" actId="478"/>
          <ac:spMkLst>
            <pc:docMk/>
            <pc:sldMk cId="1212688123" sldId="562"/>
            <ac:spMk id="16" creationId="{D0E8FF6F-FE7B-43BE-B022-EF8A68B68847}"/>
          </ac:spMkLst>
        </pc:spChg>
        <pc:spChg chg="del">
          <ac:chgData name="Zhao Jin" userId="cd05a825-544c-438a-9ba1-08e63db50b47" providerId="ADAL" clId="{B1F7CFED-A664-443A-A173-5DFC1A50598C}" dt="2021-01-27T07:50:42.170" v="2857" actId="478"/>
          <ac:spMkLst>
            <pc:docMk/>
            <pc:sldMk cId="1212688123" sldId="562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39.570" v="3303" actId="20577"/>
        <pc:sldMkLst>
          <pc:docMk/>
          <pc:sldMk cId="2739484572" sldId="56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739484572" sldId="562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39.570" v="3303" actId="20577"/>
          <ac:spMkLst>
            <pc:docMk/>
            <pc:sldMk cId="2739484572" sldId="562"/>
            <ac:spMk id="8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47:00.213" v="2716"/>
        <pc:sldMkLst>
          <pc:docMk/>
          <pc:sldMk cId="3295203065" sldId="562"/>
        </pc:sldMkLst>
      </pc:sldChg>
      <pc:sldChg chg="addSp delSp modSp add del mod delAnim">
        <pc:chgData name="Zhao Jin" userId="cd05a825-544c-438a-9ba1-08e63db50b47" providerId="ADAL" clId="{B1F7CFED-A664-443A-A173-5DFC1A50598C}" dt="2021-01-27T07:45:01.753" v="2627" actId="47"/>
        <pc:sldMkLst>
          <pc:docMk/>
          <pc:sldMk cId="3302621336" sldId="572"/>
        </pc:sldMkLst>
        <pc:spChg chg="add del mod">
          <ac:chgData name="Zhao Jin" userId="cd05a825-544c-438a-9ba1-08e63db50b47" providerId="ADAL" clId="{B1F7CFED-A664-443A-A173-5DFC1A50598C}" dt="2021-01-27T07:28:50.870" v="1714" actId="478"/>
          <ac:spMkLst>
            <pc:docMk/>
            <pc:sldMk cId="3302621336" sldId="572"/>
            <ac:spMk id="3" creationId="{D79C0986-9E33-4387-80AA-FD3B7D1E3701}"/>
          </ac:spMkLst>
        </pc:spChg>
        <pc:spChg chg="del mod">
          <ac:chgData name="Zhao Jin" userId="cd05a825-544c-438a-9ba1-08e63db50b47" providerId="ADAL" clId="{B1F7CFED-A664-443A-A173-5DFC1A50598C}" dt="2021-01-27T07:28:48.349" v="1713" actId="478"/>
          <ac:spMkLst>
            <pc:docMk/>
            <pc:sldMk cId="3302621336" sldId="572"/>
            <ac:spMk id="8" creationId="{00000000-0000-0000-0000-000000000000}"/>
          </ac:spMkLst>
        </pc:spChg>
        <pc:spChg chg="del mod topLvl">
          <ac:chgData name="Zhao Jin" userId="cd05a825-544c-438a-9ba1-08e63db50b47" providerId="ADAL" clId="{B1F7CFED-A664-443A-A173-5DFC1A50598C}" dt="2021-01-27T07:31:49.828" v="1888" actId="21"/>
          <ac:spMkLst>
            <pc:docMk/>
            <pc:sldMk cId="3302621336" sldId="572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3:29.860" v="1539" actId="478"/>
          <ac:spMkLst>
            <pc:docMk/>
            <pc:sldMk cId="3302621336" sldId="572"/>
            <ac:spMk id="11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7:31:33.666" v="1884" actId="1035"/>
          <ac:spMkLst>
            <pc:docMk/>
            <pc:sldMk cId="3302621336" sldId="572"/>
            <ac:spMk id="13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28:53.494" v="1715"/>
          <ac:spMkLst>
            <pc:docMk/>
            <pc:sldMk cId="3302621336" sldId="572"/>
            <ac:spMk id="14" creationId="{9BF70326-8175-46D9-A294-F4C9DA7AE627}"/>
          </ac:spMkLst>
        </pc:spChg>
        <pc:spChg chg="mod">
          <ac:chgData name="Zhao Jin" userId="cd05a825-544c-438a-9ba1-08e63db50b47" providerId="ADAL" clId="{B1F7CFED-A664-443A-A173-5DFC1A50598C}" dt="2021-01-27T07:29:58.281" v="1794" actId="20577"/>
          <ac:spMkLst>
            <pc:docMk/>
            <pc:sldMk cId="3302621336" sldId="572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3:29.860" v="1539" actId="478"/>
          <ac:grpSpMkLst>
            <pc:docMk/>
            <pc:sldMk cId="3302621336" sldId="572"/>
            <ac:grpSpMk id="9" creationId="{00000000-0000-0000-0000-000000000000}"/>
          </ac:grpSpMkLst>
        </pc:grpChg>
      </pc:sldChg>
      <pc:sldChg chg="add del">
        <pc:chgData name="Zhao Jin" userId="cd05a825-544c-438a-9ba1-08e63db50b47" providerId="ADAL" clId="{B1F7CFED-A664-443A-A173-5DFC1A50598C}" dt="2021-01-27T07:28:38.512" v="1708"/>
        <pc:sldMkLst>
          <pc:docMk/>
          <pc:sldMk cId="2030195840" sldId="573"/>
        </pc:sldMkLst>
      </pc:sldChg>
      <pc:sldChg chg="add del">
        <pc:chgData name="Zhao Jin" userId="cd05a825-544c-438a-9ba1-08e63db50b47" providerId="ADAL" clId="{B1F7CFED-A664-443A-A173-5DFC1A50598C}" dt="2021-01-27T07:23:10.496" v="1527" actId="47"/>
        <pc:sldMkLst>
          <pc:docMk/>
          <pc:sldMk cId="3321788103" sldId="573"/>
        </pc:sldMkLst>
      </pc:sldChg>
    </pc:docChg>
  </pc:docChgLst>
  <pc:docChgLst>
    <pc:chgData name="Zhao Jin" userId="cd05a825-544c-438a-9ba1-08e63db50b47" providerId="ADAL" clId="{8BE350D2-6936-4764-AEB4-6940700BA7AB}"/>
    <pc:docChg chg="modSld">
      <pc:chgData name="Zhao Jin" userId="cd05a825-544c-438a-9ba1-08e63db50b47" providerId="ADAL" clId="{8BE350D2-6936-4764-AEB4-6940700BA7AB}" dt="2024-01-31T05:30:40.452" v="0"/>
      <pc:docMkLst>
        <pc:docMk/>
      </pc:docMkLst>
      <pc:sldChg chg="addSp modSp">
        <pc:chgData name="Zhao Jin" userId="cd05a825-544c-438a-9ba1-08e63db50b47" providerId="ADAL" clId="{8BE350D2-6936-4764-AEB4-6940700BA7AB}" dt="2024-01-31T05:30:40.452" v="0"/>
        <pc:sldMkLst>
          <pc:docMk/>
          <pc:sldMk cId="0" sldId="256"/>
        </pc:sldMkLst>
        <pc:spChg chg="add mod">
          <ac:chgData name="Zhao Jin" userId="cd05a825-544c-438a-9ba1-08e63db50b47" providerId="ADAL" clId="{8BE350D2-6936-4764-AEB4-6940700BA7AB}" dt="2024-01-31T05:30:40.452" v="0"/>
          <ac:spMkLst>
            <pc:docMk/>
            <pc:sldMk cId="0" sldId="256"/>
            <ac:spMk id="3" creationId="{28638AA2-0381-5B95-6584-1F91790DEE41}"/>
          </ac:spMkLst>
        </pc:spChg>
        <pc:picChg chg="add mod">
          <ac:chgData name="Zhao Jin" userId="cd05a825-544c-438a-9ba1-08e63db50b47" providerId="ADAL" clId="{8BE350D2-6936-4764-AEB4-6940700BA7AB}" dt="2024-01-31T05:30:40.452" v="0"/>
          <ac:picMkLst>
            <pc:docMk/>
            <pc:sldMk cId="0" sldId="256"/>
            <ac:picMk id="2" creationId="{45E52030-F1FD-2499-CDC9-DE9A3A78356C}"/>
          </ac:picMkLst>
        </pc:picChg>
      </pc:sldChg>
    </pc:docChg>
  </pc:docChgLst>
  <pc:docChgLst>
    <pc:chgData name="Zhao Jin" userId="cd05a825-544c-438a-9ba1-08e63db50b47" providerId="ADAL" clId="{BBE9D547-4B31-704D-9080-47B1CA4D9124}"/>
    <pc:docChg chg="modSld">
      <pc:chgData name="Zhao Jin" userId="cd05a825-544c-438a-9ba1-08e63db50b47" providerId="ADAL" clId="{BBE9D547-4B31-704D-9080-47B1CA4D9124}" dt="2021-01-18T05:40:31.767" v="29" actId="114"/>
      <pc:docMkLst>
        <pc:docMk/>
      </pc:docMkLst>
      <pc:sldChg chg="modSp modAnim">
        <pc:chgData name="Zhao Jin" userId="cd05a825-544c-438a-9ba1-08e63db50b47" providerId="ADAL" clId="{BBE9D547-4B31-704D-9080-47B1CA4D9124}" dt="2021-01-18T05:39:25.523" v="25"/>
        <pc:sldMkLst>
          <pc:docMk/>
          <pc:sldMk cId="4265878996" sldId="534"/>
        </pc:sldMkLst>
        <pc:spChg chg="mod">
          <ac:chgData name="Zhao Jin" userId="cd05a825-544c-438a-9ba1-08e63db50b47" providerId="ADAL" clId="{BBE9D547-4B31-704D-9080-47B1CA4D9124}" dt="2021-01-18T05:37:47.985" v="5" actId="207"/>
          <ac:spMkLst>
            <pc:docMk/>
            <pc:sldMk cId="4265878996" sldId="534"/>
            <ac:spMk id="3" creationId="{00000000-0000-0000-0000-000000000000}"/>
          </ac:spMkLst>
        </pc:spChg>
      </pc:sldChg>
      <pc:sldChg chg="modSp">
        <pc:chgData name="Zhao Jin" userId="cd05a825-544c-438a-9ba1-08e63db50b47" providerId="ADAL" clId="{BBE9D547-4B31-704D-9080-47B1CA4D9124}" dt="2021-01-18T05:40:31.767" v="29" actId="114"/>
        <pc:sldMkLst>
          <pc:docMk/>
          <pc:sldMk cId="2851665547" sldId="538"/>
        </pc:sldMkLst>
        <pc:spChg chg="mod">
          <ac:chgData name="Zhao Jin" userId="cd05a825-544c-438a-9ba1-08e63db50b47" providerId="ADAL" clId="{BBE9D547-4B31-704D-9080-47B1CA4D9124}" dt="2021-01-18T05:40:31.767" v="29" actId="114"/>
          <ac:spMkLst>
            <pc:docMk/>
            <pc:sldMk cId="2851665547" sldId="538"/>
            <ac:spMk id="13" creationId="{00000000-0000-0000-0000-000000000000}"/>
          </ac:spMkLst>
        </pc:spChg>
      </pc:sldChg>
    </pc:docChg>
  </pc:docChgLst>
  <pc:docChgLst>
    <pc:chgData name="Zhao Jin" userId="cd05a825-544c-438a-9ba1-08e63db50b47" providerId="ADAL" clId="{37A0D694-38DA-4421-B5D3-DEDBFC2EC57C}"/>
    <pc:docChg chg="undo redo custSel mod addSld delSld modSld sldOrd modMainMaster">
      <pc:chgData name="Zhao Jin" userId="cd05a825-544c-438a-9ba1-08e63db50b47" providerId="ADAL" clId="{37A0D694-38DA-4421-B5D3-DEDBFC2EC57C}" dt="2021-02-10T03:56:06.306" v="4973" actId="20577"/>
      <pc:docMkLst>
        <pc:docMk/>
      </pc:docMkLst>
      <pc:sldChg chg="modSp mod">
        <pc:chgData name="Zhao Jin" userId="cd05a825-544c-438a-9ba1-08e63db50b47" providerId="ADAL" clId="{37A0D694-38DA-4421-B5D3-DEDBFC2EC57C}" dt="2021-02-03T06:56:00.570" v="28" actId="20577"/>
        <pc:sldMkLst>
          <pc:docMk/>
          <pc:sldMk cId="0" sldId="256"/>
        </pc:sldMkLst>
        <pc:spChg chg="mod">
          <ac:chgData name="Zhao Jin" userId="cd05a825-544c-438a-9ba1-08e63db50b47" providerId="ADAL" clId="{37A0D694-38DA-4421-B5D3-DEDBFC2EC57C}" dt="2021-02-03T06:55:55.618" v="3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0.570" v="28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37A0D694-38DA-4421-B5D3-DEDBFC2EC57C}" dt="2021-02-10T03:55:38.772" v="4967"/>
        <pc:sldMkLst>
          <pc:docMk/>
          <pc:sldMk cId="2438607696" sldId="468"/>
        </pc:sldMkLst>
        <pc:spChg chg="mod">
          <ac:chgData name="Zhao Jin" userId="cd05a825-544c-438a-9ba1-08e63db50b47" providerId="ADAL" clId="{37A0D694-38DA-4421-B5D3-DEDBFC2EC57C}" dt="2021-02-10T03:55:38.772" v="4967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5.506" v="35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32.601" v="3334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6.972" v="43" actId="47"/>
        <pc:sldMkLst>
          <pc:docMk/>
          <pc:sldMk cId="3792232794" sldId="50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792232794" sldId="504"/>
            <ac:spMk id="7" creationId="{00000000-0000-0000-0000-000000000000}"/>
          </ac:spMkLst>
        </pc:spChg>
      </pc:sldChg>
      <pc:sldChg chg="addSp delSp modSp add mod ord modAnim">
        <pc:chgData name="Zhao Jin" userId="cd05a825-544c-438a-9ba1-08e63db50b47" providerId="ADAL" clId="{37A0D694-38DA-4421-B5D3-DEDBFC2EC57C}" dt="2021-02-10T03:55:38.772" v="4967"/>
        <pc:sldMkLst>
          <pc:docMk/>
          <pc:sldMk cId="1705639840" sldId="543"/>
        </pc:sldMkLst>
        <pc:spChg chg="mod">
          <ac:chgData name="Zhao Jin" userId="cd05a825-544c-438a-9ba1-08e63db50b47" providerId="ADAL" clId="{37A0D694-38DA-4421-B5D3-DEDBFC2EC57C}" dt="2021-02-10T03:55:38.772" v="4967"/>
          <ac:spMkLst>
            <pc:docMk/>
            <pc:sldMk cId="1705639840" sldId="543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15:05.685" v="2951" actId="6549"/>
          <ac:spMkLst>
            <pc:docMk/>
            <pc:sldMk cId="1705639840" sldId="543"/>
            <ac:spMk id="15" creationId="{00000000-0000-0000-0000-000000000000}"/>
          </ac:spMkLst>
        </pc:spChg>
        <pc:spChg chg="add del">
          <ac:chgData name="Zhao Jin" userId="cd05a825-544c-438a-9ba1-08e63db50b47" providerId="ADAL" clId="{37A0D694-38DA-4421-B5D3-DEDBFC2EC57C}" dt="2021-02-03T09:26:12.205" v="3350" actId="478"/>
          <ac:spMkLst>
            <pc:docMk/>
            <pc:sldMk cId="1705639840" sldId="543"/>
            <ac:spMk id="25604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4228901100" sldId="54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8901100" sldId="54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263" v="44" actId="47"/>
        <pc:sldMkLst>
          <pc:docMk/>
          <pc:sldMk cId="4225956616" sldId="54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5956616" sldId="54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17257579" sldId="54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17257579" sldId="54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458" v="45" actId="47"/>
        <pc:sldMkLst>
          <pc:docMk/>
          <pc:sldMk cId="3422194935" sldId="55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422194935" sldId="552"/>
            <ac:spMk id="7" creationId="{00000000-0000-0000-0000-000000000000}"/>
          </ac:spMkLst>
        </pc:spChg>
      </pc:sldChg>
      <pc:sldChg chg="addSp delSp modSp mod">
        <pc:chgData name="Zhao Jin" userId="cd05a825-544c-438a-9ba1-08e63db50b47" providerId="ADAL" clId="{37A0D694-38DA-4421-B5D3-DEDBFC2EC57C}" dt="2021-02-10T03:55:38.772" v="4967"/>
        <pc:sldMkLst>
          <pc:docMk/>
          <pc:sldMk cId="1427618944" sldId="553"/>
        </pc:sldMkLst>
        <pc:spChg chg="mod">
          <ac:chgData name="Zhao Jin" userId="cd05a825-544c-438a-9ba1-08e63db50b47" providerId="ADAL" clId="{37A0D694-38DA-4421-B5D3-DEDBFC2EC57C}" dt="2021-02-10T03:55:38.772" v="4967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55:46.087" v="385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22:04.286" v="3395"/>
          <ac:spMkLst>
            <pc:docMk/>
            <pc:sldMk cId="1427618944" sldId="553"/>
            <ac:spMk id="9" creationId="{F914A7B2-27A3-4DA5-A96E-DC279FD60D4D}"/>
          </ac:spMkLst>
        </pc:spChg>
        <pc:spChg chg="mod">
          <ac:chgData name="Zhao Jin" userId="cd05a825-544c-438a-9ba1-08e63db50b47" providerId="ADAL" clId="{37A0D694-38DA-4421-B5D3-DEDBFC2EC57C}" dt="2021-02-03T07:55:14.471" v="364" actId="20577"/>
          <ac:spMkLst>
            <pc:docMk/>
            <pc:sldMk cId="1427618944" sldId="553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59983766" sldId="55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59983766" sldId="55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268238251" sldId="55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268238251" sldId="55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3990513599" sldId="55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990513599" sldId="55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788021743" sldId="557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788021743" sldId="557"/>
            <ac:spMk id="7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7A0D694-38DA-4421-B5D3-DEDBFC2EC57C}" dt="2021-02-10T03:55:38.772" v="4967"/>
        <pc:sldMkLst>
          <pc:docMk/>
          <pc:sldMk cId="487843573" sldId="558"/>
        </pc:sldMkLst>
        <pc:spChg chg="add mod topLvl">
          <ac:chgData name="Zhao Jin" userId="cd05a825-544c-438a-9ba1-08e63db50b47" providerId="ADAL" clId="{37A0D694-38DA-4421-B5D3-DEDBFC2EC57C}" dt="2021-02-08T01:54:54.740" v="4571" actId="1036"/>
          <ac:spMkLst>
            <pc:docMk/>
            <pc:sldMk cId="487843573" sldId="558"/>
            <ac:spMk id="2" creationId="{0AA435E6-852E-478F-B597-789A68E1C063}"/>
          </ac:spMkLst>
        </pc:spChg>
        <pc:spChg chg="mod">
          <ac:chgData name="Zhao Jin" userId="cd05a825-544c-438a-9ba1-08e63db50b47" providerId="ADAL" clId="{37A0D694-38DA-4421-B5D3-DEDBFC2EC57C}" dt="2021-02-10T03:55:38.772" v="4967"/>
          <ac:spMkLst>
            <pc:docMk/>
            <pc:sldMk cId="487843573" sldId="558"/>
            <ac:spMk id="7" creationId="{00000000-0000-0000-0000-000000000000}"/>
          </ac:spMkLst>
        </pc:spChg>
        <pc:spChg chg="mod topLvl">
          <ac:chgData name="Zhao Jin" userId="cd05a825-544c-438a-9ba1-08e63db50b47" providerId="ADAL" clId="{37A0D694-38DA-4421-B5D3-DEDBFC2EC57C}" dt="2021-02-08T07:59:31.262" v="4966" actId="20577"/>
          <ac:spMkLst>
            <pc:docMk/>
            <pc:sldMk cId="487843573" sldId="558"/>
            <ac:spMk id="14" creationId="{00000000-0000-0000-0000-000000000000}"/>
          </ac:spMkLst>
        </pc:spChg>
        <pc:spChg chg="del topLvl">
          <ac:chgData name="Zhao Jin" userId="cd05a825-544c-438a-9ba1-08e63db50b47" providerId="ADAL" clId="{37A0D694-38DA-4421-B5D3-DEDBFC2EC57C}" dt="2021-02-08T01:47:06.169" v="4274" actId="478"/>
          <ac:spMkLst>
            <pc:docMk/>
            <pc:sldMk cId="487843573" sldId="558"/>
            <ac:spMk id="15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1:08.577" v="4468" actId="14100"/>
          <ac:spMkLst>
            <pc:docMk/>
            <pc:sldMk cId="487843573" sldId="558"/>
            <ac:spMk id="1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47:39.526" v="4317" actId="14100"/>
          <ac:spMkLst>
            <pc:docMk/>
            <pc:sldMk cId="487843573" sldId="558"/>
            <ac:spMk id="20" creationId="{B9DB2039-D266-417E-930D-88E5062D8119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1" creationId="{BB8C38A6-8674-4E0E-B871-1FCF27E9B4CB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2" creationId="{2F81D7AB-7D04-43DC-8CF7-A151843D9A9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4" creationId="{B4E696D3-ADEF-4AA3-BCC9-171A8F03891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5" creationId="{E19EB41A-2BE2-4DF1-88DC-734F0E106BC7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6" creationId="{9F2304ED-4F52-45A9-88B7-E51D4311F3B8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8" creationId="{47B0747A-2E61-4716-BF5D-D2B12E6D64BF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9" creationId="{54237745-C995-42F1-9126-7D86C7667923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30" creationId="{6FC1D281-B735-481E-A919-8C2D0B287264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2" creationId="{659AEE1B-C8A8-4F0D-A678-BE0BB18E64EF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3" creationId="{C7A06EA1-2EC1-42CA-A56F-46A3331F7605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4" creationId="{C2A482B6-E3E6-485B-830B-6965CF701E68}"/>
          </ac:spMkLst>
        </pc:spChg>
        <pc:spChg chg="mod">
          <ac:chgData name="Zhao Jin" userId="cd05a825-544c-438a-9ba1-08e63db50b47" providerId="ADAL" clId="{37A0D694-38DA-4421-B5D3-DEDBFC2EC57C}" dt="2021-02-08T01:56:28.234" v="4577" actId="20577"/>
          <ac:spMkLst>
            <pc:docMk/>
            <pc:sldMk cId="487843573" sldId="55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7:14.163" v="4302" actId="478"/>
          <ac:spMkLst>
            <pc:docMk/>
            <pc:sldMk cId="487843573" sldId="558"/>
            <ac:spMk id="14340" creationId="{00000000-0000-0000-0000-000000000000}"/>
          </ac:spMkLst>
        </pc:s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" creationId="{FFE0EFAC-F94A-4083-BDAD-0A7670A72C75}"/>
          </ac:grpSpMkLst>
        </pc:grpChg>
        <pc:grpChg chg="del">
          <ac:chgData name="Zhao Jin" userId="cd05a825-544c-438a-9ba1-08e63db50b47" providerId="ADAL" clId="{37A0D694-38DA-4421-B5D3-DEDBFC2EC57C}" dt="2021-02-08T01:47:06.169" v="4274" actId="478"/>
          <ac:grpSpMkLst>
            <pc:docMk/>
            <pc:sldMk cId="487843573" sldId="558"/>
            <ac:grpSpMk id="13" creationId="{00000000-0000-0000-0000-000000000000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23" creationId="{A38A66FD-989D-41D7-B35C-74B9562D2757}"/>
          </ac:grpSpMkLst>
        </pc:grpChg>
        <pc:grpChg chg="add del mod">
          <ac:chgData name="Zhao Jin" userId="cd05a825-544c-438a-9ba1-08e63db50b47" providerId="ADAL" clId="{37A0D694-38DA-4421-B5D3-DEDBFC2EC57C}" dt="2021-02-08T01:54:16.269" v="4566" actId="478"/>
          <ac:grpSpMkLst>
            <pc:docMk/>
            <pc:sldMk cId="487843573" sldId="558"/>
            <ac:grpSpMk id="27" creationId="{CA15FD60-E569-4EA9-B31B-C0ACB6092E0E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1" creationId="{4962FE2A-AAB6-4BE4-8700-EBB12E5C89B0}"/>
          </ac:grpSpMkLst>
        </pc:grpChg>
        <pc:graphicFrameChg chg="del">
          <ac:chgData name="Zhao Jin" userId="cd05a825-544c-438a-9ba1-08e63db50b47" providerId="ADAL" clId="{37A0D694-38DA-4421-B5D3-DEDBFC2EC57C}" dt="2021-02-08T01:45:50.655" v="4102" actId="478"/>
          <ac:graphicFrameMkLst>
            <pc:docMk/>
            <pc:sldMk cId="487843573" sldId="558"/>
            <ac:graphicFrameMk id="16" creationId="{00000000-0000-0000-0000-000000000000}"/>
          </ac:graphicFrameMkLst>
        </pc:graphicFrameChg>
        <pc:graphicFrameChg chg="add mod ord modGraphic">
          <ac:chgData name="Zhao Jin" userId="cd05a825-544c-438a-9ba1-08e63db50b47" providerId="ADAL" clId="{37A0D694-38DA-4421-B5D3-DEDBFC2EC57C}" dt="2021-02-08T01:54:29.635" v="4568" actId="167"/>
          <ac:graphicFrameMkLst>
            <pc:docMk/>
            <pc:sldMk cId="487843573" sldId="558"/>
            <ac:graphicFrameMk id="19" creationId="{F406C909-98D4-47F1-9BFD-5E37D45DA926}"/>
          </ac:graphicFrameMkLst>
        </pc:graphicFrameChg>
        <pc:picChg chg="del">
          <ac:chgData name="Zhao Jin" userId="cd05a825-544c-438a-9ba1-08e63db50b47" providerId="ADAL" clId="{37A0D694-38DA-4421-B5D3-DEDBFC2EC57C}" dt="2021-02-08T01:47:00.259" v="4270" actId="478"/>
          <ac:picMkLst>
            <pc:docMk/>
            <pc:sldMk cId="487843573" sldId="558"/>
            <ac:picMk id="18" creationId="{00000000-0000-0000-0000-000000000000}"/>
          </ac:picMkLst>
        </pc:pic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686532275" sldId="55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686532275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82578491" sldId="559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82578491" sldId="55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2739484572" sldId="56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739484572" sldId="562"/>
            <ac:spMk id="7" creationId="{00000000-0000-0000-0000-000000000000}"/>
          </ac:spMkLst>
        </pc:spChg>
      </pc:sldChg>
      <pc:sldChg chg="delSp modSp add del mod">
        <pc:chgData name="Zhao Jin" userId="cd05a825-544c-438a-9ba1-08e63db50b47" providerId="ADAL" clId="{37A0D694-38DA-4421-B5D3-DEDBFC2EC57C}" dt="2021-02-10T03:55:38.772" v="4967"/>
        <pc:sldMkLst>
          <pc:docMk/>
          <pc:sldMk cId="92291925" sldId="563"/>
        </pc:sldMkLst>
        <pc:spChg chg="mod">
          <ac:chgData name="Zhao Jin" userId="cd05a825-544c-438a-9ba1-08e63db50b47" providerId="ADAL" clId="{37A0D694-38DA-4421-B5D3-DEDBFC2EC57C}" dt="2021-02-10T03:55:38.772" v="4967"/>
          <ac:spMkLst>
            <pc:docMk/>
            <pc:sldMk cId="92291925" sldId="56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01:09.202" v="40" actId="20577"/>
          <ac:spMkLst>
            <pc:docMk/>
            <pc:sldMk cId="92291925" sldId="563"/>
            <ac:spMk id="91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5:38.461" v="3335" actId="478"/>
          <ac:spMkLst>
            <pc:docMk/>
            <pc:sldMk cId="92291925" sldId="563"/>
            <ac:spMk id="14340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37A0D694-38DA-4421-B5D3-DEDBFC2EC57C}" dt="2021-02-10T03:55:38.772" v="4967"/>
        <pc:sldMkLst>
          <pc:docMk/>
          <pc:sldMk cId="894186310" sldId="564"/>
        </pc:sldMkLst>
        <pc:spChg chg="add del mod">
          <ac:chgData name="Zhao Jin" userId="cd05a825-544c-438a-9ba1-08e63db50b47" providerId="ADAL" clId="{37A0D694-38DA-4421-B5D3-DEDBFC2EC57C}" dt="2021-02-03T07:59:26.734" v="491" actId="478"/>
          <ac:spMkLst>
            <pc:docMk/>
            <pc:sldMk cId="894186310" sldId="564"/>
            <ac:spMk id="6" creationId="{E4FD3079-E00B-4FD9-86AE-A5E6CCC7EDBE}"/>
          </ac:spMkLst>
        </pc:spChg>
        <pc:spChg chg="mod">
          <ac:chgData name="Zhao Jin" userId="cd05a825-544c-438a-9ba1-08e63db50b47" providerId="ADAL" clId="{37A0D694-38DA-4421-B5D3-DEDBFC2EC57C}" dt="2021-02-10T03:55:38.772" v="4967"/>
          <ac:spMkLst>
            <pc:docMk/>
            <pc:sldMk cId="894186310" sldId="564"/>
            <ac:spMk id="7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7:59:25.059" v="490" actId="478"/>
          <ac:spMkLst>
            <pc:docMk/>
            <pc:sldMk cId="894186310" sldId="564"/>
            <ac:spMk id="8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23:15.974" v="3508" actId="14100"/>
          <ac:spMkLst>
            <pc:docMk/>
            <pc:sldMk cId="894186310" sldId="564"/>
            <ac:spMk id="8" creationId="{A1FCBF0D-2794-4D66-A616-CF3267CF45BD}"/>
          </ac:spMkLst>
        </pc:spChg>
        <pc:spChg chg="add mod">
          <ac:chgData name="Zhao Jin" userId="cd05a825-544c-438a-9ba1-08e63db50b47" providerId="ADAL" clId="{37A0D694-38DA-4421-B5D3-DEDBFC2EC57C}" dt="2021-02-03T08:00:25.882" v="535" actId="1035"/>
          <ac:spMkLst>
            <pc:docMk/>
            <pc:sldMk cId="894186310" sldId="564"/>
            <ac:spMk id="11" creationId="{675C9FBE-306E-46A7-BAB9-46BD27707AF2}"/>
          </ac:spMkLst>
        </pc:spChg>
        <pc:spChg chg="del">
          <ac:chgData name="Zhao Jin" userId="cd05a825-544c-438a-9ba1-08e63db50b47" providerId="ADAL" clId="{37A0D694-38DA-4421-B5D3-DEDBFC2EC57C}" dt="2021-02-03T07:56:18.626" v="405" actId="478"/>
          <ac:spMkLst>
            <pc:docMk/>
            <pc:sldMk cId="894186310" sldId="564"/>
            <ac:spMk id="84" creationId="{C4E05674-68A2-0D4E-8B47-F7A2C6A6B76F}"/>
          </ac:spMkLst>
        </pc:spChg>
        <pc:spChg chg="mod">
          <ac:chgData name="Zhao Jin" userId="cd05a825-544c-438a-9ba1-08e63db50b47" providerId="ADAL" clId="{37A0D694-38DA-4421-B5D3-DEDBFC2EC57C}" dt="2021-02-03T07:55:53.159" v="399" actId="20577"/>
          <ac:spMkLst>
            <pc:docMk/>
            <pc:sldMk cId="894186310" sldId="564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37A0D694-38DA-4421-B5D3-DEDBFC2EC57C}" dt="2021-02-08T01:23:58.466" v="3512" actId="14734"/>
          <ac:graphicFrameMkLst>
            <pc:docMk/>
            <pc:sldMk cId="894186310" sldId="564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7:56:06.872" v="400" actId="478"/>
          <ac:picMkLst>
            <pc:docMk/>
            <pc:sldMk cId="894186310" sldId="564"/>
            <ac:picMk id="3" creationId="{78D60D94-825A-D54F-ACF5-EA46D7263418}"/>
          </ac:picMkLst>
        </pc:picChg>
        <pc:picChg chg="add mod">
          <ac:chgData name="Zhao Jin" userId="cd05a825-544c-438a-9ba1-08e63db50b47" providerId="ADAL" clId="{37A0D694-38DA-4421-B5D3-DEDBFC2EC57C}" dt="2021-02-03T08:00:23.041" v="525" actId="1076"/>
          <ac:picMkLst>
            <pc:docMk/>
            <pc:sldMk cId="894186310" sldId="564"/>
            <ac:picMk id="4" creationId="{EAFF9153-D379-4E7D-9B97-29843966A9B9}"/>
          </ac:picMkLst>
        </pc:picChg>
      </pc:sldChg>
      <pc:sldChg chg="delSp modSp add mod">
        <pc:chgData name="Zhao Jin" userId="cd05a825-544c-438a-9ba1-08e63db50b47" providerId="ADAL" clId="{37A0D694-38DA-4421-B5D3-DEDBFC2EC57C}" dt="2021-02-10T03:55:38.772" v="4967"/>
        <pc:sldMkLst>
          <pc:docMk/>
          <pc:sldMk cId="1732540191" sldId="568"/>
        </pc:sldMkLst>
        <pc:spChg chg="mod">
          <ac:chgData name="Zhao Jin" userId="cd05a825-544c-438a-9ba1-08e63db50b47" providerId="ADAL" clId="{37A0D694-38DA-4421-B5D3-DEDBFC2EC57C}" dt="2021-02-10T03:55:38.772" v="4967"/>
          <ac:spMkLst>
            <pc:docMk/>
            <pc:sldMk cId="1732540191" sldId="5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7:47.585" v="4651" actId="207"/>
          <ac:spMkLst>
            <pc:docMk/>
            <pc:sldMk cId="1732540191" sldId="568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53.143" v="4810" actId="207"/>
          <ac:spMkLst>
            <pc:docMk/>
            <pc:sldMk cId="1732540191" sldId="568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6:55.596" v="4584" actId="20577"/>
          <ac:spMkLst>
            <pc:docMk/>
            <pc:sldMk cId="1732540191" sldId="56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6:51.648" v="4579" actId="478"/>
          <ac:spMkLst>
            <pc:docMk/>
            <pc:sldMk cId="1732540191" sldId="568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7A0D694-38DA-4421-B5D3-DEDBFC2EC57C}" dt="2021-02-10T03:56:06.306" v="4973" actId="20577"/>
        <pc:sldMkLst>
          <pc:docMk/>
          <pc:sldMk cId="3229890649" sldId="569"/>
        </pc:sldMkLst>
        <pc:spChg chg="del">
          <ac:chgData name="Zhao Jin" userId="cd05a825-544c-438a-9ba1-08e63db50b47" providerId="ADAL" clId="{37A0D694-38DA-4421-B5D3-DEDBFC2EC57C}" dt="2021-02-08T01:57:57.778" v="4652" actId="478"/>
          <ac:spMkLst>
            <pc:docMk/>
            <pc:sldMk cId="3229890649" sldId="569"/>
            <ac:spMk id="2" creationId="{00000000-0000-0000-0000-000000000000}"/>
          </ac:spMkLst>
        </pc:spChg>
        <pc:spChg chg="del mod">
          <ac:chgData name="Zhao Jin" userId="cd05a825-544c-438a-9ba1-08e63db50b47" providerId="ADAL" clId="{37A0D694-38DA-4421-B5D3-DEDBFC2EC57C}" dt="2021-02-08T01:58:06.736" v="4656" actId="478"/>
          <ac:spMkLst>
            <pc:docMk/>
            <pc:sldMk cId="3229890649" sldId="569"/>
            <ac:spMk id="3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0:33.271" v="4814" actId="207"/>
          <ac:spMkLst>
            <pc:docMk/>
            <pc:sldMk cId="3229890649" sldId="569"/>
            <ac:spMk id="4" creationId="{CDCF9B36-A3E7-4464-88BD-D6D735D7C066}"/>
          </ac:spMkLst>
        </pc:spChg>
        <pc:spChg chg="mod">
          <ac:chgData name="Zhao Jin" userId="cd05a825-544c-438a-9ba1-08e63db50b47" providerId="ADAL" clId="{37A0D694-38DA-4421-B5D3-DEDBFC2EC57C}" dt="2021-02-10T03:56:06.306" v="4973" actId="20577"/>
          <ac:spMkLst>
            <pc:docMk/>
            <pc:sldMk cId="3229890649" sldId="569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19.915" v="4788" actId="1036"/>
          <ac:spMkLst>
            <pc:docMk/>
            <pc:sldMk cId="3229890649" sldId="569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8:18.198" v="4676" actId="478"/>
          <ac:spMkLst>
            <pc:docMk/>
            <pc:sldMk cId="3229890649" sldId="569"/>
            <ac:spMk id="10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1:55.171" v="4907" actId="20577"/>
          <ac:spMkLst>
            <pc:docMk/>
            <pc:sldMk cId="3229890649" sldId="569"/>
            <ac:spMk id="13" creationId="{2F1FA4E6-900A-4BB2-BEBE-BDBB6918E0B2}"/>
          </ac:spMkLst>
        </pc:spChg>
        <pc:spChg chg="del">
          <ac:chgData name="Zhao Jin" userId="cd05a825-544c-438a-9ba1-08e63db50b47" providerId="ADAL" clId="{37A0D694-38DA-4421-B5D3-DEDBFC2EC57C}" dt="2021-02-08T01:59:10.250" v="4757" actId="478"/>
          <ac:spMkLst>
            <pc:docMk/>
            <pc:sldMk cId="3229890649" sldId="569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21.412" v="4791" actId="20577"/>
          <ac:spMkLst>
            <pc:docMk/>
            <pc:sldMk cId="3229890649" sldId="56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9:22.694" v="4792" actId="478"/>
          <ac:spMkLst>
            <pc:docMk/>
            <pc:sldMk cId="3229890649" sldId="569"/>
            <ac:spMk id="14340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37A0D694-38DA-4421-B5D3-DEDBFC2EC57C}" dt="2021-02-10T03:55:38.772" v="4967"/>
        <pc:sldMkLst>
          <pc:docMk/>
          <pc:sldMk cId="3922430229" sldId="580"/>
        </pc:sldMkLst>
        <pc:spChg chg="mod">
          <ac:chgData name="Zhao Jin" userId="cd05a825-544c-438a-9ba1-08e63db50b47" providerId="ADAL" clId="{37A0D694-38DA-4421-B5D3-DEDBFC2EC57C}" dt="2021-02-10T03:55:38.772" v="4967"/>
          <ac:spMkLst>
            <pc:docMk/>
            <pc:sldMk cId="3922430229" sldId="580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08.440" v="3975" actId="207"/>
          <ac:spMkLst>
            <pc:docMk/>
            <pc:sldMk cId="3922430229" sldId="580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1:10.766" v="4086" actId="1038"/>
          <ac:spMkLst>
            <pc:docMk/>
            <pc:sldMk cId="3922430229" sldId="580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34.781" v="4005" actId="207"/>
          <ac:spMkLst>
            <pc:docMk/>
            <pc:sldMk cId="3922430229" sldId="580"/>
            <ac:spMk id="11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7:00.332" v="3812"/>
          <ac:spMkLst>
            <pc:docMk/>
            <pc:sldMk cId="3922430229" sldId="580"/>
            <ac:spMk id="13" creationId="{4F472ABD-E315-4BA8-AF98-DCE9D31E1B44}"/>
          </ac:spMkLst>
        </pc:spChg>
        <pc:spChg chg="mod">
          <ac:chgData name="Zhao Jin" userId="cd05a825-544c-438a-9ba1-08e63db50b47" providerId="ADAL" clId="{37A0D694-38DA-4421-B5D3-DEDBFC2EC57C}" dt="2021-02-08T01:41:06.558" v="4075" actId="20577"/>
          <ac:spMkLst>
            <pc:docMk/>
            <pc:sldMk cId="3922430229" sldId="580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36:49.901" v="3810" actId="478"/>
          <ac:spMkLst>
            <pc:docMk/>
            <pc:sldMk cId="3922430229" sldId="580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37A0D694-38DA-4421-B5D3-DEDBFC2EC57C}" dt="2021-02-10T03:55:38.772" v="4967"/>
        <pc:sldMkLst>
          <pc:docMk/>
          <pc:sldMk cId="1886636263" sldId="581"/>
        </pc:sldMkLst>
        <pc:spChg chg="mod">
          <ac:chgData name="Zhao Jin" userId="cd05a825-544c-438a-9ba1-08e63db50b47" providerId="ADAL" clId="{37A0D694-38DA-4421-B5D3-DEDBFC2EC57C}" dt="2021-02-10T03:55:38.772" v="4967"/>
          <ac:spMkLst>
            <pc:docMk/>
            <pc:sldMk cId="1886636263" sldId="581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01.385" v="3251" actId="1038"/>
          <ac:spMkLst>
            <pc:docMk/>
            <pc:sldMk cId="1886636263" sldId="581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10.247" v="3254" actId="113"/>
          <ac:spMkLst>
            <pc:docMk/>
            <pc:sldMk cId="1886636263" sldId="581"/>
            <ac:spMk id="1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1:16.883" v="3154" actId="20577"/>
          <ac:spMkLst>
            <pc:docMk/>
            <pc:sldMk cId="1886636263" sldId="581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2:06.532" v="4090" actId="478"/>
          <ac:spMkLst>
            <pc:docMk/>
            <pc:sldMk cId="1886636263" sldId="581"/>
            <ac:spMk id="14340" creationId="{00000000-0000-0000-0000-000000000000}"/>
          </ac:spMkLst>
        </pc:spChg>
      </pc:sldChg>
      <pc:sldChg chg="modSp add del mod">
        <pc:chgData name="Zhao Jin" userId="cd05a825-544c-438a-9ba1-08e63db50b47" providerId="ADAL" clId="{37A0D694-38DA-4421-B5D3-DEDBFC2EC57C}" dt="2021-02-03T08:47:45.744" v="1076" actId="47"/>
        <pc:sldMkLst>
          <pc:docMk/>
          <pc:sldMk cId="893488834" sldId="587"/>
        </pc:sldMkLst>
        <pc:spChg chg="mod">
          <ac:chgData name="Zhao Jin" userId="cd05a825-544c-438a-9ba1-08e63db50b47" providerId="ADAL" clId="{37A0D694-38DA-4421-B5D3-DEDBFC2EC57C}" dt="2021-02-03T08:01:59.201" v="538" actId="20577"/>
          <ac:spMkLst>
            <pc:docMk/>
            <pc:sldMk cId="893488834" sldId="587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2:04.276" v="539" actId="6549"/>
          <ac:spMkLst>
            <pc:docMk/>
            <pc:sldMk cId="893488834" sldId="587"/>
            <ac:spMk id="14338" creationId="{00000000-0000-0000-0000-000000000000}"/>
          </ac:spMkLst>
        </pc:spChg>
      </pc:sldChg>
      <pc:sldChg chg="addSp modSp add del mod">
        <pc:chgData name="Zhao Jin" userId="cd05a825-544c-438a-9ba1-08e63db50b47" providerId="ADAL" clId="{37A0D694-38DA-4421-B5D3-DEDBFC2EC57C}" dt="2021-02-03T08:47:43.004" v="1075" actId="47"/>
        <pc:sldMkLst>
          <pc:docMk/>
          <pc:sldMk cId="2663336489" sldId="588"/>
        </pc:sldMkLst>
        <pc:spChg chg="mod">
          <ac:chgData name="Zhao Jin" userId="cd05a825-544c-438a-9ba1-08e63db50b47" providerId="ADAL" clId="{37A0D694-38DA-4421-B5D3-DEDBFC2EC57C}" dt="2021-02-03T08:02:36.274" v="551" actId="404"/>
          <ac:spMkLst>
            <pc:docMk/>
            <pc:sldMk cId="2663336489" sldId="588"/>
            <ac:spMk id="19" creationId="{00000000-0000-0000-0000-000000000000}"/>
          </ac:spMkLst>
        </pc:spChg>
        <pc:picChg chg="add mod">
          <ac:chgData name="Zhao Jin" userId="cd05a825-544c-438a-9ba1-08e63db50b47" providerId="ADAL" clId="{37A0D694-38DA-4421-B5D3-DEDBFC2EC57C}" dt="2021-02-03T08:02:30.780" v="547" actId="1076"/>
          <ac:picMkLst>
            <pc:docMk/>
            <pc:sldMk cId="2663336489" sldId="588"/>
            <ac:picMk id="1026" creationId="{260029BB-3AC2-413A-B9C2-5983AA6DD1EE}"/>
          </ac:picMkLst>
        </pc:picChg>
      </pc:sldChg>
      <pc:sldChg chg="addSp delSp modSp add mod">
        <pc:chgData name="Zhao Jin" userId="cd05a825-544c-438a-9ba1-08e63db50b47" providerId="ADAL" clId="{37A0D694-38DA-4421-B5D3-DEDBFC2EC57C}" dt="2021-02-10T03:55:38.772" v="4967"/>
        <pc:sldMkLst>
          <pc:docMk/>
          <pc:sldMk cId="211149325" sldId="589"/>
        </pc:sldMkLst>
        <pc:spChg chg="mod">
          <ac:chgData name="Zhao Jin" userId="cd05a825-544c-438a-9ba1-08e63db50b47" providerId="ADAL" clId="{37A0D694-38DA-4421-B5D3-DEDBFC2EC57C}" dt="2021-02-10T03:55:38.772" v="4967"/>
          <ac:spMkLst>
            <pc:docMk/>
            <pc:sldMk cId="211149325" sldId="589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19.022" v="583" actId="20577"/>
          <ac:spMkLst>
            <pc:docMk/>
            <pc:sldMk cId="211149325" sldId="589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8.631" v="589" actId="20577"/>
          <ac:spMkLst>
            <pc:docMk/>
            <pc:sldMk cId="211149325" sldId="589"/>
            <ac:spMk id="22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9.985" v="590" actId="20577"/>
          <ac:spMkLst>
            <pc:docMk/>
            <pc:sldMk cId="211149325" sldId="589"/>
            <ac:spMk id="2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52.229" v="591" actId="20577"/>
          <ac:spMkLst>
            <pc:docMk/>
            <pc:sldMk cId="211149325" sldId="589"/>
            <ac:spMk id="3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01.711" v="3283" actId="6549"/>
          <ac:spMkLst>
            <pc:docMk/>
            <pc:sldMk cId="211149325" sldId="58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9.685" v="3354" actId="478"/>
          <ac:spMkLst>
            <pc:docMk/>
            <pc:sldMk cId="211149325" sldId="589"/>
            <ac:spMk id="14340" creationId="{00000000-0000-0000-0000-000000000000}"/>
          </ac:spMkLst>
        </pc:spChg>
        <pc:grpChg chg="mod">
          <ac:chgData name="Zhao Jin" userId="cd05a825-544c-438a-9ba1-08e63db50b47" providerId="ADAL" clId="{37A0D694-38DA-4421-B5D3-DEDBFC2EC57C}" dt="2021-02-03T08:05:47.280" v="588" actId="1076"/>
          <ac:grpSpMkLst>
            <pc:docMk/>
            <pc:sldMk cId="211149325" sldId="589"/>
            <ac:grpSpMk id="20" creationId="{00000000-0000-0000-0000-000000000000}"/>
          </ac:grpSpMkLst>
        </pc:grpChg>
        <pc:grpChg chg="mod">
          <ac:chgData name="Zhao Jin" userId="cd05a825-544c-438a-9ba1-08e63db50b47" providerId="ADAL" clId="{37A0D694-38DA-4421-B5D3-DEDBFC2EC57C}" dt="2021-02-03T08:03:56.449" v="570" actId="1076"/>
          <ac:grpSpMkLst>
            <pc:docMk/>
            <pc:sldMk cId="211149325" sldId="589"/>
            <ac:grpSpMk id="28" creationId="{00000000-0000-0000-0000-000000000000}"/>
          </ac:grpSpMkLst>
        </pc:grpChg>
        <pc:picChg chg="add del mod">
          <ac:chgData name="Zhao Jin" userId="cd05a825-544c-438a-9ba1-08e63db50b47" providerId="ADAL" clId="{37A0D694-38DA-4421-B5D3-DEDBFC2EC57C}" dt="2021-02-03T08:05:55.520" v="595" actId="1035"/>
          <ac:picMkLst>
            <pc:docMk/>
            <pc:sldMk cId="211149325" sldId="589"/>
            <ac:picMk id="1026" creationId="{260029BB-3AC2-413A-B9C2-5983AA6DD1EE}"/>
          </ac:picMkLst>
        </pc:picChg>
        <pc:cxnChg chg="mod">
          <ac:chgData name="Zhao Jin" userId="cd05a825-544c-438a-9ba1-08e63db50b47" providerId="ADAL" clId="{37A0D694-38DA-4421-B5D3-DEDBFC2EC57C}" dt="2021-02-03T08:04:23.899" v="577" actId="14100"/>
          <ac:cxnSpMkLst>
            <pc:docMk/>
            <pc:sldMk cId="211149325" sldId="589"/>
            <ac:cxnSpMk id="21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27.870" v="585" actId="14100"/>
          <ac:cxnSpMkLst>
            <pc:docMk/>
            <pc:sldMk cId="211149325" sldId="589"/>
            <ac:cxnSpMk id="26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30.610" v="586" actId="14100"/>
          <ac:cxnSpMkLst>
            <pc:docMk/>
            <pc:sldMk cId="211149325" sldId="589"/>
            <ac:cxnSpMk id="29" creationId="{00000000-0000-0000-0000-000000000000}"/>
          </ac:cxnSpMkLst>
        </pc:cxnChg>
      </pc:sldChg>
      <pc:sldChg chg="addSp delSp modSp add mod delAnim modAnim">
        <pc:chgData name="Zhao Jin" userId="cd05a825-544c-438a-9ba1-08e63db50b47" providerId="ADAL" clId="{37A0D694-38DA-4421-B5D3-DEDBFC2EC57C}" dt="2021-02-10T03:55:38.772" v="4967"/>
        <pc:sldMkLst>
          <pc:docMk/>
          <pc:sldMk cId="4156536479" sldId="590"/>
        </pc:sldMkLst>
        <pc:spChg chg="mod">
          <ac:chgData name="Zhao Jin" userId="cd05a825-544c-438a-9ba1-08e63db50b47" providerId="ADAL" clId="{37A0D694-38DA-4421-B5D3-DEDBFC2EC57C}" dt="2021-02-10T03:55:38.772" v="4967"/>
          <ac:spMkLst>
            <pc:docMk/>
            <pc:sldMk cId="4156536479" sldId="590"/>
            <ac:spMk id="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38:34.228" v="3358" actId="13926"/>
          <ac:spMkLst>
            <pc:docMk/>
            <pc:sldMk cId="4156536479" sldId="590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29:47.127" v="3514"/>
          <ac:spMkLst>
            <pc:docMk/>
            <pc:sldMk cId="4156536479" sldId="590"/>
            <ac:spMk id="11" creationId="{5846B50D-EC54-48E6-AE72-B0B5F8190097}"/>
          </ac:spMkLst>
        </pc:spChg>
        <pc:spChg chg="del">
          <ac:chgData name="Zhao Jin" userId="cd05a825-544c-438a-9ba1-08e63db50b47" providerId="ADAL" clId="{37A0D694-38DA-4421-B5D3-DEDBFC2EC57C}" dt="2021-02-03T08:06:42.479" v="598" actId="478"/>
          <ac:spMkLst>
            <pc:docMk/>
            <pc:sldMk cId="4156536479" sldId="590"/>
            <ac:spMk id="11" creationId="{675C9FBE-306E-46A7-BAB9-46BD27707AF2}"/>
          </ac:spMkLst>
        </pc:spChg>
        <pc:spChg chg="add mod">
          <ac:chgData name="Zhao Jin" userId="cd05a825-544c-438a-9ba1-08e63db50b47" providerId="ADAL" clId="{37A0D694-38DA-4421-B5D3-DEDBFC2EC57C}" dt="2021-02-08T01:38:27.881" v="3917" actId="20577"/>
          <ac:spMkLst>
            <pc:docMk/>
            <pc:sldMk cId="4156536479" sldId="590"/>
            <ac:spMk id="13" creationId="{0AD363C8-B264-4386-9E1D-EAA63F4BF1CC}"/>
          </ac:spMkLst>
        </pc:spChg>
        <pc:spChg chg="add del mod">
          <ac:chgData name="Zhao Jin" userId="cd05a825-544c-438a-9ba1-08e63db50b47" providerId="ADAL" clId="{37A0D694-38DA-4421-B5D3-DEDBFC2EC57C}" dt="2021-02-03T08:40:38.562" v="720" actId="478"/>
          <ac:spMkLst>
            <pc:docMk/>
            <pc:sldMk cId="4156536479" sldId="590"/>
            <ac:spMk id="33" creationId="{4F924E87-CB56-4AC7-8777-A327820A47C5}"/>
          </ac:spMkLst>
        </pc:spChg>
        <pc:spChg chg="add mod">
          <ac:chgData name="Zhao Jin" userId="cd05a825-544c-438a-9ba1-08e63db50b47" providerId="ADAL" clId="{37A0D694-38DA-4421-B5D3-DEDBFC2EC57C}" dt="2021-02-03T08:41:47.988" v="927" actId="14100"/>
          <ac:spMkLst>
            <pc:docMk/>
            <pc:sldMk cId="4156536479" sldId="590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9:25:01.287" v="3281" actId="6549"/>
          <ac:spMkLst>
            <pc:docMk/>
            <pc:sldMk cId="4156536479" sldId="590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8:06:41.239" v="597" actId="478"/>
          <ac:graphicFrameMkLst>
            <pc:docMk/>
            <pc:sldMk cId="4156536479" sldId="590"/>
            <ac:graphicFrameMk id="10" creationId="{74304014-08C4-4321-AD74-36FAC51612DB}"/>
          </ac:graphicFrameMkLst>
        </pc:graphicFrameChg>
        <pc:picChg chg="mod">
          <ac:chgData name="Zhao Jin" userId="cd05a825-544c-438a-9ba1-08e63db50b47" providerId="ADAL" clId="{37A0D694-38DA-4421-B5D3-DEDBFC2EC57C}" dt="2021-02-03T08:38:53.114" v="646" actId="1076"/>
          <ac:picMkLst>
            <pc:docMk/>
            <pc:sldMk cId="4156536479" sldId="590"/>
            <ac:picMk id="4" creationId="{EAFF9153-D379-4E7D-9B97-29843966A9B9}"/>
          </ac:picMkLst>
        </pc:picChg>
        <pc:cxnChg chg="add del mod">
          <ac:chgData name="Zhao Jin" userId="cd05a825-544c-438a-9ba1-08e63db50b47" providerId="ADAL" clId="{37A0D694-38DA-4421-B5D3-DEDBFC2EC57C}" dt="2021-02-03T08:37:59.802" v="629" actId="478"/>
          <ac:cxnSpMkLst>
            <pc:docMk/>
            <pc:sldMk cId="4156536479" sldId="590"/>
            <ac:cxnSpMk id="9" creationId="{9652AEB2-CFC8-48BA-95AD-7242B1240B31}"/>
          </ac:cxnSpMkLst>
        </pc:cxnChg>
        <pc:cxnChg chg="add del mod">
          <ac:chgData name="Zhao Jin" userId="cd05a825-544c-438a-9ba1-08e63db50b47" providerId="ADAL" clId="{37A0D694-38DA-4421-B5D3-DEDBFC2EC57C}" dt="2021-02-03T08:38:27.270" v="636" actId="14100"/>
          <ac:cxnSpMkLst>
            <pc:docMk/>
            <pc:sldMk cId="4156536479" sldId="590"/>
            <ac:cxnSpMk id="16" creationId="{B4CC9A1D-6448-41B2-BD14-CACDC771AC2A}"/>
          </ac:cxnSpMkLst>
        </pc:cxnChg>
        <pc:cxnChg chg="add mod">
          <ac:chgData name="Zhao Jin" userId="cd05a825-544c-438a-9ba1-08e63db50b47" providerId="ADAL" clId="{37A0D694-38DA-4421-B5D3-DEDBFC2EC57C}" dt="2021-02-03T08:38:46.983" v="642" actId="14100"/>
          <ac:cxnSpMkLst>
            <pc:docMk/>
            <pc:sldMk cId="4156536479" sldId="590"/>
            <ac:cxnSpMk id="22" creationId="{6298AF59-F7D9-4F05-84BF-96ED0AC95091}"/>
          </ac:cxnSpMkLst>
        </pc:cxnChg>
        <pc:cxnChg chg="add del mod">
          <ac:chgData name="Zhao Jin" userId="cd05a825-544c-438a-9ba1-08e63db50b47" providerId="ADAL" clId="{37A0D694-38DA-4421-B5D3-DEDBFC2EC57C}" dt="2021-02-03T08:39:14.474" v="649" actId="478"/>
          <ac:cxnSpMkLst>
            <pc:docMk/>
            <pc:sldMk cId="4156536479" sldId="590"/>
            <ac:cxnSpMk id="27" creationId="{5EB59BC9-1F48-4950-A1D9-6A7B4E0368EF}"/>
          </ac:cxnSpMkLst>
        </pc:cxnChg>
        <pc:cxnChg chg="add mod">
          <ac:chgData name="Zhao Jin" userId="cd05a825-544c-438a-9ba1-08e63db50b47" providerId="ADAL" clId="{37A0D694-38DA-4421-B5D3-DEDBFC2EC57C}" dt="2021-02-03T08:39:19.424" v="652" actId="14100"/>
          <ac:cxnSpMkLst>
            <pc:docMk/>
            <pc:sldMk cId="4156536479" sldId="590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10T03:55:38.772" v="4967"/>
        <pc:sldMkLst>
          <pc:docMk/>
          <pc:sldMk cId="567798019" sldId="591"/>
        </pc:sldMkLst>
        <pc:spChg chg="mod">
          <ac:chgData name="Zhao Jin" userId="cd05a825-544c-438a-9ba1-08e63db50b47" providerId="ADAL" clId="{37A0D694-38DA-4421-B5D3-DEDBFC2EC57C}" dt="2021-02-10T03:55:38.772" v="4967"/>
          <ac:spMkLst>
            <pc:docMk/>
            <pc:sldMk cId="567798019" sldId="591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54:46.596" v="1324" actId="6549"/>
          <ac:spMkLst>
            <pc:docMk/>
            <pc:sldMk cId="567798019" sldId="591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30:20.214" v="3620" actId="21"/>
          <ac:spMkLst>
            <pc:docMk/>
            <pc:sldMk cId="567798019" sldId="591"/>
            <ac:spMk id="9" creationId="{6806B5BD-EF55-41CA-929B-A292FC4E2456}"/>
          </ac:spMkLst>
        </pc:spChg>
        <pc:spChg chg="add del mod">
          <ac:chgData name="Zhao Jin" userId="cd05a825-544c-438a-9ba1-08e63db50b47" providerId="ADAL" clId="{37A0D694-38DA-4421-B5D3-DEDBFC2EC57C}" dt="2021-02-03T08:54:49.067" v="1325" actId="21"/>
          <ac:spMkLst>
            <pc:docMk/>
            <pc:sldMk cId="567798019" sldId="591"/>
            <ac:spMk id="11" creationId="{27FB5A5F-2DAE-417B-BFDB-4AF27D8AC53B}"/>
          </ac:spMkLst>
        </pc:spChg>
        <pc:spChg chg="del">
          <ac:chgData name="Zhao Jin" userId="cd05a825-544c-438a-9ba1-08e63db50b47" providerId="ADAL" clId="{37A0D694-38DA-4421-B5D3-DEDBFC2EC57C}" dt="2021-02-03T08:42:46.851" v="952" actId="478"/>
          <ac:spMkLst>
            <pc:docMk/>
            <pc:sldMk cId="567798019" sldId="591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44:43.848" v="976" actId="21"/>
          <ac:spMkLst>
            <pc:docMk/>
            <pc:sldMk cId="567798019" sldId="591"/>
            <ac:spMk id="14338" creationId="{00000000-0000-0000-0000-000000000000}"/>
          </ac:spMkLst>
        </pc:spChg>
        <pc:cxnChg chg="del mod">
          <ac:chgData name="Zhao Jin" userId="cd05a825-544c-438a-9ba1-08e63db50b47" providerId="ADAL" clId="{37A0D694-38DA-4421-B5D3-DEDBFC2EC57C}" dt="2021-02-03T08:42:43.905" v="949" actId="478"/>
          <ac:cxnSpMkLst>
            <pc:docMk/>
            <pc:sldMk cId="567798019" sldId="591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42:44.937" v="950" actId="478"/>
          <ac:cxnSpMkLst>
            <pc:docMk/>
            <pc:sldMk cId="567798019" sldId="591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42:45.705" v="951" actId="478"/>
          <ac:cxnSpMkLst>
            <pc:docMk/>
            <pc:sldMk cId="567798019" sldId="591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10T03:55:38.772" v="4967"/>
        <pc:sldMkLst>
          <pc:docMk/>
          <pc:sldMk cId="137810324" sldId="592"/>
        </pc:sldMkLst>
        <pc:spChg chg="mod">
          <ac:chgData name="Zhao Jin" userId="cd05a825-544c-438a-9ba1-08e63db50b47" providerId="ADAL" clId="{37A0D694-38DA-4421-B5D3-DEDBFC2EC57C}" dt="2021-02-10T03:55:38.772" v="4967"/>
          <ac:spMkLst>
            <pc:docMk/>
            <pc:sldMk cId="137810324" sldId="592"/>
            <ac:spMk id="7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0:46.868" v="3629"/>
          <ac:spMkLst>
            <pc:docMk/>
            <pc:sldMk cId="137810324" sldId="592"/>
            <ac:spMk id="8" creationId="{1D4888C5-7427-41D4-A0E1-C5D8DC066CA7}"/>
          </ac:spMkLst>
        </pc:spChg>
        <pc:spChg chg="add del mod">
          <ac:chgData name="Zhao Jin" userId="cd05a825-544c-438a-9ba1-08e63db50b47" providerId="ADAL" clId="{37A0D694-38DA-4421-B5D3-DEDBFC2EC57C}" dt="2021-02-08T01:31:02.354" v="3637"/>
          <ac:spMkLst>
            <pc:docMk/>
            <pc:sldMk cId="137810324" sldId="592"/>
            <ac:spMk id="9" creationId="{7B98D121-E5CC-483E-9B8F-EF6E0F554F5C}"/>
          </ac:spMkLst>
        </pc:spChg>
        <pc:spChg chg="add del mod">
          <ac:chgData name="Zhao Jin" userId="cd05a825-544c-438a-9ba1-08e63db50b47" providerId="ADAL" clId="{37A0D694-38DA-4421-B5D3-DEDBFC2EC57C}" dt="2021-02-08T01:31:05.798" v="3639"/>
          <ac:spMkLst>
            <pc:docMk/>
            <pc:sldMk cId="137810324" sldId="592"/>
            <ac:spMk id="10" creationId="{89C502F5-8740-4FB5-954E-97A010AA4256}"/>
          </ac:spMkLst>
        </pc:spChg>
        <pc:spChg chg="add del mod">
          <ac:chgData name="Zhao Jin" userId="cd05a825-544c-438a-9ba1-08e63db50b47" providerId="ADAL" clId="{37A0D694-38DA-4421-B5D3-DEDBFC2EC57C}" dt="2021-02-08T01:32:46.621" v="3700" actId="478"/>
          <ac:spMkLst>
            <pc:docMk/>
            <pc:sldMk cId="137810324" sldId="592"/>
            <ac:spMk id="19" creationId="{A73A73BA-8D89-4B27-BFC3-9776D2EA4341}"/>
          </ac:spMkLst>
        </pc:spChg>
        <pc:spChg chg="add del mod">
          <ac:chgData name="Zhao Jin" userId="cd05a825-544c-438a-9ba1-08e63db50b47" providerId="ADAL" clId="{37A0D694-38DA-4421-B5D3-DEDBFC2EC57C}" dt="2021-02-03T08:51:15.889" v="1226"/>
          <ac:spMkLst>
            <pc:docMk/>
            <pc:sldMk cId="137810324" sldId="592"/>
            <ac:spMk id="20" creationId="{8BB54542-2902-49B4-956C-5A17427CC6C2}"/>
          </ac:spMkLst>
        </pc:spChg>
        <pc:spChg chg="mod">
          <ac:chgData name="Zhao Jin" userId="cd05a825-544c-438a-9ba1-08e63db50b47" providerId="ADAL" clId="{37A0D694-38DA-4421-B5D3-DEDBFC2EC57C}" dt="2021-02-03T08:50:25.459" v="1220" actId="20577"/>
          <ac:spMkLst>
            <pc:docMk/>
            <pc:sldMk cId="137810324" sldId="592"/>
            <ac:spMk id="4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8:48:10.029" v="1077" actId="478"/>
          <ac:spMkLst>
            <pc:docMk/>
            <pc:sldMk cId="137810324" sldId="592"/>
            <ac:spMk id="6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45:31.559" v="978" actId="6549"/>
          <ac:spMkLst>
            <pc:docMk/>
            <pc:sldMk cId="137810324" sldId="592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7.421" v="3353" actId="478"/>
          <ac:spMkLst>
            <pc:docMk/>
            <pc:sldMk cId="137810324" sldId="592"/>
            <ac:spMk id="14340" creationId="{00000000-0000-0000-0000-000000000000}"/>
          </ac:spMkLst>
        </pc:spChg>
        <pc:grpChg chg="del">
          <ac:chgData name="Zhao Jin" userId="cd05a825-544c-438a-9ba1-08e63db50b47" providerId="ADAL" clId="{37A0D694-38DA-4421-B5D3-DEDBFC2EC57C}" dt="2021-02-03T08:48:11.562" v="1078" actId="478"/>
          <ac:grpSpMkLst>
            <pc:docMk/>
            <pc:sldMk cId="137810324" sldId="592"/>
            <ac:grpSpMk id="50" creationId="{00000000-0000-0000-0000-000000000000}"/>
          </ac:grpSpMkLst>
        </pc:grpChg>
        <pc:picChg chg="add mod">
          <ac:chgData name="Zhao Jin" userId="cd05a825-544c-438a-9ba1-08e63db50b47" providerId="ADAL" clId="{37A0D694-38DA-4421-B5D3-DEDBFC2EC57C}" dt="2021-02-03T08:50:48.786" v="1224" actId="1076"/>
          <ac:picMkLst>
            <pc:docMk/>
            <pc:sldMk cId="137810324" sldId="592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2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7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8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9" creationId="{00000000-0000-0000-0000-000000000000}"/>
          </ac:cxnSpMkLst>
        </pc:cxnChg>
      </pc:sldChg>
      <pc:sldChg chg="addSp delSp modSp add mod">
        <pc:chgData name="Zhao Jin" userId="cd05a825-544c-438a-9ba1-08e63db50b47" providerId="ADAL" clId="{37A0D694-38DA-4421-B5D3-DEDBFC2EC57C}" dt="2021-02-10T03:55:38.772" v="4967"/>
        <pc:sldMkLst>
          <pc:docMk/>
          <pc:sldMk cId="3233082706" sldId="593"/>
        </pc:sldMkLst>
        <pc:spChg chg="add mod">
          <ac:chgData name="Zhao Jin" userId="cd05a825-544c-438a-9ba1-08e63db50b47" providerId="ADAL" clId="{37A0D694-38DA-4421-B5D3-DEDBFC2EC57C}" dt="2021-02-03T08:57:31.439" v="1415" actId="207"/>
          <ac:spMkLst>
            <pc:docMk/>
            <pc:sldMk cId="3233082706" sldId="593"/>
            <ac:spMk id="2" creationId="{4BB57D7F-D6C0-4E98-B5AC-D68743875716}"/>
          </ac:spMkLst>
        </pc:spChg>
        <pc:spChg chg="mod">
          <ac:chgData name="Zhao Jin" userId="cd05a825-544c-438a-9ba1-08e63db50b47" providerId="ADAL" clId="{37A0D694-38DA-4421-B5D3-DEDBFC2EC57C}" dt="2021-02-10T03:55:38.772" v="4967"/>
          <ac:spMkLst>
            <pc:docMk/>
            <pc:sldMk cId="3233082706" sldId="593"/>
            <ac:spMk id="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01:13.020" v="1570" actId="14100"/>
          <ac:spMkLst>
            <pc:docMk/>
            <pc:sldMk cId="3233082706" sldId="593"/>
            <ac:spMk id="11" creationId="{F029A077-040C-47D9-850C-BB5ACF662EAB}"/>
          </ac:spMkLst>
        </pc:spChg>
        <pc:spChg chg="add mod">
          <ac:chgData name="Zhao Jin" userId="cd05a825-544c-438a-9ba1-08e63db50b47" providerId="ADAL" clId="{37A0D694-38DA-4421-B5D3-DEDBFC2EC57C}" dt="2021-02-04T05:05:17.681" v="3392" actId="14100"/>
          <ac:spMkLst>
            <pc:docMk/>
            <pc:sldMk cId="3233082706" sldId="593"/>
            <ac:spMk id="13" creationId="{7E76B3B7-DB38-480B-B780-0306142FB5A0}"/>
          </ac:spMkLst>
        </pc:spChg>
        <pc:spChg chg="del">
          <ac:chgData name="Zhao Jin" userId="cd05a825-544c-438a-9ba1-08e63db50b47" providerId="ADAL" clId="{37A0D694-38DA-4421-B5D3-DEDBFC2EC57C}" dt="2021-02-03T08:57:13.403" v="1412" actId="478"/>
          <ac:spMkLst>
            <pc:docMk/>
            <pc:sldMk cId="3233082706" sldId="593"/>
            <ac:spMk id="19" creationId="{A73A73BA-8D89-4B27-BFC3-9776D2EA4341}"/>
          </ac:spMkLst>
        </pc:spChg>
        <pc:spChg chg="mod">
          <ac:chgData name="Zhao Jin" userId="cd05a825-544c-438a-9ba1-08e63db50b47" providerId="ADAL" clId="{37A0D694-38DA-4421-B5D3-DEDBFC2EC57C}" dt="2021-02-03T08:57:48.855" v="1418" actId="14100"/>
          <ac:spMkLst>
            <pc:docMk/>
            <pc:sldMk cId="3233082706" sldId="593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51:48.162" v="1263" actId="20577"/>
          <ac:spMkLst>
            <pc:docMk/>
            <pc:sldMk cId="3233082706" sldId="593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5.669" v="3352" actId="478"/>
          <ac:spMkLst>
            <pc:docMk/>
            <pc:sldMk cId="3233082706" sldId="593"/>
            <ac:spMk id="14340" creationId="{00000000-0000-0000-0000-000000000000}"/>
          </ac:spMkLst>
        </pc:spChg>
        <pc:picChg chg="del mod">
          <ac:chgData name="Zhao Jin" userId="cd05a825-544c-438a-9ba1-08e63db50b47" providerId="ADAL" clId="{37A0D694-38DA-4421-B5D3-DEDBFC2EC57C}" dt="2021-02-03T08:51:58.070" v="1266" actId="478"/>
          <ac:picMkLst>
            <pc:docMk/>
            <pc:sldMk cId="3233082706" sldId="593"/>
            <ac:picMk id="2050" creationId="{05AE613C-318D-4BEE-A9E2-BA80E156FFE6}"/>
          </ac:picMkLst>
        </pc:picChg>
        <pc:picChg chg="add mod">
          <ac:chgData name="Zhao Jin" userId="cd05a825-544c-438a-9ba1-08e63db50b47" providerId="ADAL" clId="{37A0D694-38DA-4421-B5D3-DEDBFC2EC57C}" dt="2021-02-03T08:52:24.677" v="1272" actId="1076"/>
          <ac:picMkLst>
            <pc:docMk/>
            <pc:sldMk cId="3233082706" sldId="593"/>
            <ac:picMk id="6146" creationId="{D5D43BF4-41EA-4FBF-B1D8-954520609CFC}"/>
          </ac:picMkLst>
        </pc:picChg>
      </pc:sldChg>
      <pc:sldChg chg="add del">
        <pc:chgData name="Zhao Jin" userId="cd05a825-544c-438a-9ba1-08e63db50b47" providerId="ADAL" clId="{37A0D694-38DA-4421-B5D3-DEDBFC2EC57C}" dt="2021-02-03T08:52:31.399" v="1274"/>
        <pc:sldMkLst>
          <pc:docMk/>
          <pc:sldMk cId="2125946801" sldId="594"/>
        </pc:sldMkLst>
      </pc:sldChg>
      <pc:sldChg chg="addSp delSp modSp add mod delAnim">
        <pc:chgData name="Zhao Jin" userId="cd05a825-544c-438a-9ba1-08e63db50b47" providerId="ADAL" clId="{37A0D694-38DA-4421-B5D3-DEDBFC2EC57C}" dt="2021-02-10T03:55:38.772" v="4967"/>
        <pc:sldMkLst>
          <pc:docMk/>
          <pc:sldMk cId="2217225800" sldId="594"/>
        </pc:sldMkLst>
        <pc:spChg chg="mod">
          <ac:chgData name="Zhao Jin" userId="cd05a825-544c-438a-9ba1-08e63db50b47" providerId="ADAL" clId="{37A0D694-38DA-4421-B5D3-DEDBFC2EC57C}" dt="2021-02-10T03:55:38.772" v="4967"/>
          <ac:spMkLst>
            <pc:docMk/>
            <pc:sldMk cId="2217225800" sldId="594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39:04.677" v="3364" actId="13926"/>
          <ac:spMkLst>
            <pc:docMk/>
            <pc:sldMk cId="2217225800" sldId="594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3T08:55:45.605" v="1357" actId="1076"/>
          <ac:spMkLst>
            <pc:docMk/>
            <pc:sldMk cId="2217225800" sldId="594"/>
            <ac:spMk id="11" creationId="{552429B4-BD20-4EAF-8B36-51498E5AACDA}"/>
          </ac:spMkLst>
        </pc:spChg>
        <pc:spChg chg="del">
          <ac:chgData name="Zhao Jin" userId="cd05a825-544c-438a-9ba1-08e63db50b47" providerId="ADAL" clId="{37A0D694-38DA-4421-B5D3-DEDBFC2EC57C}" dt="2021-02-03T08:54:12.692" v="1306" actId="478"/>
          <ac:spMkLst>
            <pc:docMk/>
            <pc:sldMk cId="2217225800" sldId="594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53:27.759" v="1297" actId="20577"/>
          <ac:spMkLst>
            <pc:docMk/>
            <pc:sldMk cId="2217225800" sldId="594"/>
            <ac:spMk id="14338" creationId="{00000000-0000-0000-0000-000000000000}"/>
          </ac:spMkLst>
        </pc:spChg>
        <pc:cxnChg chg="del">
          <ac:chgData name="Zhao Jin" userId="cd05a825-544c-438a-9ba1-08e63db50b47" providerId="ADAL" clId="{37A0D694-38DA-4421-B5D3-DEDBFC2EC57C}" dt="2021-02-03T08:53:21.738" v="1288" actId="478"/>
          <ac:cxnSpMkLst>
            <pc:docMk/>
            <pc:sldMk cId="2217225800" sldId="594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53:22.476" v="1289" actId="478"/>
          <ac:cxnSpMkLst>
            <pc:docMk/>
            <pc:sldMk cId="2217225800" sldId="594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53:23.755" v="1290" actId="478"/>
          <ac:cxnSpMkLst>
            <pc:docMk/>
            <pc:sldMk cId="2217225800" sldId="594"/>
            <ac:cxnSpMk id="30" creationId="{FA77C354-F87B-40D8-BAA7-811F60DDD4B1}"/>
          </ac:cxnSpMkLst>
        </pc:cxnChg>
      </pc:sldChg>
      <pc:sldChg chg="addSp modSp add mod">
        <pc:chgData name="Zhao Jin" userId="cd05a825-544c-438a-9ba1-08e63db50b47" providerId="ADAL" clId="{37A0D694-38DA-4421-B5D3-DEDBFC2EC57C}" dt="2021-02-10T03:55:38.772" v="4967"/>
        <pc:sldMkLst>
          <pc:docMk/>
          <pc:sldMk cId="2419983458" sldId="595"/>
        </pc:sldMkLst>
        <pc:spChg chg="mod">
          <ac:chgData name="Zhao Jin" userId="cd05a825-544c-438a-9ba1-08e63db50b47" providerId="ADAL" clId="{37A0D694-38DA-4421-B5D3-DEDBFC2EC57C}" dt="2021-02-10T03:55:38.772" v="4967"/>
          <ac:spMkLst>
            <pc:docMk/>
            <pc:sldMk cId="2419983458" sldId="595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39:25.953" v="3369" actId="13926"/>
          <ac:spMkLst>
            <pc:docMk/>
            <pc:sldMk cId="2419983458" sldId="595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8T02:03:35.963" v="4958" actId="1076"/>
          <ac:spMkLst>
            <pc:docMk/>
            <pc:sldMk cId="2419983458" sldId="595"/>
            <ac:spMk id="9" creationId="{02DD4937-725F-46B8-8AE4-992DF5A782AD}"/>
          </ac:spMkLst>
        </pc:spChg>
        <pc:spChg chg="mod">
          <ac:chgData name="Zhao Jin" userId="cd05a825-544c-438a-9ba1-08e63db50b47" providerId="ADAL" clId="{37A0D694-38DA-4421-B5D3-DEDBFC2EC57C}" dt="2021-02-03T09:00:05.278" v="1558" actId="20577"/>
          <ac:spMkLst>
            <pc:docMk/>
            <pc:sldMk cId="2419983458" sldId="595"/>
            <ac:spMk id="14338" creationId="{00000000-0000-0000-0000-000000000000}"/>
          </ac:spMkLst>
        </pc:spChg>
      </pc:sldChg>
      <pc:sldChg chg="addSp delSp modSp add del mod delAnim">
        <pc:chgData name="Zhao Jin" userId="cd05a825-544c-438a-9ba1-08e63db50b47" providerId="ADAL" clId="{37A0D694-38DA-4421-B5D3-DEDBFC2EC57C}" dt="2021-02-03T09:05:13.520" v="1668" actId="47"/>
        <pc:sldMkLst>
          <pc:docMk/>
          <pc:sldMk cId="765980287" sldId="596"/>
        </pc:sldMkLst>
        <pc:spChg chg="add mod">
          <ac:chgData name="Zhao Jin" userId="cd05a825-544c-438a-9ba1-08e63db50b47" providerId="ADAL" clId="{37A0D694-38DA-4421-B5D3-DEDBFC2EC57C}" dt="2021-02-03T09:03:01.268" v="1666" actId="20577"/>
          <ac:spMkLst>
            <pc:docMk/>
            <pc:sldMk cId="765980287" sldId="596"/>
            <ac:spMk id="8" creationId="{FAD97811-8BEC-434B-B3F2-C8FE23FA8D81}"/>
          </ac:spMkLst>
        </pc:spChg>
        <pc:spChg chg="del">
          <ac:chgData name="Zhao Jin" userId="cd05a825-544c-438a-9ba1-08e63db50b47" providerId="ADAL" clId="{37A0D694-38DA-4421-B5D3-DEDBFC2EC57C}" dt="2021-02-03T09:02:13.725" v="1581" actId="478"/>
          <ac:spMkLst>
            <pc:docMk/>
            <pc:sldMk cId="765980287" sldId="596"/>
            <ac:spMk id="11" creationId="{675C9FBE-306E-46A7-BAB9-46BD27707AF2}"/>
          </ac:spMkLst>
        </pc:spChg>
        <pc:spChg chg="mod">
          <ac:chgData name="Zhao Jin" userId="cd05a825-544c-438a-9ba1-08e63db50b47" providerId="ADAL" clId="{37A0D694-38DA-4421-B5D3-DEDBFC2EC57C}" dt="2021-02-03T09:02:08.547" v="1578" actId="20577"/>
          <ac:spMkLst>
            <pc:docMk/>
            <pc:sldMk cId="765980287" sldId="59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9:02:12.549" v="1580" actId="478"/>
          <ac:graphicFrameMkLst>
            <pc:docMk/>
            <pc:sldMk cId="765980287" sldId="596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9:02:10.162" v="1579" actId="478"/>
          <ac:picMkLst>
            <pc:docMk/>
            <pc:sldMk cId="765980287" sldId="596"/>
            <ac:picMk id="4" creationId="{EAFF9153-D379-4E7D-9B97-29843966A9B9}"/>
          </ac:picMkLst>
        </pc:picChg>
      </pc:sldChg>
      <pc:sldChg chg="addSp delSp modSp add mod delAnim modAnim">
        <pc:chgData name="Zhao Jin" userId="cd05a825-544c-438a-9ba1-08e63db50b47" providerId="ADAL" clId="{37A0D694-38DA-4421-B5D3-DEDBFC2EC57C}" dt="2021-02-10T03:55:38.772" v="4967"/>
        <pc:sldMkLst>
          <pc:docMk/>
          <pc:sldMk cId="3643682471" sldId="596"/>
        </pc:sldMkLst>
        <pc:spChg chg="add mod">
          <ac:chgData name="Zhao Jin" userId="cd05a825-544c-438a-9ba1-08e63db50b47" providerId="ADAL" clId="{37A0D694-38DA-4421-B5D3-DEDBFC2EC57C}" dt="2021-02-03T09:20:12.333" v="3126" actId="207"/>
          <ac:spMkLst>
            <pc:docMk/>
            <pc:sldMk cId="3643682471" sldId="596"/>
            <ac:spMk id="7" creationId="{BFBA3626-DC9B-4A39-BA4F-6360F818DCE3}"/>
          </ac:spMkLst>
        </pc:spChg>
        <pc:spChg chg="add mod">
          <ac:chgData name="Zhao Jin" userId="cd05a825-544c-438a-9ba1-08e63db50b47" providerId="ADAL" clId="{37A0D694-38DA-4421-B5D3-DEDBFC2EC57C}" dt="2021-02-03T09:20:25.307" v="3127" actId="1076"/>
          <ac:spMkLst>
            <pc:docMk/>
            <pc:sldMk cId="3643682471" sldId="596"/>
            <ac:spMk id="8" creationId="{A65AE342-14B8-4A3C-8F93-D714DA24339E}"/>
          </ac:spMkLst>
        </pc:spChg>
        <pc:spChg chg="mod">
          <ac:chgData name="Zhao Jin" userId="cd05a825-544c-438a-9ba1-08e63db50b47" providerId="ADAL" clId="{37A0D694-38DA-4421-B5D3-DEDBFC2EC57C}" dt="2021-02-10T03:55:38.772" v="4967"/>
          <ac:spMkLst>
            <pc:docMk/>
            <pc:sldMk cId="3643682471" sldId="596"/>
            <ac:spMk id="9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20:27.433" v="3128" actId="14100"/>
          <ac:spMkLst>
            <pc:docMk/>
            <pc:sldMk cId="3643682471" sldId="596"/>
            <ac:spMk id="10" creationId="{9981BD99-7AFF-496B-8179-D25CE6127E97}"/>
          </ac:spMkLst>
        </pc:spChg>
        <pc:spChg chg="del mod">
          <ac:chgData name="Zhao Jin" userId="cd05a825-544c-438a-9ba1-08e63db50b47" providerId="ADAL" clId="{37A0D694-38DA-4421-B5D3-DEDBFC2EC57C}" dt="2021-02-03T09:15:31.710" v="2958" actId="478"/>
          <ac:spMkLst>
            <pc:docMk/>
            <pc:sldMk cId="3643682471" sldId="596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1:53.746" v="4087" actId="478"/>
          <ac:spMkLst>
            <pc:docMk/>
            <pc:sldMk cId="3643682471" sldId="596"/>
            <ac:spMk id="25604" creationId="{00000000-0000-0000-0000-000000000000}"/>
          </ac:spMkLst>
        </pc:spChg>
      </pc:sldChg>
      <pc:sldChg chg="delSp modSp add mod modAnim">
        <pc:chgData name="Zhao Jin" userId="cd05a825-544c-438a-9ba1-08e63db50b47" providerId="ADAL" clId="{37A0D694-38DA-4421-B5D3-DEDBFC2EC57C}" dt="2021-02-10T03:55:38.772" v="4967"/>
        <pc:sldMkLst>
          <pc:docMk/>
          <pc:sldMk cId="3231946261" sldId="597"/>
        </pc:sldMkLst>
        <pc:spChg chg="mod">
          <ac:chgData name="Zhao Jin" userId="cd05a825-544c-438a-9ba1-08e63db50b47" providerId="ADAL" clId="{37A0D694-38DA-4421-B5D3-DEDBFC2EC57C}" dt="2021-02-10T03:55:38.772" v="4967"/>
          <ac:spMkLst>
            <pc:docMk/>
            <pc:sldMk cId="3231946261" sldId="597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39:34.898" v="3370" actId="6549"/>
          <ac:spMkLst>
            <pc:docMk/>
            <pc:sldMk cId="3231946261" sldId="597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3.830" v="3351" actId="478"/>
          <ac:spMkLst>
            <pc:docMk/>
            <pc:sldMk cId="3231946261" sldId="597"/>
            <ac:spMk id="25604" creationId="{00000000-0000-0000-0000-000000000000}"/>
          </ac:spMkLst>
        </pc:spChg>
      </pc:sldChg>
      <pc:sldChg chg="delSp modSp add mod ord">
        <pc:chgData name="Zhao Jin" userId="cd05a825-544c-438a-9ba1-08e63db50b47" providerId="ADAL" clId="{37A0D694-38DA-4421-B5D3-DEDBFC2EC57C}" dt="2021-02-10T03:55:38.772" v="4967"/>
        <pc:sldMkLst>
          <pc:docMk/>
          <pc:sldMk cId="4002657513" sldId="598"/>
        </pc:sldMkLst>
        <pc:spChg chg="mod">
          <ac:chgData name="Zhao Jin" userId="cd05a825-544c-438a-9ba1-08e63db50b47" providerId="ADAL" clId="{37A0D694-38DA-4421-B5D3-DEDBFC2EC57C}" dt="2021-02-03T09:18:10.033" v="3004" actId="20577"/>
          <ac:spMkLst>
            <pc:docMk/>
            <pc:sldMk cId="4002657513" sldId="598"/>
            <ac:spMk id="7" creationId="{BFBA3626-DC9B-4A39-BA4F-6360F818DCE3}"/>
          </ac:spMkLst>
        </pc:spChg>
        <pc:spChg chg="mod">
          <ac:chgData name="Zhao Jin" userId="cd05a825-544c-438a-9ba1-08e63db50b47" providerId="ADAL" clId="{37A0D694-38DA-4421-B5D3-DEDBFC2EC57C}" dt="2021-02-10T03:55:38.772" v="4967"/>
          <ac:spMkLst>
            <pc:docMk/>
            <pc:sldMk cId="4002657513" sldId="598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37.840" v="3371" actId="478"/>
          <ac:spMkLst>
            <pc:docMk/>
            <pc:sldMk cId="4002657513" sldId="598"/>
            <ac:spMk id="25604" creationId="{00000000-0000-0000-0000-000000000000}"/>
          </ac:spMkLst>
        </pc:spChg>
      </pc:sldChg>
      <pc:sldChg chg="addSp delSp modSp add mod ord modClrScheme addAnim delAnim modAnim chgLayout">
        <pc:chgData name="Zhao Jin" userId="cd05a825-544c-438a-9ba1-08e63db50b47" providerId="ADAL" clId="{37A0D694-38DA-4421-B5D3-DEDBFC2EC57C}" dt="2021-02-10T03:55:38.772" v="4967"/>
        <pc:sldMkLst>
          <pc:docMk/>
          <pc:sldMk cId="2930953569" sldId="599"/>
        </pc:sldMkLst>
        <pc:spChg chg="add del mod">
          <ac:chgData name="Zhao Jin" userId="cd05a825-544c-438a-9ba1-08e63db50b47" providerId="ADAL" clId="{37A0D694-38DA-4421-B5D3-DEDBFC2EC57C}" dt="2021-02-04T05:03:51.544" v="3374" actId="478"/>
          <ac:spMkLst>
            <pc:docMk/>
            <pc:sldMk cId="2930953569" sldId="599"/>
            <ac:spMk id="3" creationId="{3E9D9044-BC32-432C-B8FE-F025054738CB}"/>
          </ac:spMkLst>
        </pc:spChg>
        <pc:spChg chg="mod">
          <ac:chgData name="Zhao Jin" userId="cd05a825-544c-438a-9ba1-08e63db50b47" providerId="ADAL" clId="{37A0D694-38DA-4421-B5D3-DEDBFC2EC57C}" dt="2021-02-10T03:55:38.772" v="4967"/>
          <ac:spMkLst>
            <pc:docMk/>
            <pc:sldMk cId="2930953569" sldId="599"/>
            <ac:spMk id="7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53.285" v="3376" actId="478"/>
          <ac:spMkLst>
            <pc:docMk/>
            <pc:sldMk cId="2930953569" sldId="599"/>
            <ac:spMk id="8" creationId="{3895F873-6CB7-4316-B798-EE54B3634728}"/>
          </ac:spMkLst>
        </pc:spChg>
        <pc:spChg chg="del">
          <ac:chgData name="Zhao Jin" userId="cd05a825-544c-438a-9ba1-08e63db50b47" providerId="ADAL" clId="{37A0D694-38DA-4421-B5D3-DEDBFC2EC57C}" dt="2021-02-04T05:03:55.125" v="3377" actId="478"/>
          <ac:spMkLst>
            <pc:docMk/>
            <pc:sldMk cId="2930953569" sldId="599"/>
            <ac:spMk id="11" creationId="{552429B4-BD20-4EAF-8B36-51498E5AACDA}"/>
          </ac:spMkLst>
        </pc:spChg>
        <pc:spChg chg="mod modVis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2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1" creationId="{DE77B3E8-31F2-4F1F-ABE8-C6A0683B51CF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3" creationId="{21A3772B-FFD2-477C-980C-808FDE05940B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4338" creationId="{00000000-0000-0000-0000-000000000000}"/>
          </ac:spMkLst>
        </pc:spChg>
        <pc:picChg chg="del">
          <ac:chgData name="Zhao Jin" userId="cd05a825-544c-438a-9ba1-08e63db50b47" providerId="ADAL" clId="{37A0D694-38DA-4421-B5D3-DEDBFC2EC57C}" dt="2021-02-04T05:03:52.637" v="3375" actId="478"/>
          <ac:picMkLst>
            <pc:docMk/>
            <pc:sldMk cId="2930953569" sldId="599"/>
            <ac:picMk id="4" creationId="{EAFF9153-D379-4E7D-9B97-29843966A9B9}"/>
          </ac:picMkLst>
        </pc:picChg>
        <pc:picChg chg="add mod ord">
          <ac:chgData name="Zhao Jin" userId="cd05a825-544c-438a-9ba1-08e63db50b47" providerId="ADAL" clId="{37A0D694-38DA-4421-B5D3-DEDBFC2EC57C}" dt="2021-02-04T05:04:38.184" v="3388" actId="1076"/>
          <ac:picMkLst>
            <pc:docMk/>
            <pc:sldMk cId="2930953569" sldId="599"/>
            <ac:picMk id="6" creationId="{39011840-BE31-4880-9492-02AACF59B6E8}"/>
          </ac:picMkLst>
        </pc:picChg>
        <pc:picChg chg="add del mod">
          <ac:chgData name="Zhao Jin" userId="cd05a825-544c-438a-9ba1-08e63db50b47" providerId="ADAL" clId="{37A0D694-38DA-4421-B5D3-DEDBFC2EC57C}" dt="2021-02-04T05:05:47.079" v="3393" actId="478"/>
          <ac:picMkLst>
            <pc:docMk/>
            <pc:sldMk cId="2930953569" sldId="599"/>
            <ac:picMk id="14" creationId="{CCC34DEE-F320-477E-950C-634B3D89DB93}"/>
          </ac:picMkLst>
        </pc:picChg>
      </pc:sldChg>
      <pc:sldChg chg="addSp delSp modSp add mod ord delAnim modAnim">
        <pc:chgData name="Zhao Jin" userId="cd05a825-544c-438a-9ba1-08e63db50b47" providerId="ADAL" clId="{37A0D694-38DA-4421-B5D3-DEDBFC2EC57C}" dt="2021-02-10T03:55:38.772" v="4967"/>
        <pc:sldMkLst>
          <pc:docMk/>
          <pc:sldMk cId="880934081" sldId="600"/>
        </pc:sldMkLst>
        <pc:spChg chg="mod">
          <ac:chgData name="Zhao Jin" userId="cd05a825-544c-438a-9ba1-08e63db50b47" providerId="ADAL" clId="{37A0D694-38DA-4421-B5D3-DEDBFC2EC57C}" dt="2021-02-10T03:55:38.772" v="4967"/>
          <ac:spMkLst>
            <pc:docMk/>
            <pc:sldMk cId="880934081" sldId="600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34:33.890" v="3755" actId="1035"/>
          <ac:spMkLst>
            <pc:docMk/>
            <pc:sldMk cId="880934081" sldId="600"/>
            <ac:spMk id="9" creationId="{0F0F7443-4DFE-415D-AD17-224F6273D040}"/>
          </ac:spMkLst>
        </pc:spChg>
        <pc:spChg chg="mod">
          <ac:chgData name="Zhao Jin" userId="cd05a825-544c-438a-9ba1-08e63db50b47" providerId="ADAL" clId="{37A0D694-38DA-4421-B5D3-DEDBFC2EC57C}" dt="2021-02-08T01:34:08.258" v="3735" actId="1036"/>
          <ac:spMkLst>
            <pc:docMk/>
            <pc:sldMk cId="880934081" sldId="600"/>
            <ac:spMk id="11" creationId="{773175F5-4C96-49AA-A94B-810AFD3DA55C}"/>
          </ac:spMkLst>
        </pc:spChg>
        <pc:spChg chg="mod">
          <ac:chgData name="Zhao Jin" userId="cd05a825-544c-438a-9ba1-08e63db50b47" providerId="ADAL" clId="{37A0D694-38DA-4421-B5D3-DEDBFC2EC57C}" dt="2021-02-08T01:35:29.791" v="3798" actId="20577"/>
          <ac:spMkLst>
            <pc:docMk/>
            <pc:sldMk cId="880934081" sldId="600"/>
            <ac:spMk id="13" creationId="{C38C91FA-2FD7-40E4-8FEF-DC652DE39BDD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4" creationId="{D3FFFB67-7299-4469-9FBF-DBE5B89609F5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5" creationId="{5E9C53D0-6BF9-4AC9-8E89-AA6B7DB8B050}"/>
          </ac:spMkLst>
        </pc:spChg>
        <pc:spChg chg="add del mod">
          <ac:chgData name="Zhao Jin" userId="cd05a825-544c-438a-9ba1-08e63db50b47" providerId="ADAL" clId="{37A0D694-38DA-4421-B5D3-DEDBFC2EC57C}" dt="2021-02-08T01:33:38.691" v="3707" actId="478"/>
          <ac:spMkLst>
            <pc:docMk/>
            <pc:sldMk cId="880934081" sldId="600"/>
            <ac:spMk id="19" creationId="{44122FE2-3D5D-4044-9C44-0C76782521C4}"/>
          </ac:spMkLst>
        </pc:spChg>
        <pc:spChg chg="add del mod">
          <ac:chgData name="Zhao Jin" userId="cd05a825-544c-438a-9ba1-08e63db50b47" providerId="ADAL" clId="{37A0D694-38DA-4421-B5D3-DEDBFC2EC57C}" dt="2021-02-08T01:33:40.143" v="3708" actId="478"/>
          <ac:spMkLst>
            <pc:docMk/>
            <pc:sldMk cId="880934081" sldId="600"/>
            <ac:spMk id="20" creationId="{7F92D9CB-8CE1-44AC-8870-079E82385FB1}"/>
          </ac:spMkLst>
        </pc:spChg>
        <pc:spChg chg="add mod">
          <ac:chgData name="Zhao Jin" userId="cd05a825-544c-438a-9ba1-08e63db50b47" providerId="ADAL" clId="{37A0D694-38DA-4421-B5D3-DEDBFC2EC57C}" dt="2021-02-08T01:34:59.699" v="3769" actId="6549"/>
          <ac:spMkLst>
            <pc:docMk/>
            <pc:sldMk cId="880934081" sldId="600"/>
            <ac:spMk id="25" creationId="{1EDBB76C-AEFD-4199-9BA3-F48B3D729ADF}"/>
          </ac:spMkLst>
        </pc:spChg>
        <pc:spChg chg="add mod">
          <ac:chgData name="Zhao Jin" userId="cd05a825-544c-438a-9ba1-08e63db50b47" providerId="ADAL" clId="{37A0D694-38DA-4421-B5D3-DEDBFC2EC57C}" dt="2021-02-08T01:38:12.109" v="3904" actId="20577"/>
          <ac:spMkLst>
            <pc:docMk/>
            <pc:sldMk cId="880934081" sldId="600"/>
            <ac:spMk id="26" creationId="{49077400-1D22-4B84-AD24-0D61D7942A66}"/>
          </ac:spMkLst>
        </pc:spChg>
        <pc:spChg chg="del">
          <ac:chgData name="Zhao Jin" userId="cd05a825-544c-438a-9ba1-08e63db50b47" providerId="ADAL" clId="{37A0D694-38DA-4421-B5D3-DEDBFC2EC57C}" dt="2021-02-08T01:33:06.769" v="3702" actId="478"/>
          <ac:spMkLst>
            <pc:docMk/>
            <pc:sldMk cId="880934081" sldId="600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2:02:28.200" v="4908" actId="20577"/>
          <ac:spMkLst>
            <pc:docMk/>
            <pc:sldMk cId="880934081" sldId="600"/>
            <ac:spMk id="14338" creationId="{00000000-0000-0000-0000-000000000000}"/>
          </ac:spMkLst>
        </pc:spChg>
        <pc:grpChg chg="add mod">
          <ac:chgData name="Zhao Jin" userId="cd05a825-544c-438a-9ba1-08e63db50b47" providerId="ADAL" clId="{37A0D694-38DA-4421-B5D3-DEDBFC2EC57C}" dt="2021-02-08T01:35:18.638" v="3797" actId="14100"/>
          <ac:grpSpMkLst>
            <pc:docMk/>
            <pc:sldMk cId="880934081" sldId="600"/>
            <ac:grpSpMk id="8" creationId="{57A95DDB-3BBC-4F7D-BE33-CBF7B31BECFF}"/>
          </ac:grpSpMkLst>
        </pc:grpChg>
        <pc:picChg chg="del">
          <ac:chgData name="Zhao Jin" userId="cd05a825-544c-438a-9ba1-08e63db50b47" providerId="ADAL" clId="{37A0D694-38DA-4421-B5D3-DEDBFC2EC57C}" dt="2021-02-08T01:33:07.505" v="3703" actId="478"/>
          <ac:picMkLst>
            <pc:docMk/>
            <pc:sldMk cId="880934081" sldId="600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0" creationId="{A67C22B8-A71F-429C-BF0F-E611871C2339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6" creationId="{244202A2-F6E5-4EB1-8FE5-5C63F127FBD4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7" creationId="{BDAF2274-9C3B-4346-A725-B8ADDE65C577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8" creationId="{6912DF40-1EFB-4781-BC3C-831198FCD003}"/>
          </ac:cxnSpMkLst>
        </pc:cxnChg>
      </pc:sldChg>
      <pc:sldMasterChg chg="modSp modSldLayout">
        <pc:chgData name="Zhao Jin" userId="cd05a825-544c-438a-9ba1-08e63db50b47" providerId="ADAL" clId="{37A0D694-38DA-4421-B5D3-DEDBFC2EC57C}" dt="2021-02-10T03:55:38.772" v="4967"/>
        <pc:sldMasterMkLst>
          <pc:docMk/>
          <pc:sldMasterMk cId="0" sldId="2147485087"/>
        </pc:sldMasterMkLst>
        <pc:spChg chg="mod">
          <ac:chgData name="Zhao Jin" userId="cd05a825-544c-438a-9ba1-08e63db50b47" providerId="ADAL" clId="{37A0D694-38DA-4421-B5D3-DEDBFC2EC57C}" dt="2021-02-10T03:55:38.772" v="4967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37A0D694-38DA-4421-B5D3-DEDBFC2EC57C}" dt="2021-02-10T03:55:38.772" v="4967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37A0D694-38DA-4421-B5D3-DEDBFC2EC57C}" dt="2021-02-10T03:55:38.772" v="4967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10T03:55:38.772" v="4967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37A0D694-38DA-4421-B5D3-DEDBFC2EC57C}" dt="2021-02-10T03:55:38.772" v="4967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10T03:55:38.772" v="4967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37A0D694-38DA-4421-B5D3-DEDBFC2EC57C}" dt="2021-02-10T03:55:38.772" v="4967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10T03:55:38.772" v="4967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37A0D694-38DA-4421-B5D3-DEDBFC2EC57C}" dt="2021-02-10T03:55:38.772" v="4967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10T03:55:38.772" v="4967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37A0D694-38DA-4421-B5D3-DEDBFC2EC57C}" dt="2021-02-10T03:55:38.772" v="4967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10T03:55:38.772" v="4967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37A0D694-38DA-4421-B5D3-DEDBFC2EC57C}" dt="2021-02-10T03:55:38.772" v="4967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10T03:55:38.772" v="4967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37A0D694-38DA-4421-B5D3-DEDBFC2EC57C}" dt="2021-02-10T03:55:38.772" v="4967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10T03:55:38.772" v="4967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37A0D694-38DA-4421-B5D3-DEDBFC2EC57C}" dt="2021-02-10T03:55:38.772" v="4967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10T03:55:38.772" v="4967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37A0D694-38DA-4421-B5D3-DEDBFC2EC57C}" dt="2021-02-10T03:55:38.772" v="4967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10T03:55:38.772" v="4967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37A0D694-38DA-4421-B5D3-DEDBFC2EC57C}" dt="2021-02-10T03:55:38.772" v="4967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10T03:55:38.772" v="4967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37A0D694-38DA-4421-B5D3-DEDBFC2EC57C}" dt="2021-02-10T03:55:38.772" v="4967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A5D2469F-D67A-41CC-8F01-671A516530F2}"/>
    <pc:docChg chg="custSel modSld">
      <pc:chgData name="Zhao Jin" userId="cd05a825-544c-438a-9ba1-08e63db50b47" providerId="ADAL" clId="{A5D2469F-D67A-41CC-8F01-671A516530F2}" dt="2021-04-07T08:36:27.560" v="1" actId="478"/>
      <pc:docMkLst>
        <pc:docMk/>
      </pc:docMkLst>
      <pc:sldChg chg="delSp modSp mod delAnim">
        <pc:chgData name="Zhao Jin" userId="cd05a825-544c-438a-9ba1-08e63db50b47" providerId="ADAL" clId="{A5D2469F-D67A-41CC-8F01-671A516530F2}" dt="2021-04-07T08:36:27.560" v="1" actId="478"/>
        <pc:sldMkLst>
          <pc:docMk/>
          <pc:sldMk cId="92291925" sldId="563"/>
        </pc:sldMkLst>
        <pc:spChg chg="del mod">
          <ac:chgData name="Zhao Jin" userId="cd05a825-544c-438a-9ba1-08e63db50b47" providerId="ADAL" clId="{A5D2469F-D67A-41CC-8F01-671A516530F2}" dt="2021-04-07T08:36:27.560" v="1" actId="478"/>
          <ac:spMkLst>
            <pc:docMk/>
            <pc:sldMk cId="92291925" sldId="563"/>
            <ac:spMk id="91" creationId="{00000000-0000-0000-0000-000000000000}"/>
          </ac:spMkLst>
        </pc:spChg>
      </pc:sldChg>
    </pc:docChg>
  </pc:docChgLst>
  <pc:docChgLst>
    <pc:chgData name="Zhao Jin" userId="S::dcszjin@nus.edu.sg::cd05a825-544c-438a-9ba1-08e63db50b47" providerId="AD" clId="Web-{66D5AB6E-AF24-491D-9529-2DDB49AD3149}"/>
    <pc:docChg chg="modSld">
      <pc:chgData name="Zhao Jin" userId="S::dcszjin@nus.edu.sg::cd05a825-544c-438a-9ba1-08e63db50b47" providerId="AD" clId="Web-{66D5AB6E-AF24-491D-9529-2DDB49AD3149}" dt="2021-01-20T08:43:03.224" v="8" actId="14100"/>
      <pc:docMkLst>
        <pc:docMk/>
      </pc:docMkLst>
      <pc:sldChg chg="modSp">
        <pc:chgData name="Zhao Jin" userId="S::dcszjin@nus.edu.sg::cd05a825-544c-438a-9ba1-08e63db50b47" providerId="AD" clId="Web-{66D5AB6E-AF24-491D-9529-2DDB49AD3149}" dt="2021-01-20T08:43:03.224" v="8" actId="14100"/>
        <pc:sldMkLst>
          <pc:docMk/>
          <pc:sldMk cId="901453530" sldId="546"/>
        </pc:sldMkLst>
        <pc:spChg chg="mod">
          <ac:chgData name="Zhao Jin" userId="S::dcszjin@nus.edu.sg::cd05a825-544c-438a-9ba1-08e63db50b47" providerId="AD" clId="Web-{66D5AB6E-AF24-491D-9529-2DDB49AD3149}" dt="2021-01-20T08:43:03.224" v="8" actId="14100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S::dcszjin@nus.edu.sg::cd05a825-544c-438a-9ba1-08e63db50b47" providerId="AD" clId="Web-{66D5AB6E-AF24-491D-9529-2DDB49AD3149}" dt="2021-01-20T08:42:24.723" v="4" actId="1076"/>
          <ac:spMkLst>
            <pc:docMk/>
            <pc:sldMk cId="901453530" sldId="546"/>
            <ac:spMk id="14" creationId="{00000000-0000-0000-0000-000000000000}"/>
          </ac:spMkLst>
        </pc:spChg>
      </pc:sldChg>
    </pc:docChg>
  </pc:docChgLst>
  <pc:docChgLst>
    <pc:chgData name="Zhao Jin" userId="cd05a825-544c-438a-9ba1-08e63db50b47" providerId="ADAL" clId="{CD38D953-E846-244A-835A-192CE52710D4}"/>
    <pc:docChg chg="undo custSel addSld delSld modSld">
      <pc:chgData name="Zhao Jin" userId="cd05a825-544c-438a-9ba1-08e63db50b47" providerId="ADAL" clId="{CD38D953-E846-244A-835A-192CE52710D4}" dt="2021-01-25T03:26:17.801" v="482" actId="20577"/>
      <pc:docMkLst>
        <pc:docMk/>
      </pc:docMkLst>
      <pc:sldChg chg="modSp addAnim delAnim modAnim">
        <pc:chgData name="Zhao Jin" userId="cd05a825-544c-438a-9ba1-08e63db50b47" providerId="ADAL" clId="{CD38D953-E846-244A-835A-192CE52710D4}" dt="2021-01-25T03:18:14.928" v="172"/>
        <pc:sldMkLst>
          <pc:docMk/>
          <pc:sldMk cId="1311126165" sldId="485"/>
        </pc:sldMkLst>
        <pc:spChg chg="mod">
          <ac:chgData name="Zhao Jin" userId="cd05a825-544c-438a-9ba1-08e63db50b47" providerId="ADAL" clId="{CD38D953-E846-244A-835A-192CE52710D4}" dt="2021-01-25T03:16:30.240" v="159" actId="20577"/>
          <ac:spMkLst>
            <pc:docMk/>
            <pc:sldMk cId="1311126165" sldId="485"/>
            <ac:spMk id="11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2" creationId="{149FB3A4-124F-4FB3-9CA1-6EA45A21DCBC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3" creationId="{24ED3F77-DB19-42FF-90A5-6260114FAC12}"/>
          </ac:spMkLst>
        </pc:spChg>
      </pc:sldChg>
      <pc:sldChg chg="modSp">
        <pc:chgData name="Zhao Jin" userId="cd05a825-544c-438a-9ba1-08e63db50b47" providerId="ADAL" clId="{CD38D953-E846-244A-835A-192CE52710D4}" dt="2021-01-25T03:08:51.440" v="84" actId="20577"/>
        <pc:sldMkLst>
          <pc:docMk/>
          <pc:sldMk cId="901453530" sldId="546"/>
        </pc:sldMkLst>
        <pc:spChg chg="mod">
          <ac:chgData name="Zhao Jin" userId="cd05a825-544c-438a-9ba1-08e63db50b47" providerId="ADAL" clId="{CD38D953-E846-244A-835A-192CE52710D4}" dt="2021-01-25T03:08:51.440" v="84" actId="20577"/>
          <ac:spMkLst>
            <pc:docMk/>
            <pc:sldMk cId="901453530" sldId="546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1:48.514" v="112" actId="207"/>
        <pc:sldMkLst>
          <pc:docMk/>
          <pc:sldMk cId="884841463" sldId="547"/>
        </pc:sldMkLst>
        <pc:spChg chg="mod">
          <ac:chgData name="Zhao Jin" userId="cd05a825-544c-438a-9ba1-08e63db50b47" providerId="ADAL" clId="{CD38D953-E846-244A-835A-192CE52710D4}" dt="2021-01-25T03:11:48.514" v="112" actId="207"/>
          <ac:spMkLst>
            <pc:docMk/>
            <pc:sldMk cId="884841463" sldId="547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0:55.270" v="107" actId="20577"/>
        <pc:sldMkLst>
          <pc:docMk/>
          <pc:sldMk cId="1617257579" sldId="548"/>
        </pc:sldMkLst>
        <pc:spChg chg="mod">
          <ac:chgData name="Zhao Jin" userId="cd05a825-544c-438a-9ba1-08e63db50b47" providerId="ADAL" clId="{CD38D953-E846-244A-835A-192CE52710D4}" dt="2021-01-25T03:10:55.270" v="107" actId="20577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09:46.206" v="102" actId="1035"/>
          <ac:spMkLst>
            <pc:docMk/>
            <pc:sldMk cId="1617257579" sldId="548"/>
            <ac:spMk id="9" creationId="{00000000-0000-0000-0000-000000000000}"/>
          </ac:spMkLst>
        </pc:spChg>
      </pc:sldChg>
      <pc:sldChg chg="addSp delSp modSp delAnim modAnim">
        <pc:chgData name="Zhao Jin" userId="cd05a825-544c-438a-9ba1-08e63db50b47" providerId="ADAL" clId="{CD38D953-E846-244A-835A-192CE52710D4}" dt="2021-01-25T03:24:05.008" v="382"/>
        <pc:sldMkLst>
          <pc:docMk/>
          <pc:sldMk cId="3394924879" sldId="549"/>
        </pc:sldMkLst>
        <pc:spChg chg="mod">
          <ac:chgData name="Zhao Jin" userId="cd05a825-544c-438a-9ba1-08e63db50b47" providerId="ADAL" clId="{CD38D953-E846-244A-835A-192CE52710D4}" dt="2021-01-25T02:21:10.043" v="62" actId="20577"/>
          <ac:spMkLst>
            <pc:docMk/>
            <pc:sldMk cId="3394924879" sldId="549"/>
            <ac:spMk id="10" creationId="{00000000-0000-0000-0000-000000000000}"/>
          </ac:spMkLst>
        </pc:spChg>
        <pc:spChg chg="add mod">
          <ac:chgData name="Zhao Jin" userId="cd05a825-544c-438a-9ba1-08e63db50b47" providerId="ADAL" clId="{CD38D953-E846-244A-835A-192CE52710D4}" dt="2021-01-25T03:23:28.207" v="376" actId="1076"/>
          <ac:spMkLst>
            <pc:docMk/>
            <pc:sldMk cId="3394924879" sldId="549"/>
            <ac:spMk id="11" creationId="{CF30CDDD-4206-994C-A14B-ADCEC7C6B094}"/>
          </ac:spMkLst>
        </pc:spChg>
        <pc:picChg chg="del">
          <ac:chgData name="Zhao Jin" userId="cd05a825-544c-438a-9ba1-08e63db50b47" providerId="ADAL" clId="{CD38D953-E846-244A-835A-192CE52710D4}" dt="2021-01-25T03:15:27.398" v="115" actId="478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CD38D953-E846-244A-835A-192CE52710D4}" dt="2021-01-25T03:23:34.931" v="378" actId="1076"/>
          <ac:picMkLst>
            <pc:docMk/>
            <pc:sldMk cId="3394924879" sldId="549"/>
            <ac:picMk id="16" creationId="{1AA83BD7-4016-DB49-B6DC-C69FB6894961}"/>
          </ac:picMkLst>
        </pc:picChg>
      </pc:sldChg>
      <pc:sldChg chg="addSp delSp modSp addAnim delAnim modAnim">
        <pc:chgData name="Zhao Jin" userId="cd05a825-544c-438a-9ba1-08e63db50b47" providerId="ADAL" clId="{CD38D953-E846-244A-835A-192CE52710D4}" dt="2021-01-25T03:26:17.801" v="482" actId="20577"/>
        <pc:sldMkLst>
          <pc:docMk/>
          <pc:sldMk cId="784668950" sldId="550"/>
        </pc:sldMkLst>
        <pc:spChg chg="add del">
          <ac:chgData name="Zhao Jin" userId="cd05a825-544c-438a-9ba1-08e63db50b47" providerId="ADAL" clId="{CD38D953-E846-244A-835A-192CE52710D4}" dt="2021-01-25T03:03:03.116" v="66" actId="478"/>
          <ac:spMkLst>
            <pc:docMk/>
            <pc:sldMk cId="784668950" sldId="550"/>
            <ac:spMk id="8" creationId="{9BA3CD25-E0A6-43C6-ACBF-2582BD134206}"/>
          </ac:spMkLst>
        </pc:spChg>
        <pc:spChg chg="add del">
          <ac:chgData name="Zhao Jin" userId="cd05a825-544c-438a-9ba1-08e63db50b47" providerId="ADAL" clId="{CD38D953-E846-244A-835A-192CE52710D4}" dt="2021-01-25T03:03:02.420" v="65"/>
          <ac:spMkLst>
            <pc:docMk/>
            <pc:sldMk cId="784668950" sldId="550"/>
            <ac:spMk id="9" creationId="{512F67EF-C498-8D43-817A-42B6CE524F76}"/>
          </ac:spMkLst>
        </pc:spChg>
        <pc:spChg chg="add del mod">
          <ac:chgData name="Zhao Jin" userId="cd05a825-544c-438a-9ba1-08e63db50b47" providerId="ADAL" clId="{CD38D953-E846-244A-835A-192CE52710D4}" dt="2021-01-25T03:26:17.801" v="482" actId="20577"/>
          <ac:spMkLst>
            <pc:docMk/>
            <pc:sldMk cId="784668950" sldId="550"/>
            <ac:spMk id="10" creationId="{00000000-0000-0000-0000-000000000000}"/>
          </ac:spMkLst>
        </pc:spChg>
      </pc:sldChg>
      <pc:sldChg chg="addSp delSp modSp add del addAnim delAnim">
        <pc:chgData name="Zhao Jin" userId="cd05a825-544c-438a-9ba1-08e63db50b47" providerId="ADAL" clId="{CD38D953-E846-244A-835A-192CE52710D4}" dt="2021-01-25T03:08:44.385" v="80" actId="2696"/>
        <pc:sldMkLst>
          <pc:docMk/>
          <pc:sldMk cId="335305844" sldId="551"/>
        </pc:sldMkLst>
        <pc:spChg chg="add del">
          <ac:chgData name="Zhao Jin" userId="cd05a825-544c-438a-9ba1-08e63db50b47" providerId="ADAL" clId="{CD38D953-E846-244A-835A-192CE52710D4}" dt="2021-01-25T03:08:18.867" v="70"/>
          <ac:spMkLst>
            <pc:docMk/>
            <pc:sldMk cId="335305844" sldId="551"/>
            <ac:spMk id="2" creationId="{DC3EBD9F-7043-2B4B-93E2-27FFDA9DBEA2}"/>
          </ac:spMkLst>
        </pc:spChg>
        <pc:spChg chg="add del mod">
          <ac:chgData name="Zhao Jin" userId="cd05a825-544c-438a-9ba1-08e63db50b47" providerId="ADAL" clId="{CD38D953-E846-244A-835A-192CE52710D4}" dt="2021-01-25T03:08:32.511" v="77" actId="14100"/>
          <ac:spMkLst>
            <pc:docMk/>
            <pc:sldMk cId="335305844" sldId="551"/>
            <ac:spMk id="9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0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1" creationId="{D0457CA0-460D-4546-82C4-4CDEB1E2F62C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4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5" creationId="{7EB43FB0-D261-4751-8823-0A4CC64F83DB}"/>
          </ac:spMkLst>
        </pc:spChg>
        <pc:spChg chg="add del mod">
          <ac:chgData name="Zhao Jin" userId="cd05a825-544c-438a-9ba1-08e63db50b47" providerId="ADAL" clId="{CD38D953-E846-244A-835A-192CE52710D4}" dt="2021-01-25T03:08:37.712" v="79" actId="20577"/>
          <ac:spMkLst>
            <pc:docMk/>
            <pc:sldMk cId="335305844" sldId="551"/>
            <ac:spMk id="17" creationId="{196941FF-7411-441D-AE2E-5CF96E80B024}"/>
          </ac:spMkLst>
        </pc:spChg>
        <pc:spChg chg="add del">
          <ac:chgData name="Zhao Jin" userId="cd05a825-544c-438a-9ba1-08e63db50b47" providerId="ADAL" clId="{CD38D953-E846-244A-835A-192CE52710D4}" dt="2021-01-25T03:08:22.144" v="71" actId="478"/>
          <ac:spMkLst>
            <pc:docMk/>
            <pc:sldMk cId="335305844" sldId="551"/>
            <ac:spMk id="18" creationId="{FC6CF3F5-B435-44FE-A32E-F676476A0C6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1/31/2024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356489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9791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1633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9204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5063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0194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0662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1229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1052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083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4834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2102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0847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98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48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428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108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513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165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8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r>
              <a:rPr lang="en-US"/>
              <a:t>Program: </a:t>
            </a:r>
            <a:r>
              <a:rPr lang="en-US" b="1"/>
              <a:t>Week4_ListIntegers.c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37787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Unit11 -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Unit11 -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Unit11 -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Unit11 -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11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Loops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45E52030-F1FD-2499-CDC9-DE9A3A7835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638AA2-0381-5B95-6584-1F91790DEE41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Ex #1: List a Range of Integers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Unit11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01838" y="1307786"/>
            <a:ext cx="7681761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list_integers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lower,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upper) {</a:t>
            </a:r>
          </a:p>
          <a:p>
            <a:pPr>
              <a:tabLst>
                <a:tab pos="457200" algn="l"/>
              </a:tabLst>
            </a:pPr>
            <a:endParaRPr lang="en-US" sz="20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457200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num=lower; num&lt;=upper; num++) {</a:t>
            </a:r>
          </a:p>
          <a:p>
            <a:pPr>
              <a:tabLst>
                <a:tab pos="4572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cs1010_print_long(num);</a:t>
            </a:r>
          </a:p>
          <a:p>
            <a:pPr>
              <a:tabLst>
                <a:tab pos="4572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tabLst>
                <a:tab pos="293688" algn="l"/>
                <a:tab pos="620713" algn="l"/>
              </a:tabLst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CF9B36-A3E7-4464-88BD-D6D735D7C066}"/>
              </a:ext>
            </a:extLst>
          </p:cNvPr>
          <p:cNvSpPr/>
          <p:nvPr/>
        </p:nvSpPr>
        <p:spPr>
          <a:xfrm>
            <a:off x="1041149" y="1819747"/>
            <a:ext cx="6889687" cy="1222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1FA4E6-900A-4BB2-BEBE-BDBB6918E0B2}"/>
              </a:ext>
            </a:extLst>
          </p:cNvPr>
          <p:cNvSpPr txBox="1"/>
          <p:nvPr/>
        </p:nvSpPr>
        <p:spPr>
          <a:xfrm>
            <a:off x="6664847" y="3922525"/>
            <a:ext cx="1818752" cy="1200329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Can you modify it so that it only prints out the odd integers?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245ED5-AA71-15EB-E3E6-E2B173D2D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8906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The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while</a:t>
            </a:r>
            <a:r>
              <a:rPr lang="en-GB" sz="3600" dirty="0">
                <a:solidFill>
                  <a:srgbClr val="0000FF"/>
                </a:solidFill>
              </a:rPr>
              <a:t> Loop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Unit11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74007" y="1252728"/>
            <a:ext cx="3799486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7030A0"/>
                </a:solidFill>
              </a:rPr>
              <a:t>initialize</a:t>
            </a:r>
          </a:p>
          <a:p>
            <a:pPr>
              <a:defRPr/>
            </a:pPr>
            <a:r>
              <a:rPr lang="en-US" sz="2400" dirty="0">
                <a:solidFill>
                  <a:schemeClr val="tx1"/>
                </a:solidFill>
              </a:rPr>
              <a:t>while</a:t>
            </a:r>
            <a:r>
              <a:rPr lang="en-US" sz="2400" dirty="0"/>
              <a:t> ( </a:t>
            </a:r>
            <a:r>
              <a:rPr lang="en-US" sz="2400" dirty="0">
                <a:solidFill>
                  <a:srgbClr val="C00000"/>
                </a:solidFill>
              </a:rPr>
              <a:t>condition</a:t>
            </a:r>
            <a:r>
              <a:rPr lang="en-US" sz="2400" dirty="0"/>
              <a:t> )</a:t>
            </a:r>
          </a:p>
          <a:p>
            <a:pPr>
              <a:defRPr/>
            </a:pPr>
            <a:r>
              <a:rPr lang="en-US" sz="2400" dirty="0"/>
              <a:t>{</a:t>
            </a:r>
          </a:p>
          <a:p>
            <a:pPr>
              <a:tabLst>
                <a:tab pos="539750" algn="l"/>
              </a:tabLst>
              <a:defRPr/>
            </a:pPr>
            <a:r>
              <a:rPr lang="en-US" sz="2400" dirty="0"/>
              <a:t>    	</a:t>
            </a:r>
            <a:r>
              <a:rPr lang="en-US" sz="2400" dirty="0">
                <a:solidFill>
                  <a:schemeClr val="tx1"/>
                </a:solidFill>
              </a:rPr>
              <a:t>// loop body</a:t>
            </a:r>
          </a:p>
          <a:p>
            <a:pPr>
              <a:tabLst>
                <a:tab pos="539750" algn="l"/>
              </a:tabLst>
              <a:defRPr/>
            </a:pPr>
            <a:r>
              <a:rPr lang="en-US" sz="2400" dirty="0">
                <a:solidFill>
                  <a:schemeClr val="tx1"/>
                </a:solidFill>
              </a:rPr>
              <a:t>      // </a:t>
            </a:r>
            <a:r>
              <a:rPr lang="en-US" sz="2400" dirty="0">
                <a:solidFill>
                  <a:srgbClr val="006600"/>
                </a:solidFill>
              </a:rPr>
              <a:t>update</a:t>
            </a:r>
          </a:p>
          <a:p>
            <a:pPr>
              <a:defRPr/>
            </a:pPr>
            <a:r>
              <a:rPr lang="en-US" sz="2400" dirty="0"/>
              <a:t>}</a:t>
            </a:r>
            <a:endParaRPr lang="en-SG" sz="2400" dirty="0"/>
          </a:p>
        </p:txBody>
      </p:sp>
      <p:pic>
        <p:nvPicPr>
          <p:cNvPr id="2050" name="Picture 2" descr="for">
            <a:extLst>
              <a:ext uri="{FF2B5EF4-FFF2-40B4-BE49-F238E27FC236}">
                <a16:creationId xmlns:a16="http://schemas.microsoft.com/office/drawing/2014/main" id="{05AE613C-318D-4BEE-A9E2-BA80E156FF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16" b="20976"/>
          <a:stretch/>
        </p:blipFill>
        <p:spPr bwMode="auto">
          <a:xfrm>
            <a:off x="0" y="3906079"/>
            <a:ext cx="9144000" cy="2039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435EED7-376A-F0F6-4EDC-E067B0B21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1032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0000FF"/>
                </a:solidFill>
              </a:rPr>
              <a:t>The </a:t>
            </a:r>
            <a:r>
              <a:rPr lang="en-GB" sz="3600" i="1">
                <a:solidFill>
                  <a:srgbClr val="0000FF"/>
                </a:solidFill>
                <a:latin typeface="Garamond" panose="02020404030301010803" pitchFamily="18" charset="0"/>
              </a:rPr>
              <a:t>while</a:t>
            </a:r>
            <a:r>
              <a:rPr lang="en-GB" sz="3600">
                <a:solidFill>
                  <a:srgbClr val="0000FF"/>
                </a:solidFill>
              </a:rPr>
              <a:t> Loop 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Unit11 - </a:t>
            </a:r>
            <a:fld id="{F7EC234A-9094-4BB8-9EA4-75ECDA8A365B}" type="slidenum">
              <a:rPr sz="1200" smtClean="0"/>
              <a:pPr>
                <a:defRPr/>
              </a:pPr>
              <a:t>12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pic>
        <p:nvPicPr>
          <p:cNvPr id="6" name="Picture 5" descr="A picture containing letter&#10;&#10;Description automatically generated">
            <a:extLst>
              <a:ext uri="{FF2B5EF4-FFF2-40B4-BE49-F238E27FC236}">
                <a16:creationId xmlns:a16="http://schemas.microsoft.com/office/drawing/2014/main" id="{39011840-BE31-4880-9492-02AACF59B6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496" y="1441704"/>
            <a:ext cx="4357007" cy="4879848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EB762E-5415-EA5E-DC97-93CA91A7C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95356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The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while</a:t>
            </a:r>
            <a:r>
              <a:rPr lang="en-GB" sz="3600" dirty="0">
                <a:solidFill>
                  <a:srgbClr val="0000FF"/>
                </a:solidFill>
              </a:rPr>
              <a:t> Loop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Unit11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AFF9153-D379-4E7D-9B97-29843966A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24981"/>
            <a:ext cx="7829783" cy="30585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95F873-6CB7-4316-B798-EE54B3634728}"/>
              </a:ext>
            </a:extLst>
          </p:cNvPr>
          <p:cNvSpPr txBox="1"/>
          <p:nvPr/>
        </p:nvSpPr>
        <p:spPr>
          <a:xfrm>
            <a:off x="737491" y="3883671"/>
            <a:ext cx="2615309" cy="14773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n - 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product *= 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-= 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2429B4-BD20-4EAF-8B36-51498E5AACDA}"/>
              </a:ext>
            </a:extLst>
          </p:cNvPr>
          <p:cNvSpPr txBox="1"/>
          <p:nvPr/>
        </p:nvSpPr>
        <p:spPr>
          <a:xfrm>
            <a:off x="3460594" y="3883671"/>
            <a:ext cx="5381955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 -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product *=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8B16C2D-8335-C5FD-D6E3-47E51642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22580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The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while</a:t>
            </a:r>
            <a:r>
              <a:rPr lang="en-GB" sz="3600" dirty="0">
                <a:solidFill>
                  <a:srgbClr val="0000FF"/>
                </a:solidFill>
              </a:rPr>
              <a:t> Loop (Simplified)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Unit11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7A95DDB-3BBC-4F7D-BE33-CBF7B31BECFF}"/>
              </a:ext>
            </a:extLst>
          </p:cNvPr>
          <p:cNvGrpSpPr/>
          <p:nvPr/>
        </p:nvGrpSpPr>
        <p:grpSpPr>
          <a:xfrm>
            <a:off x="5528441" y="1219200"/>
            <a:ext cx="2780888" cy="2891177"/>
            <a:chOff x="7111365" y="4080892"/>
            <a:chExt cx="1604065" cy="1622960"/>
          </a:xfrm>
        </p:grpSpPr>
        <p:sp>
          <p:nvSpPr>
            <p:cNvPr id="9" name="Flowchart: Decision 8">
              <a:extLst>
                <a:ext uri="{FF2B5EF4-FFF2-40B4-BE49-F238E27FC236}">
                  <a16:creationId xmlns:a16="http://schemas.microsoft.com/office/drawing/2014/main" id="{0F0F7443-4DFE-415D-AD17-224F6273D040}"/>
                </a:ext>
              </a:extLst>
            </p:cNvPr>
            <p:cNvSpPr/>
            <p:nvPr/>
          </p:nvSpPr>
          <p:spPr bwMode="auto">
            <a:xfrm>
              <a:off x="7111365" y="4595759"/>
              <a:ext cx="1128713" cy="359843"/>
            </a:xfrm>
            <a:prstGeom prst="flowChartDecision">
              <a:avLst/>
            </a:prstGeom>
            <a:solidFill>
              <a:srgbClr val="CCCCFF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cxnSp>
          <p:nvCxnSpPr>
            <p:cNvPr id="10" name="Straight Arrow Connector 13">
              <a:extLst>
                <a:ext uri="{FF2B5EF4-FFF2-40B4-BE49-F238E27FC236}">
                  <a16:creationId xmlns:a16="http://schemas.microsoft.com/office/drawing/2014/main" id="{A67C22B8-A71F-429C-BF0F-E611871C2339}"/>
                </a:ext>
              </a:extLst>
            </p:cNvPr>
            <p:cNvCxnSpPr>
              <a:cxnSpLocks noChangeShapeType="1"/>
              <a:endCxn id="9" idx="0"/>
            </p:cNvCxnSpPr>
            <p:nvPr/>
          </p:nvCxnSpPr>
          <p:spPr bwMode="auto">
            <a:xfrm>
              <a:off x="7675600" y="4080892"/>
              <a:ext cx="122" cy="514867"/>
            </a:xfrm>
            <a:prstGeom prst="straightConnector1">
              <a:avLst/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11" name="TextBox 16">
              <a:extLst>
                <a:ext uri="{FF2B5EF4-FFF2-40B4-BE49-F238E27FC236}">
                  <a16:creationId xmlns:a16="http://schemas.microsoft.com/office/drawing/2014/main" id="{773175F5-4C96-49AA-A94B-810AFD3DA5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26157" y="4657709"/>
              <a:ext cx="712322" cy="207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1" i="1" dirty="0"/>
                <a:t>condition</a:t>
              </a:r>
              <a:endParaRPr lang="en-SG" b="1" i="1" dirty="0"/>
            </a:p>
          </p:txBody>
        </p:sp>
        <p:sp>
          <p:nvSpPr>
            <p:cNvPr id="13" name="Flowchart: Process 12">
              <a:extLst>
                <a:ext uri="{FF2B5EF4-FFF2-40B4-BE49-F238E27FC236}">
                  <a16:creationId xmlns:a16="http://schemas.microsoft.com/office/drawing/2014/main" id="{C38C91FA-2FD7-40E4-8FEF-DC652DE39BDD}"/>
                </a:ext>
              </a:extLst>
            </p:cNvPr>
            <p:cNvSpPr/>
            <p:nvPr/>
          </p:nvSpPr>
          <p:spPr bwMode="auto">
            <a:xfrm>
              <a:off x="7178267" y="5429251"/>
              <a:ext cx="994909" cy="224601"/>
            </a:xfrm>
            <a:prstGeom prst="flowChartProcess">
              <a:avLst/>
            </a:prstGeom>
            <a:solidFill>
              <a:srgbClr val="CCCCFF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SG" sz="2000" b="1" dirty="0"/>
                <a:t>loop body</a:t>
              </a:r>
            </a:p>
          </p:txBody>
        </p:sp>
        <p:sp>
          <p:nvSpPr>
            <p:cNvPr id="14" name="TextBox 24">
              <a:extLst>
                <a:ext uri="{FF2B5EF4-FFF2-40B4-BE49-F238E27FC236}">
                  <a16:creationId xmlns:a16="http://schemas.microsoft.com/office/drawing/2014/main" id="{D3FFFB67-7299-4469-9FBF-DBE5B89609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07282" y="5043784"/>
              <a:ext cx="560000" cy="224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 i="1" dirty="0">
                  <a:solidFill>
                    <a:srgbClr val="006600"/>
                  </a:solidFill>
                </a:rPr>
                <a:t>true</a:t>
              </a:r>
              <a:endParaRPr lang="en-SG" sz="1200" b="1" i="1" dirty="0">
                <a:solidFill>
                  <a:srgbClr val="006600"/>
                </a:solidFill>
              </a:endParaRPr>
            </a:p>
          </p:txBody>
        </p:sp>
        <p:sp>
          <p:nvSpPr>
            <p:cNvPr id="15" name="TextBox 25">
              <a:extLst>
                <a:ext uri="{FF2B5EF4-FFF2-40B4-BE49-F238E27FC236}">
                  <a16:creationId xmlns:a16="http://schemas.microsoft.com/office/drawing/2014/main" id="{5E9C53D0-6BF9-4AC9-8E89-AA6B7DB8B0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3669" y="4543714"/>
              <a:ext cx="501761" cy="224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 i="1" dirty="0">
                  <a:solidFill>
                    <a:srgbClr val="006600"/>
                  </a:solidFill>
                </a:rPr>
                <a:t>false</a:t>
              </a:r>
              <a:endParaRPr lang="en-SG" sz="1200" b="1" i="1" dirty="0">
                <a:solidFill>
                  <a:srgbClr val="006600"/>
                </a:solidFill>
              </a:endParaRPr>
            </a:p>
          </p:txBody>
        </p:sp>
        <p:cxnSp>
          <p:nvCxnSpPr>
            <p:cNvPr id="16" name="Straight Arrow Connector 27">
              <a:extLst>
                <a:ext uri="{FF2B5EF4-FFF2-40B4-BE49-F238E27FC236}">
                  <a16:creationId xmlns:a16="http://schemas.microsoft.com/office/drawing/2014/main" id="{244202A2-F6E5-4EB1-8FE5-5C63F127FBD4}"/>
                </a:ext>
              </a:extLst>
            </p:cNvPr>
            <p:cNvCxnSpPr>
              <a:cxnSpLocks noChangeShapeType="1"/>
              <a:stCxn id="9" idx="2"/>
              <a:endCxn id="13" idx="0"/>
            </p:cNvCxnSpPr>
            <p:nvPr/>
          </p:nvCxnSpPr>
          <p:spPr bwMode="auto">
            <a:xfrm>
              <a:off x="7675722" y="4955602"/>
              <a:ext cx="0" cy="473649"/>
            </a:xfrm>
            <a:prstGeom prst="straightConnector1">
              <a:avLst/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17" name="Elbow Connector 17">
              <a:extLst>
                <a:ext uri="{FF2B5EF4-FFF2-40B4-BE49-F238E27FC236}">
                  <a16:creationId xmlns:a16="http://schemas.microsoft.com/office/drawing/2014/main" id="{BDAF2274-9C3B-4346-A725-B8ADDE65C577}"/>
                </a:ext>
              </a:extLst>
            </p:cNvPr>
            <p:cNvCxnSpPr>
              <a:cxnSpLocks/>
              <a:stCxn id="13" idx="1"/>
              <a:endCxn id="9" idx="1"/>
            </p:cNvCxnSpPr>
            <p:nvPr/>
          </p:nvCxnSpPr>
          <p:spPr bwMode="auto">
            <a:xfrm rot="10800000">
              <a:off x="7111366" y="4775681"/>
              <a:ext cx="66902" cy="765871"/>
            </a:xfrm>
            <a:prstGeom prst="bentConnector3">
              <a:avLst>
                <a:gd name="adj1" fmla="val 297094"/>
              </a:avLst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8" name="Elbow Connector 18">
              <a:extLst>
                <a:ext uri="{FF2B5EF4-FFF2-40B4-BE49-F238E27FC236}">
                  <a16:creationId xmlns:a16="http://schemas.microsoft.com/office/drawing/2014/main" id="{6912DF40-1EFB-4781-BC3C-831198FCD003}"/>
                </a:ext>
              </a:extLst>
            </p:cNvPr>
            <p:cNvCxnSpPr>
              <a:cxnSpLocks/>
              <a:stCxn id="9" idx="3"/>
            </p:cNvCxnSpPr>
            <p:nvPr/>
          </p:nvCxnSpPr>
          <p:spPr bwMode="auto">
            <a:xfrm>
              <a:off x="8240078" y="4775681"/>
              <a:ext cx="420439" cy="928171"/>
            </a:xfrm>
            <a:prstGeom prst="bentConnector2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EDBB76C-AEFD-4199-9BA3-F48B3D729ADF}"/>
              </a:ext>
            </a:extLst>
          </p:cNvPr>
          <p:cNvSpPr txBox="1"/>
          <p:nvPr/>
        </p:nvSpPr>
        <p:spPr>
          <a:xfrm>
            <a:off x="674007" y="1252728"/>
            <a:ext cx="3799486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/>
                </a:solidFill>
              </a:rPr>
              <a:t>while</a:t>
            </a:r>
            <a:r>
              <a:rPr lang="en-US" sz="2400" dirty="0"/>
              <a:t> ( </a:t>
            </a:r>
            <a:r>
              <a:rPr lang="en-US" sz="2400" dirty="0">
                <a:solidFill>
                  <a:srgbClr val="C00000"/>
                </a:solidFill>
              </a:rPr>
              <a:t>condition</a:t>
            </a:r>
            <a:r>
              <a:rPr lang="en-US" sz="2400" dirty="0"/>
              <a:t> )</a:t>
            </a:r>
          </a:p>
          <a:p>
            <a:pPr>
              <a:defRPr/>
            </a:pPr>
            <a:r>
              <a:rPr lang="en-US" sz="2400" dirty="0"/>
              <a:t>{</a:t>
            </a:r>
          </a:p>
          <a:p>
            <a:pPr>
              <a:tabLst>
                <a:tab pos="539750" algn="l"/>
              </a:tabLst>
              <a:defRPr/>
            </a:pPr>
            <a:r>
              <a:rPr lang="en-US" sz="2400" dirty="0"/>
              <a:t>    	</a:t>
            </a:r>
            <a:r>
              <a:rPr lang="en-US" sz="2400" dirty="0">
                <a:solidFill>
                  <a:schemeClr val="tx1"/>
                </a:solidFill>
              </a:rPr>
              <a:t>// loop body</a:t>
            </a:r>
          </a:p>
          <a:p>
            <a:pPr>
              <a:defRPr/>
            </a:pPr>
            <a:r>
              <a:rPr lang="en-US" sz="2400" dirty="0"/>
              <a:t>}</a:t>
            </a:r>
            <a:endParaRPr lang="en-SG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077400-1D22-4B84-AD24-0D61D7942A66}"/>
              </a:ext>
            </a:extLst>
          </p:cNvPr>
          <p:cNvSpPr txBox="1"/>
          <p:nvPr/>
        </p:nvSpPr>
        <p:spPr>
          <a:xfrm>
            <a:off x="5528441" y="4715470"/>
            <a:ext cx="2362200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Good for repetitions that do not have an explicit start / update.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6EABAF3-32B7-9F9A-380E-0372DF26C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93408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F406C909-98D4-47F1-9BFD-5E37D45DA9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575788"/>
              </p:ext>
            </p:extLst>
          </p:nvPr>
        </p:nvGraphicFramePr>
        <p:xfrm>
          <a:off x="643025" y="4823156"/>
          <a:ext cx="5200333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380">
                  <a:extLst>
                    <a:ext uri="{9D8B030D-6E8A-4147-A177-3AD203B41FA5}">
                      <a16:colId xmlns:a16="http://schemas.microsoft.com/office/drawing/2014/main" val="435778280"/>
                    </a:ext>
                  </a:extLst>
                </a:gridCol>
                <a:gridCol w="728980">
                  <a:extLst>
                    <a:ext uri="{9D8B030D-6E8A-4147-A177-3AD203B41FA5}">
                      <a16:colId xmlns:a16="http://schemas.microsoft.com/office/drawing/2014/main" val="2918992064"/>
                    </a:ext>
                  </a:extLst>
                </a:gridCol>
                <a:gridCol w="773430">
                  <a:extLst>
                    <a:ext uri="{9D8B030D-6E8A-4147-A177-3AD203B41FA5}">
                      <a16:colId xmlns:a16="http://schemas.microsoft.com/office/drawing/2014/main" val="4014169306"/>
                    </a:ext>
                  </a:extLst>
                </a:gridCol>
                <a:gridCol w="2816543">
                  <a:extLst>
                    <a:ext uri="{9D8B030D-6E8A-4147-A177-3AD203B41FA5}">
                      <a16:colId xmlns:a16="http://schemas.microsoft.com/office/drawing/2014/main" val="1647156905"/>
                    </a:ext>
                  </a:extLst>
                </a:gridCol>
              </a:tblGrid>
              <a:tr h="2756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digit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n &gt;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721443"/>
                  </a:ext>
                </a:extLst>
              </a:tr>
              <a:tr h="2756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28943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Before the loop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7740404"/>
                  </a:ext>
                </a:extLst>
              </a:tr>
              <a:tr h="2756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2894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 the first round…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5305494"/>
                  </a:ext>
                </a:extLst>
              </a:tr>
              <a:tr h="2756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After the second round…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6724144"/>
                  </a:ext>
                </a:extLst>
              </a:tr>
            </a:tbl>
          </a:graphicData>
        </a:graphic>
      </p:graphicFrame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>
              <a:tabLst>
                <a:tab pos="4291013" algn="l"/>
              </a:tabLst>
            </a:pPr>
            <a:r>
              <a:rPr lang="en-GB" sz="3600" dirty="0">
                <a:solidFill>
                  <a:srgbClr val="0000FF"/>
                </a:solidFill>
              </a:rPr>
              <a:t>Ex #2: Tracing a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while</a:t>
            </a:r>
            <a:r>
              <a:rPr lang="en-GB" sz="3600" dirty="0">
                <a:solidFill>
                  <a:srgbClr val="0000FF"/>
                </a:solidFill>
              </a:rPr>
              <a:t> Loop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Unit11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3025" y="1275194"/>
            <a:ext cx="4991725" cy="286232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spcBef>
                <a:spcPts val="0"/>
              </a:spcBef>
              <a:buNone/>
              <a:tabLst>
                <a:tab pos="360363" algn="l"/>
                <a:tab pos="719138" algn="l"/>
                <a:tab pos="1079500" algn="l"/>
                <a:tab pos="2952750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print_digits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 {</a:t>
            </a:r>
          </a:p>
          <a:p>
            <a:pPr marL="0" indent="0">
              <a:spcBef>
                <a:spcPts val="0"/>
              </a:spcBef>
              <a:buNone/>
              <a:tabLst>
                <a:tab pos="360363" algn="l"/>
                <a:tab pos="719138" algn="l"/>
                <a:tab pos="1079500" algn="l"/>
                <a:tab pos="2952750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digit;</a:t>
            </a:r>
          </a:p>
          <a:p>
            <a:pPr marL="0" indent="0">
              <a:spcBef>
                <a:spcPts val="0"/>
              </a:spcBef>
              <a:buNone/>
              <a:tabLst>
                <a:tab pos="360363" algn="l"/>
                <a:tab pos="719138" algn="l"/>
                <a:tab pos="1079500" algn="l"/>
                <a:tab pos="2952750" algn="l"/>
              </a:tabLst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360363" algn="l"/>
                <a:tab pos="719138" algn="l"/>
                <a:tab pos="1079500" algn="l"/>
                <a:tab pos="2952750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(n &gt;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360363" algn="l"/>
                <a:tab pos="719138" algn="l"/>
                <a:tab pos="1079500" algn="l"/>
                <a:tab pos="2952750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digit = n%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60363" algn="l"/>
                <a:tab pos="719138" algn="l"/>
                <a:tab pos="1079500" algn="l"/>
                <a:tab pos="2952750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CS1010_print_long(digit);</a:t>
            </a:r>
          </a:p>
          <a:p>
            <a:pPr marL="0" indent="0">
              <a:spcBef>
                <a:spcPts val="0"/>
              </a:spcBef>
              <a:buNone/>
              <a:tabLst>
                <a:tab pos="360363" algn="l"/>
                <a:tab pos="719138" algn="l"/>
                <a:tab pos="1079500" algn="l"/>
                <a:tab pos="2952750" algn="l"/>
              </a:tabLst>
            </a:pPr>
            <a:r>
              <a:rPr lang="pt-BR" sz="2000" b="1" dirty="0">
                <a:latin typeface="Courier New" pitchFamily="49" charset="0"/>
                <a:cs typeface="Courier New" pitchFamily="49" charset="0"/>
              </a:rPr>
              <a:t>		n /= </a:t>
            </a:r>
            <a:r>
              <a:rPr lang="pt-BR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60363" algn="l"/>
                <a:tab pos="719138" algn="l"/>
                <a:tab pos="1079500" algn="l"/>
                <a:tab pos="2952750" algn="l"/>
              </a:tabLst>
            </a:pPr>
            <a:r>
              <a:rPr lang="pt-BR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360363" algn="l"/>
                <a:tab pos="719138" algn="l"/>
                <a:tab pos="1079500" algn="l"/>
                <a:tab pos="2952750" algn="l"/>
              </a:tabLst>
            </a:pPr>
            <a:r>
              <a:rPr lang="pt-BR" sz="20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SG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5802924" y="2382176"/>
            <a:ext cx="3112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are the values of </a:t>
            </a:r>
            <a:r>
              <a:rPr lang="en-US" sz="2400" i="1" dirty="0"/>
              <a:t>n</a:t>
            </a:r>
            <a:r>
              <a:rPr lang="en-US" sz="2400" dirty="0"/>
              <a:t> and </a:t>
            </a:r>
            <a:r>
              <a:rPr lang="en-US" sz="2400" i="1" dirty="0"/>
              <a:t>digit </a:t>
            </a:r>
            <a:r>
              <a:rPr lang="en-US" sz="2400" dirty="0"/>
              <a:t>at various point of time?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9DB2039-D266-417E-930D-88E5062D8119}"/>
              </a:ext>
            </a:extLst>
          </p:cNvPr>
          <p:cNvSpPr/>
          <p:nvPr/>
        </p:nvSpPr>
        <p:spPr>
          <a:xfrm>
            <a:off x="643025" y="4284502"/>
            <a:ext cx="1114830" cy="3916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n: </a:t>
            </a:r>
            <a:r>
              <a:rPr lang="en-US" dirty="0">
                <a:solidFill>
                  <a:srgbClr val="0000FF"/>
                </a:solidFill>
              </a:rPr>
              <a:t>28943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A435E6-852E-478F-B597-789A68E1C063}"/>
              </a:ext>
            </a:extLst>
          </p:cNvPr>
          <p:cNvSpPr/>
          <p:nvPr/>
        </p:nvSpPr>
        <p:spPr>
          <a:xfrm>
            <a:off x="742950" y="5258688"/>
            <a:ext cx="702129" cy="204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8C38A6-8674-4E0E-B871-1FCF27E9B4CB}"/>
              </a:ext>
            </a:extLst>
          </p:cNvPr>
          <p:cNvSpPr/>
          <p:nvPr/>
        </p:nvSpPr>
        <p:spPr>
          <a:xfrm>
            <a:off x="1502229" y="5251621"/>
            <a:ext cx="702129" cy="204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81D7AB-7D04-43DC-8CF7-A151843D9A9A}"/>
              </a:ext>
            </a:extLst>
          </p:cNvPr>
          <p:cNvSpPr/>
          <p:nvPr/>
        </p:nvSpPr>
        <p:spPr>
          <a:xfrm>
            <a:off x="2296119" y="5257799"/>
            <a:ext cx="702129" cy="204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E696D3-ADEF-4AA3-BCC9-171A8F03891A}"/>
              </a:ext>
            </a:extLst>
          </p:cNvPr>
          <p:cNvSpPr/>
          <p:nvPr/>
        </p:nvSpPr>
        <p:spPr>
          <a:xfrm>
            <a:off x="725644" y="5623680"/>
            <a:ext cx="702129" cy="204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19EB41A-2BE2-4DF1-88DC-734F0E106BC7}"/>
              </a:ext>
            </a:extLst>
          </p:cNvPr>
          <p:cNvSpPr/>
          <p:nvPr/>
        </p:nvSpPr>
        <p:spPr>
          <a:xfrm>
            <a:off x="1484923" y="5625666"/>
            <a:ext cx="702129" cy="204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F2304ED-4F52-45A9-88B7-E51D4311F3B8}"/>
              </a:ext>
            </a:extLst>
          </p:cNvPr>
          <p:cNvSpPr/>
          <p:nvPr/>
        </p:nvSpPr>
        <p:spPr>
          <a:xfrm>
            <a:off x="2278813" y="5631844"/>
            <a:ext cx="702129" cy="204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59AEE1B-C8A8-4F0D-A678-BE0BB18E64EF}"/>
              </a:ext>
            </a:extLst>
          </p:cNvPr>
          <p:cNvSpPr/>
          <p:nvPr/>
        </p:nvSpPr>
        <p:spPr>
          <a:xfrm>
            <a:off x="716713" y="6005889"/>
            <a:ext cx="702129" cy="204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7A06EA1-2EC1-42CA-A56F-46A3331F7605}"/>
              </a:ext>
            </a:extLst>
          </p:cNvPr>
          <p:cNvSpPr/>
          <p:nvPr/>
        </p:nvSpPr>
        <p:spPr>
          <a:xfrm>
            <a:off x="1475992" y="6007875"/>
            <a:ext cx="702129" cy="204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2A482B6-E3E6-485B-830B-6965CF701E68}"/>
              </a:ext>
            </a:extLst>
          </p:cNvPr>
          <p:cNvSpPr/>
          <p:nvPr/>
        </p:nvSpPr>
        <p:spPr>
          <a:xfrm>
            <a:off x="2269882" y="6014053"/>
            <a:ext cx="702129" cy="204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7D9FB4-CFCC-95C9-2CDC-014F6FD54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8435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32" grpId="0" animBg="1"/>
      <p:bldP spid="33" grpId="0" animBg="1"/>
      <p:bldP spid="3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Skipping the Loop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Unit11</a:t>
            </a:r>
            <a:r>
              <a:rPr lang="en-US" dirty="0"/>
              <a:t>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16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93481" y="3609880"/>
            <a:ext cx="8153400" cy="109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550" indent="-336550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dirty="0">
                <a:latin typeface="Arial" pitchFamily="34" charset="0"/>
                <a:cs typeface="Arial" pitchFamily="34" charset="0"/>
              </a:rPr>
              <a:t>When the loop condition is </a:t>
            </a:r>
            <a:r>
              <a:rPr lang="en-GB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false</a:t>
            </a:r>
            <a:r>
              <a:rPr lang="en-GB" dirty="0">
                <a:latin typeface="Arial" pitchFamily="34" charset="0"/>
                <a:cs typeface="Arial" pitchFamily="34" charset="0"/>
              </a:rPr>
              <a:t> </a:t>
            </a:r>
            <a:r>
              <a:rPr lang="en-GB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on the first check</a:t>
            </a:r>
            <a:r>
              <a:rPr lang="en-US" dirty="0">
                <a:latin typeface="Arial" pitchFamily="34" charset="0"/>
                <a:cs typeface="Arial" pitchFamily="34" charset="0"/>
              </a:rPr>
              <a:t>, t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he loop body is not executed.</a:t>
            </a:r>
            <a:endParaRPr lang="en-GB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[Content Placeholder 3]"/>
          <p:cNvSpPr txBox="1">
            <a:spLocks/>
          </p:cNvSpPr>
          <p:nvPr/>
        </p:nvSpPr>
        <p:spPr>
          <a:xfrm>
            <a:off x="4550496" y="1769013"/>
            <a:ext cx="4368018" cy="79430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400" dirty="0"/>
              <a:t>Output: </a:t>
            </a:r>
            <a:r>
              <a:rPr lang="en-US" sz="2400" b="1" dirty="0">
                <a:solidFill>
                  <a:srgbClr val="C00000"/>
                </a:solidFill>
              </a:rPr>
              <a:t>?</a:t>
            </a:r>
          </a:p>
          <a:p>
            <a:pPr marL="0" indent="0">
              <a:buFont typeface="Wingdings" pitchFamily="2" charset="2"/>
              <a:buNone/>
            </a:pP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929389" y="1493795"/>
            <a:ext cx="3439801" cy="1754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b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(a == b) {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CS1010_print_long(a);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a = a +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6D6BF-38FB-9755-5495-A50261DB7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4302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The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do-while</a:t>
            </a:r>
            <a:r>
              <a:rPr lang="en-GB" sz="3600" dirty="0">
                <a:solidFill>
                  <a:srgbClr val="0000FF"/>
                </a:solidFill>
              </a:rPr>
              <a:t> Loop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Unit11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74007" y="1252728"/>
            <a:ext cx="2430934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7030A0"/>
                </a:solidFill>
              </a:rPr>
              <a:t>initialize</a:t>
            </a:r>
          </a:p>
          <a:p>
            <a:pPr>
              <a:defRPr/>
            </a:pPr>
            <a:r>
              <a:rPr lang="en-US" sz="2400" dirty="0">
                <a:solidFill>
                  <a:schemeClr val="tx1"/>
                </a:solidFill>
              </a:rPr>
              <a:t>do </a:t>
            </a:r>
            <a:r>
              <a:rPr lang="en-US" sz="2400" dirty="0"/>
              <a:t>{</a:t>
            </a:r>
          </a:p>
          <a:p>
            <a:pPr>
              <a:tabLst>
                <a:tab pos="539750" algn="l"/>
              </a:tabLst>
              <a:defRPr/>
            </a:pPr>
            <a:r>
              <a:rPr lang="en-US" sz="2400" dirty="0"/>
              <a:t>    	</a:t>
            </a:r>
            <a:r>
              <a:rPr lang="en-US" sz="2400" dirty="0">
                <a:solidFill>
                  <a:schemeClr val="tx1"/>
                </a:solidFill>
              </a:rPr>
              <a:t>// loop body</a:t>
            </a:r>
          </a:p>
          <a:p>
            <a:pPr>
              <a:tabLst>
                <a:tab pos="539750" algn="l"/>
              </a:tabLst>
              <a:defRPr/>
            </a:pPr>
            <a:r>
              <a:rPr lang="en-US" sz="2400" dirty="0">
                <a:solidFill>
                  <a:schemeClr val="tx1"/>
                </a:solidFill>
              </a:rPr>
              <a:t>      // </a:t>
            </a:r>
            <a:r>
              <a:rPr lang="en-US" sz="2400" dirty="0">
                <a:solidFill>
                  <a:srgbClr val="006600"/>
                </a:solidFill>
              </a:rPr>
              <a:t>update</a:t>
            </a:r>
          </a:p>
          <a:p>
            <a:pPr>
              <a:defRPr/>
            </a:pPr>
            <a:r>
              <a:rPr lang="en-US" sz="2400" dirty="0"/>
              <a:t>} ( </a:t>
            </a:r>
            <a:r>
              <a:rPr lang="en-US" sz="2400" dirty="0">
                <a:solidFill>
                  <a:srgbClr val="C00000"/>
                </a:solidFill>
              </a:rPr>
              <a:t>condition</a:t>
            </a:r>
            <a:r>
              <a:rPr lang="en-US" sz="2400" dirty="0"/>
              <a:t> );</a:t>
            </a:r>
            <a:endParaRPr lang="en-SG" sz="2400" dirty="0"/>
          </a:p>
        </p:txBody>
      </p:sp>
      <p:pic>
        <p:nvPicPr>
          <p:cNvPr id="6146" name="Picture 2" descr="for">
            <a:extLst>
              <a:ext uri="{FF2B5EF4-FFF2-40B4-BE49-F238E27FC236}">
                <a16:creationId xmlns:a16="http://schemas.microsoft.com/office/drawing/2014/main" id="{D5D43BF4-41EA-4FBF-B1D8-954520609C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81" b="34544"/>
          <a:stretch/>
        </p:blipFill>
        <p:spPr bwMode="auto">
          <a:xfrm>
            <a:off x="0" y="4192389"/>
            <a:ext cx="9144000" cy="155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4BB57D7F-D6C0-4E98-B5AC-D68743875716}"/>
              </a:ext>
            </a:extLst>
          </p:cNvPr>
          <p:cNvSpPr/>
          <p:nvPr/>
        </p:nvSpPr>
        <p:spPr>
          <a:xfrm>
            <a:off x="2532185" y="2692958"/>
            <a:ext cx="120580" cy="5322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29A077-040C-47D9-850C-BB5ACF662EAB}"/>
              </a:ext>
            </a:extLst>
          </p:cNvPr>
          <p:cNvSpPr txBox="1"/>
          <p:nvPr/>
        </p:nvSpPr>
        <p:spPr>
          <a:xfrm>
            <a:off x="3217782" y="2772146"/>
            <a:ext cx="4402218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Do NOT forget the semi-colon at the end!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76B3B7-DB38-480B-B780-0306142FB5A0}"/>
              </a:ext>
            </a:extLst>
          </p:cNvPr>
          <p:cNvSpPr txBox="1"/>
          <p:nvPr/>
        </p:nvSpPr>
        <p:spPr>
          <a:xfrm>
            <a:off x="3104941" y="5881390"/>
            <a:ext cx="2165559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Execute the loop body </a:t>
            </a:r>
            <a:r>
              <a:rPr lang="en-US" dirty="0">
                <a:solidFill>
                  <a:srgbClr val="FF0000"/>
                </a:solidFill>
              </a:rPr>
              <a:t>at least once</a:t>
            </a:r>
            <a:r>
              <a:rPr lang="en-US" dirty="0"/>
              <a:t>!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B09E29-C8A9-3431-68CA-278EB8D3A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08270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The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do-while</a:t>
            </a:r>
            <a:r>
              <a:rPr lang="en-GB" sz="3600" dirty="0">
                <a:solidFill>
                  <a:srgbClr val="0000FF"/>
                </a:solidFill>
              </a:rPr>
              <a:t> Loop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Unit11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AFF9153-D379-4E7D-9B97-29843966A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24981"/>
            <a:ext cx="7829783" cy="30585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95F873-6CB7-4316-B798-EE54B3634728}"/>
              </a:ext>
            </a:extLst>
          </p:cNvPr>
          <p:cNvSpPr txBox="1"/>
          <p:nvPr/>
        </p:nvSpPr>
        <p:spPr>
          <a:xfrm>
            <a:off x="737491" y="3883671"/>
            <a:ext cx="2615309" cy="14773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n - 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product *= 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-= 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&gt;= 2);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2429B4-BD20-4EAF-8B36-51498E5AACDA}"/>
              </a:ext>
            </a:extLst>
          </p:cNvPr>
          <p:cNvSpPr txBox="1"/>
          <p:nvPr/>
        </p:nvSpPr>
        <p:spPr>
          <a:xfrm>
            <a:off x="3460594" y="3883671"/>
            <a:ext cx="5381955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 -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product *=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DD4937-725F-46B8-8AE4-992DF5A782AD}"/>
              </a:ext>
            </a:extLst>
          </p:cNvPr>
          <p:cNvSpPr txBox="1"/>
          <p:nvPr/>
        </p:nvSpPr>
        <p:spPr>
          <a:xfrm>
            <a:off x="2466870" y="5836123"/>
            <a:ext cx="4515060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These two are NOT completely the same!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4A50EB-3FF9-E0FF-A67A-9FE0A5568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98345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[TextBox 1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Example: Hi-Lo Game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Unit11</a:t>
            </a:r>
            <a:r>
              <a:rPr dirty="0"/>
              <a:t> - </a:t>
            </a:r>
            <a:fld id="{24D17162-63A3-49DC-92B1-933428BCC85F}" type="slidenum">
              <a:rPr smtClean="0"/>
              <a:pPr>
                <a:defRPr/>
              </a:pPr>
              <a:t>19</a:t>
            </a:fld>
            <a:endParaRPr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439615" y="1317356"/>
            <a:ext cx="8497351" cy="347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Problem: Play a Hi-Lo Game with the user using a randomly generated secret number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kern="0" dirty="0"/>
              <a:t>The secret number should be between 1 and 100 (both inclusive).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kern="0" dirty="0"/>
              <a:t>User should keep making guess until the guess is correct.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kern="0" dirty="0"/>
              <a:t>Program responses according to whether user’s guess is smaller than, larger than, or equal to the jackpot.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kern="0"/>
              <a:t>Analysis</a:t>
            </a:r>
            <a:endParaRPr lang="en-US" sz="2400" kern="0" dirty="0"/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kern="0" dirty="0"/>
              <a:t>Input: guesses from the user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kern="0" dirty="0"/>
              <a:t>Output: messages according to whether user’s guess is smaller than, larger than, or equal to the jackpot.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GB" sz="2000" kern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F99B32-094A-DBA0-F017-CDF8E99E8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9462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11: Loops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Repetition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The </a:t>
            </a:r>
            <a:r>
              <a:rPr lang="en-GB" sz="2800" i="1" dirty="0">
                <a:latin typeface="Garamond" panose="02020404030301010803" pitchFamily="18" charset="0"/>
              </a:rPr>
              <a:t>for</a:t>
            </a:r>
            <a:r>
              <a:rPr lang="en-GB" sz="2800" dirty="0"/>
              <a:t> Loop 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/>
              <a:t>The </a:t>
            </a:r>
            <a:r>
              <a:rPr lang="en-GB" sz="2800" i="1" dirty="0">
                <a:latin typeface="Garamond" panose="02020404030301010803" pitchFamily="18" charset="0"/>
              </a:rPr>
              <a:t>while</a:t>
            </a:r>
            <a:r>
              <a:rPr lang="en-GB" sz="2800" dirty="0"/>
              <a:t> Loop </a:t>
            </a:r>
            <a:endParaRPr lang="en-GB" sz="2800" dirty="0">
              <a:latin typeface="+mj-lt"/>
            </a:endParaRP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/>
              <a:t>The </a:t>
            </a:r>
            <a:r>
              <a:rPr lang="en-GB" sz="2800" i="1" dirty="0">
                <a:latin typeface="Garamond" panose="02020404030301010803" pitchFamily="18" charset="0"/>
              </a:rPr>
              <a:t>do-while</a:t>
            </a:r>
            <a:r>
              <a:rPr lang="en-GB" sz="2800" dirty="0"/>
              <a:t> Loop </a:t>
            </a:r>
            <a:endParaRPr lang="en-GB" sz="2800" dirty="0">
              <a:latin typeface="+mj-lt"/>
            </a:endParaRP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/>
              <a:t>Example</a:t>
            </a:r>
            <a:endParaRPr lang="en-GB" sz="2800" dirty="0">
              <a:latin typeface="+mj-lt"/>
            </a:endParaRP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/>
              <a:t>Infinite Loops!</a:t>
            </a: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Unit11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0406762-87FC-A60C-010B-DB0D0B2BD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[TextBox 1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Example: Hi-Lo Game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Unit11</a:t>
            </a:r>
            <a:r>
              <a:rPr dirty="0"/>
              <a:t> - </a:t>
            </a:r>
            <a:fld id="{24D17162-63A3-49DC-92B1-933428BCC85F}" type="slidenum">
              <a:rPr smtClean="0"/>
              <a:pPr>
                <a:defRPr/>
              </a:pPr>
              <a:t>20</a:t>
            </a:fld>
            <a:endParaRPr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439615" y="1317356"/>
            <a:ext cx="8497351" cy="347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Problem: Play a Hi-Lo Game with the user using a randomly generated secret number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kern="0" dirty="0"/>
              <a:t>The secret number should be between 1 and 100 (both inclusive).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kern="0" dirty="0"/>
              <a:t>User should keep making guess until the guess is correct.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kern="0" dirty="0"/>
              <a:t>Program responses according to whether user’s guess is smaller than, larger than, or equal to the jackpot.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kern="0" dirty="0"/>
              <a:t>Design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kern="0" dirty="0"/>
              <a:t>Step 1: Generate a secret number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kern="0" dirty="0">
                <a:highlight>
                  <a:srgbClr val="FFFF00"/>
                </a:highlight>
              </a:rPr>
              <a:t>Step 2: Read a guess from the user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kern="0" dirty="0">
                <a:highlight>
                  <a:srgbClr val="FFFF00"/>
                </a:highlight>
              </a:rPr>
              <a:t>Step 3: Print a message (“too high”, “too low”) if the guess is not correct.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kern="0" dirty="0">
                <a:highlight>
                  <a:srgbClr val="FFFF00"/>
                </a:highlight>
              </a:rPr>
              <a:t>Go back to Step 2 if the guess is not correct.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kern="0" dirty="0"/>
              <a:t>Step 4: Print a message ("you got it.").</a:t>
            </a:r>
            <a:endParaRPr lang="en-GB" sz="2000" kern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395E5BE-DC97-89D3-7C73-53F6CFE18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6398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[TextBox 1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Example: Hi-Lo Game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Unit11</a:t>
            </a:r>
            <a:r>
              <a:rPr dirty="0"/>
              <a:t> - </a:t>
            </a:r>
            <a:fld id="{24D17162-63A3-49DC-92B1-933428BCC85F}" type="slidenum">
              <a:rPr smtClean="0"/>
              <a:pPr>
                <a:defRPr/>
              </a:pPr>
              <a:t>21</a:t>
            </a:fld>
            <a:endParaRPr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BA3626-DC9B-4A39-BA4F-6360F818DCE3}"/>
              </a:ext>
            </a:extLst>
          </p:cNvPr>
          <p:cNvSpPr txBox="1"/>
          <p:nvPr/>
        </p:nvSpPr>
        <p:spPr>
          <a:xfrm>
            <a:off x="631213" y="1382912"/>
            <a:ext cx="6827825" cy="369331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&lt;sys/</a:t>
            </a:r>
            <a:r>
              <a:rPr lang="en-US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times.h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"cs1010.h"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Initialize the random number generator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srandom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(times(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Generate a random number between 1 and 100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long answer = (random() %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36BCFE-B239-9CE7-0C2F-35613D2A5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65751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[TextBox 1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Example: Hi-Lo Game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Unit11</a:t>
            </a:r>
            <a:r>
              <a:rPr dirty="0"/>
              <a:t> - </a:t>
            </a:r>
            <a:fld id="{24D17162-63A3-49DC-92B1-933428BCC85F}" type="slidenum">
              <a:rPr smtClean="0"/>
              <a:pPr>
                <a:defRPr/>
              </a:pPr>
              <a:t>22</a:t>
            </a:fld>
            <a:endParaRPr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BA3626-DC9B-4A39-BA4F-6360F818DCE3}"/>
              </a:ext>
            </a:extLst>
          </p:cNvPr>
          <p:cNvSpPr txBox="1"/>
          <p:nvPr/>
        </p:nvSpPr>
        <p:spPr>
          <a:xfrm>
            <a:off x="631213" y="1382912"/>
            <a:ext cx="7207969" cy="42473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guess;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Read guess and feedback to user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guess = cs1010_read_long();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(guess &gt; answer)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cs1010_println_string(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"too high"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(guess &lt; answer)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cs1010_println_string(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"too low"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(guess != answer);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{ guess == answer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cs1010_println_string(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"you got it.  congrats!"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5AE342-14B8-4A3C-8F93-D714DA24339E}"/>
              </a:ext>
            </a:extLst>
          </p:cNvPr>
          <p:cNvSpPr txBox="1"/>
          <p:nvPr/>
        </p:nvSpPr>
        <p:spPr>
          <a:xfrm>
            <a:off x="2891413" y="1542260"/>
            <a:ext cx="2102618" cy="646331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Why a do-while loop is used here?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81BD99-7AFF-496B-8179-D25CE6127E97}"/>
              </a:ext>
            </a:extLst>
          </p:cNvPr>
          <p:cNvSpPr txBox="1"/>
          <p:nvPr/>
        </p:nvSpPr>
        <p:spPr>
          <a:xfrm>
            <a:off x="6263891" y="3064266"/>
            <a:ext cx="1835080" cy="646331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Why else-if instead of else?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43BED12-4588-3A0C-D0BB-72237D9EB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6824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Infinite Loops!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Unit11</a:t>
            </a:r>
            <a:r>
              <a:rPr lang="en-US" dirty="0"/>
              <a:t>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23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61950" y="4593924"/>
            <a:ext cx="8153400" cy="109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550" indent="-336550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dirty="0">
                <a:latin typeface="Arial" pitchFamily="34" charset="0"/>
                <a:cs typeface="Arial" pitchFamily="34" charset="0"/>
              </a:rPr>
              <a:t>When the loop condition is always </a:t>
            </a:r>
            <a:r>
              <a:rPr lang="en-GB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true</a:t>
            </a:r>
            <a:r>
              <a:rPr lang="en-US" dirty="0">
                <a:latin typeface="Arial" pitchFamily="34" charset="0"/>
                <a:cs typeface="Arial" pitchFamily="34" charset="0"/>
              </a:rPr>
              <a:t>, t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he loop body is executed forever – </a:t>
            </a:r>
            <a:r>
              <a:rPr lang="en-US" altLang="zh-CN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infinite loop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. </a:t>
            </a:r>
            <a:endParaRPr lang="en-GB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4640495" y="1769013"/>
            <a:ext cx="4368018" cy="79430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400" dirty="0"/>
              <a:t>Output: </a:t>
            </a:r>
            <a:r>
              <a:rPr lang="en-US" sz="2400" b="1" dirty="0">
                <a:solidFill>
                  <a:srgbClr val="C00000"/>
                </a:solidFill>
              </a:rPr>
              <a:t>?</a:t>
            </a:r>
          </a:p>
          <a:p>
            <a:pPr marL="0" indent="0">
              <a:buFont typeface="Wingdings" pitchFamily="2" charset="2"/>
              <a:buNone/>
            </a:pP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929390" y="1493795"/>
            <a:ext cx="3642610" cy="2031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b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(a != b) {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cs1010_print_long(a);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a = a +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15790" y="1648919"/>
            <a:ext cx="9743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  <a:p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  <a:p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:</a:t>
            </a:r>
            <a:endParaRPr lang="en-SG" sz="24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35318" y="3582649"/>
            <a:ext cx="1558977" cy="830997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Ctrl-c</a:t>
            </a:r>
            <a:r>
              <a:rPr lang="en-US" sz="2400" dirty="0"/>
              <a:t> to interrupt</a:t>
            </a:r>
            <a:endParaRPr lang="en-SG" sz="2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93F7593-B424-4FAE-4A35-0B284DBBD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6362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3" grpId="0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Recall: Control Structures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Unit11</a:t>
            </a:r>
            <a:r>
              <a:rPr lang="en-US" dirty="0"/>
              <a:t>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>
            <a:off x="925863" y="1633210"/>
            <a:ext cx="34547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Sequence</a:t>
            </a:r>
          </a:p>
        </p:txBody>
      </p:sp>
      <p:sp>
        <p:nvSpPr>
          <p:cNvPr id="87" name="Rectangle 86"/>
          <p:cNvSpPr/>
          <p:nvPr/>
        </p:nvSpPr>
        <p:spPr>
          <a:xfrm>
            <a:off x="1684110" y="3074764"/>
            <a:ext cx="32624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66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Selection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597026" y="4351425"/>
            <a:ext cx="35702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Repetition</a:t>
            </a:r>
          </a:p>
        </p:txBody>
      </p:sp>
      <p:pic>
        <p:nvPicPr>
          <p:cNvPr id="89" name="Picture 88" descr="tick_smal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96567" y="1873458"/>
            <a:ext cx="889833" cy="667375"/>
          </a:xfrm>
          <a:prstGeom prst="rect">
            <a:avLst/>
          </a:prstGeom>
        </p:spPr>
      </p:pic>
      <p:pic>
        <p:nvPicPr>
          <p:cNvPr id="90" name="Picture 89" descr="tick_smal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13663" y="3240061"/>
            <a:ext cx="889833" cy="66737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3379D9A-7CEF-E972-4971-348F949D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919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Repetition through Recursion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Unit11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factorial(2) requires factorial(1), which in turn requires factorial (0)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4E05674-68A2-0D4E-8B47-F7A2C6A6B76F}"/>
              </a:ext>
            </a:extLst>
          </p:cNvPr>
          <p:cNvSpPr txBox="1"/>
          <p:nvPr/>
        </p:nvSpPr>
        <p:spPr>
          <a:xfrm>
            <a:off x="587376" y="1766793"/>
            <a:ext cx="5405462" cy="28623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factorial(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 ==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answer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answer = n * factorial(n -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D60D94-825A-D54F-ACF5-EA46D72634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3" r="9109"/>
          <a:stretch/>
        </p:blipFill>
        <p:spPr>
          <a:xfrm>
            <a:off x="3268394" y="4068298"/>
            <a:ext cx="5852160" cy="265946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9ADCF3-C8E5-CA08-E722-197EF9A89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61894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Repetition through Loops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Unit11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AFF9153-D379-4E7D-9B97-29843966A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24981"/>
            <a:ext cx="7829783" cy="3058509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4304014-08C4-4321-AD74-36FAC51612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130222"/>
              </p:ext>
            </p:extLst>
          </p:nvPr>
        </p:nvGraphicFramePr>
        <p:xfrm>
          <a:off x="601701" y="4434090"/>
          <a:ext cx="566896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">
                  <a:extLst>
                    <a:ext uri="{9D8B030D-6E8A-4147-A177-3AD203B41FA5}">
                      <a16:colId xmlns:a16="http://schemas.microsoft.com/office/drawing/2014/main" val="435778280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2918992064"/>
                    </a:ext>
                  </a:extLst>
                </a:gridCol>
                <a:gridCol w="1135380">
                  <a:extLst>
                    <a:ext uri="{9D8B030D-6E8A-4147-A177-3AD203B41FA5}">
                      <a16:colId xmlns:a16="http://schemas.microsoft.com/office/drawing/2014/main" val="4014169306"/>
                    </a:ext>
                  </a:extLst>
                </a:gridCol>
                <a:gridCol w="970280">
                  <a:extLst>
                    <a:ext uri="{9D8B030D-6E8A-4147-A177-3AD203B41FA5}">
                      <a16:colId xmlns:a16="http://schemas.microsoft.com/office/drawing/2014/main" val="4053595919"/>
                    </a:ext>
                  </a:extLst>
                </a:gridCol>
                <a:gridCol w="2816543">
                  <a:extLst>
                    <a:ext uri="{9D8B030D-6E8A-4147-A177-3AD203B41FA5}">
                      <a16:colId xmlns:a16="http://schemas.microsoft.com/office/drawing/2014/main" val="1647156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factorial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i</a:t>
                      </a:r>
                      <a:r>
                        <a:rPr lang="en-US" baseline="0" dirty="0"/>
                        <a:t> &gt;= 2?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721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Before the 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740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 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round of the 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305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</a:t>
                      </a:r>
                      <a:r>
                        <a:rPr lang="en-US" baseline="0" dirty="0"/>
                        <a:t> 2</a:t>
                      </a:r>
                      <a:r>
                        <a:rPr lang="en-US" baseline="30000" dirty="0"/>
                        <a:t>nd</a:t>
                      </a:r>
                      <a:r>
                        <a:rPr lang="en-US" baseline="0" dirty="0"/>
                        <a:t> round…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912487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675C9FBE-306E-46A7-BAB9-46BD27707AF2}"/>
              </a:ext>
            </a:extLst>
          </p:cNvPr>
          <p:cNvSpPr/>
          <p:nvPr/>
        </p:nvSpPr>
        <p:spPr>
          <a:xfrm>
            <a:off x="601701" y="3909870"/>
            <a:ext cx="999363" cy="3916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Input: </a:t>
            </a:r>
            <a:r>
              <a:rPr lang="en-US" dirty="0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FCBF0D-2794-4D66-A616-CF3267CF45BD}"/>
              </a:ext>
            </a:extLst>
          </p:cNvPr>
          <p:cNvSpPr txBox="1"/>
          <p:nvPr/>
        </p:nvSpPr>
        <p:spPr>
          <a:xfrm>
            <a:off x="6394364" y="4434090"/>
            <a:ext cx="1661815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Tracing is an important skill!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7C8F5D-A0F6-897E-1E77-B0907FDD1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1863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The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for</a:t>
            </a:r>
            <a:r>
              <a:rPr lang="en-GB" sz="3600" dirty="0">
                <a:solidFill>
                  <a:srgbClr val="0000FF"/>
                </a:solidFill>
              </a:rPr>
              <a:t> Loop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Unit11</a:t>
            </a:r>
            <a:r>
              <a:rPr lang="en-US" dirty="0"/>
              <a:t>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327151" y="1519238"/>
            <a:ext cx="6237432" cy="1569660"/>
          </a:xfrm>
          <a:prstGeom prst="rect">
            <a:avLst/>
          </a:prstGeom>
          <a:solidFill>
            <a:srgbClr val="E5E6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/>
              <a:t>for ( </a:t>
            </a:r>
            <a:r>
              <a:rPr lang="en-US" sz="2400" dirty="0">
                <a:solidFill>
                  <a:srgbClr val="CC00FF"/>
                </a:solidFill>
              </a:rPr>
              <a:t>initialize</a:t>
            </a:r>
            <a:r>
              <a:rPr lang="en-US" sz="2400" dirty="0"/>
              <a:t>; </a:t>
            </a:r>
            <a:r>
              <a:rPr lang="en-US" sz="2400" dirty="0">
                <a:solidFill>
                  <a:srgbClr val="0000FF"/>
                </a:solidFill>
              </a:rPr>
              <a:t>condition</a:t>
            </a:r>
            <a:r>
              <a:rPr lang="en-US" sz="2400" dirty="0"/>
              <a:t>; </a:t>
            </a:r>
            <a:r>
              <a:rPr lang="en-US" sz="2400" dirty="0">
                <a:solidFill>
                  <a:srgbClr val="006600"/>
                </a:solidFill>
              </a:rPr>
              <a:t>update</a:t>
            </a:r>
            <a:r>
              <a:rPr lang="en-US" sz="2400" dirty="0"/>
              <a:t> )</a:t>
            </a:r>
          </a:p>
          <a:p>
            <a:pPr>
              <a:defRPr/>
            </a:pPr>
            <a:r>
              <a:rPr lang="en-US" sz="2400" dirty="0"/>
              <a:t>{</a:t>
            </a:r>
          </a:p>
          <a:p>
            <a:pPr>
              <a:defRPr/>
            </a:pPr>
            <a:r>
              <a:rPr lang="en-US" sz="2400" dirty="0"/>
              <a:t>    // loop body</a:t>
            </a:r>
          </a:p>
          <a:p>
            <a:pPr>
              <a:defRPr/>
            </a:pPr>
            <a:r>
              <a:rPr lang="en-US" sz="2400" dirty="0"/>
              <a:t>}</a:t>
            </a:r>
            <a:endParaRPr lang="en-SG" sz="2400" dirty="0"/>
          </a:p>
        </p:txBody>
      </p:sp>
      <p:grpSp>
        <p:nvGrpSpPr>
          <p:cNvPr id="20" name="Group 17"/>
          <p:cNvGrpSpPr>
            <a:grpSpLocks/>
          </p:cNvGrpSpPr>
          <p:nvPr/>
        </p:nvGrpSpPr>
        <p:grpSpPr bwMode="auto">
          <a:xfrm>
            <a:off x="1370548" y="1915185"/>
            <a:ext cx="1872602" cy="2377339"/>
            <a:chOff x="1520172" y="1729682"/>
            <a:chExt cx="1871995" cy="2377645"/>
          </a:xfrm>
        </p:grpSpPr>
        <p:cxnSp>
          <p:nvCxnSpPr>
            <p:cNvPr id="21" name="Straight Arrow Connector 8"/>
            <p:cNvCxnSpPr>
              <a:cxnSpLocks noChangeShapeType="1"/>
              <a:stCxn id="22" idx="0"/>
            </p:cNvCxnSpPr>
            <p:nvPr/>
          </p:nvCxnSpPr>
          <p:spPr bwMode="auto">
            <a:xfrm flipV="1">
              <a:off x="2456170" y="1729682"/>
              <a:ext cx="436211" cy="1361851"/>
            </a:xfrm>
            <a:prstGeom prst="straightConnector1">
              <a:avLst/>
            </a:prstGeom>
            <a:noFill/>
            <a:ln w="28575" cap="sq" algn="ctr">
              <a:solidFill>
                <a:srgbClr val="9933FF"/>
              </a:solidFill>
              <a:round/>
              <a:headEnd/>
              <a:tailEnd type="triangle" w="lg" len="med"/>
            </a:ln>
          </p:spPr>
        </p:cxnSp>
        <p:sp>
          <p:nvSpPr>
            <p:cNvPr id="22" name="TextBox 9"/>
            <p:cNvSpPr txBox="1">
              <a:spLocks noChangeArrowheads="1"/>
            </p:cNvSpPr>
            <p:nvPr/>
          </p:nvSpPr>
          <p:spPr bwMode="auto">
            <a:xfrm>
              <a:off x="1520172" y="3091533"/>
              <a:ext cx="1871995" cy="10157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rgbClr val="CC00FF"/>
                  </a:solidFill>
                </a:rPr>
                <a:t>initialize: </a:t>
              </a:r>
              <a:r>
                <a:rPr lang="en-US" sz="2000" dirty="0"/>
                <a:t>initialize the </a:t>
              </a:r>
              <a:r>
                <a:rPr lang="en-US" sz="2000" b="1" dirty="0">
                  <a:solidFill>
                    <a:srgbClr val="800000"/>
                  </a:solidFill>
                </a:rPr>
                <a:t>loop variable</a:t>
              </a:r>
              <a:endParaRPr lang="en-SG" sz="2000" b="1" dirty="0">
                <a:solidFill>
                  <a:srgbClr val="800000"/>
                </a:solidFill>
              </a:endParaRPr>
            </a:p>
          </p:txBody>
        </p:sp>
      </p:grpSp>
      <p:grpSp>
        <p:nvGrpSpPr>
          <p:cNvPr id="25" name="Group 18"/>
          <p:cNvGrpSpPr>
            <a:grpSpLocks/>
          </p:cNvGrpSpPr>
          <p:nvPr/>
        </p:nvGrpSpPr>
        <p:grpSpPr bwMode="auto">
          <a:xfrm>
            <a:off x="3352800" y="1956046"/>
            <a:ext cx="2812899" cy="2336480"/>
            <a:chOff x="3225650" y="1956512"/>
            <a:chExt cx="2812741" cy="2336364"/>
          </a:xfrm>
        </p:grpSpPr>
        <p:cxnSp>
          <p:nvCxnSpPr>
            <p:cNvPr id="26" name="Straight Arrow Connector 10"/>
            <p:cNvCxnSpPr>
              <a:cxnSpLocks noChangeShapeType="1"/>
              <a:stCxn id="27" idx="0"/>
            </p:cNvCxnSpPr>
            <p:nvPr/>
          </p:nvCxnSpPr>
          <p:spPr bwMode="auto">
            <a:xfrm flipH="1" flipV="1">
              <a:off x="3731389" y="1956512"/>
              <a:ext cx="900632" cy="1320751"/>
            </a:xfrm>
            <a:prstGeom prst="straightConnector1">
              <a:avLst/>
            </a:prstGeom>
            <a:noFill/>
            <a:ln w="28575" cap="sq" algn="ctr">
              <a:solidFill>
                <a:srgbClr val="0000FF"/>
              </a:solidFill>
              <a:round/>
              <a:headEnd/>
              <a:tailEnd type="triangle" w="lg" len="med"/>
            </a:ln>
          </p:spPr>
        </p:cxnSp>
        <p:sp>
          <p:nvSpPr>
            <p:cNvPr id="27" name="TextBox 12"/>
            <p:cNvSpPr txBox="1">
              <a:spLocks noChangeArrowheads="1"/>
            </p:cNvSpPr>
            <p:nvPr/>
          </p:nvSpPr>
          <p:spPr bwMode="auto">
            <a:xfrm>
              <a:off x="3225650" y="3277263"/>
              <a:ext cx="2812741" cy="10156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rgbClr val="0000FF"/>
                  </a:solidFill>
                </a:rPr>
                <a:t>condition: </a:t>
              </a:r>
              <a:r>
                <a:rPr lang="en-US" sz="2000" dirty="0"/>
                <a:t>repeat loop while the condition on </a:t>
              </a:r>
              <a:r>
                <a:rPr lang="en-US" sz="2000" b="1" dirty="0">
                  <a:solidFill>
                    <a:srgbClr val="800000"/>
                  </a:solidFill>
                </a:rPr>
                <a:t>loop variable</a:t>
              </a:r>
              <a:r>
                <a:rPr lang="en-US" sz="2000" dirty="0">
                  <a:solidFill>
                    <a:srgbClr val="0000FF"/>
                  </a:solidFill>
                </a:rPr>
                <a:t> </a:t>
              </a:r>
              <a:r>
                <a:rPr lang="en-US" sz="2000" dirty="0"/>
                <a:t>is </a:t>
              </a:r>
              <a:r>
                <a:rPr lang="en-US" sz="2000" dirty="0">
                  <a:solidFill>
                    <a:srgbClr val="0000FF"/>
                  </a:solidFill>
                </a:rPr>
                <a:t>true</a:t>
              </a:r>
              <a:endParaRPr lang="en-SG" sz="20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8" name="Group 19"/>
          <p:cNvGrpSpPr>
            <a:grpSpLocks/>
          </p:cNvGrpSpPr>
          <p:nvPr/>
        </p:nvGrpSpPr>
        <p:grpSpPr bwMode="auto">
          <a:xfrm>
            <a:off x="5164854" y="1956046"/>
            <a:ext cx="3104162" cy="2336481"/>
            <a:chOff x="5010179" y="1955783"/>
            <a:chExt cx="3103979" cy="2336731"/>
          </a:xfrm>
        </p:grpSpPr>
        <p:cxnSp>
          <p:nvCxnSpPr>
            <p:cNvPr id="29" name="Straight Arrow Connector 13"/>
            <p:cNvCxnSpPr>
              <a:cxnSpLocks noChangeShapeType="1"/>
              <a:stCxn id="30" idx="0"/>
            </p:cNvCxnSpPr>
            <p:nvPr/>
          </p:nvCxnSpPr>
          <p:spPr bwMode="auto">
            <a:xfrm flipH="1" flipV="1">
              <a:off x="5010179" y="1955783"/>
              <a:ext cx="2107205" cy="1320959"/>
            </a:xfrm>
            <a:prstGeom prst="straightConnector1">
              <a:avLst/>
            </a:prstGeom>
            <a:noFill/>
            <a:ln w="28575" cap="sq" algn="ctr">
              <a:solidFill>
                <a:srgbClr val="006600"/>
              </a:solidFill>
              <a:round/>
              <a:headEnd/>
              <a:tailEnd type="triangle" w="lg" len="med"/>
            </a:ln>
          </p:spPr>
        </p:cxnSp>
        <p:sp>
          <p:nvSpPr>
            <p:cNvPr id="30" name="TextBox 15"/>
            <p:cNvSpPr txBox="1">
              <a:spLocks noChangeArrowheads="1"/>
            </p:cNvSpPr>
            <p:nvPr/>
          </p:nvSpPr>
          <p:spPr bwMode="auto">
            <a:xfrm>
              <a:off x="6120609" y="3276742"/>
              <a:ext cx="1993549" cy="10157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rgbClr val="006600"/>
                  </a:solidFill>
                </a:rPr>
                <a:t>update: </a:t>
              </a:r>
              <a:r>
                <a:rPr lang="en-US" sz="2000" dirty="0"/>
                <a:t>change value of</a:t>
              </a:r>
              <a:r>
                <a:rPr lang="en-US" sz="2000" dirty="0">
                  <a:solidFill>
                    <a:srgbClr val="006600"/>
                  </a:solidFill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</a:rPr>
                <a:t>loop variable</a:t>
              </a:r>
              <a:endParaRPr lang="en-SG" sz="2000" b="1" dirty="0">
                <a:solidFill>
                  <a:srgbClr val="800000"/>
                </a:solidFill>
              </a:endParaRPr>
            </a:p>
          </p:txBody>
        </p:sp>
      </p:grpSp>
      <p:pic>
        <p:nvPicPr>
          <p:cNvPr id="1026" name="Picture 2" descr="for">
            <a:extLst>
              <a:ext uri="{FF2B5EF4-FFF2-40B4-BE49-F238E27FC236}">
                <a16:creationId xmlns:a16="http://schemas.microsoft.com/office/drawing/2014/main" id="{260029BB-3AC2-413A-B9C2-5983AA6DD1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48" b="20881"/>
          <a:stretch/>
        </p:blipFill>
        <p:spPr bwMode="auto">
          <a:xfrm>
            <a:off x="680529" y="4548254"/>
            <a:ext cx="8157442" cy="1815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C7752BD-2DCC-A2B4-DD98-51007A2CA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493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The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for</a:t>
            </a:r>
            <a:r>
              <a:rPr lang="en-GB" sz="3600" dirty="0">
                <a:solidFill>
                  <a:srgbClr val="0000FF"/>
                </a:solidFill>
              </a:rPr>
              <a:t> Loop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Unit11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AFF9153-D379-4E7D-9B97-29843966A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24981"/>
            <a:ext cx="7829783" cy="30585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95F873-6CB7-4316-B798-EE54B3634728}"/>
              </a:ext>
            </a:extLst>
          </p:cNvPr>
          <p:cNvSpPr txBox="1"/>
          <p:nvPr/>
        </p:nvSpPr>
        <p:spPr>
          <a:xfrm>
            <a:off x="857017" y="4168676"/>
            <a:ext cx="6205310" cy="23083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factorial(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product = n;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n - 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-= 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product *= 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product;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CC9A1D-6448-41B2-BD14-CACDC771AC2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235949" y="3094893"/>
            <a:ext cx="1959427" cy="2009670"/>
          </a:xfrm>
          <a:prstGeom prst="straightConnector1">
            <a:avLst/>
          </a:prstGeom>
          <a:noFill/>
          <a:ln w="28575" cap="sq" algn="ctr">
            <a:solidFill>
              <a:srgbClr val="9933FF"/>
            </a:solidFill>
            <a:round/>
            <a:headEnd/>
            <a:tailEnd type="triangle" w="lg" len="med"/>
          </a:ln>
        </p:spPr>
      </p:cxnSp>
      <p:cxnSp>
        <p:nvCxnSpPr>
          <p:cNvPr id="22" name="Straight Arrow Connector 10">
            <a:extLst>
              <a:ext uri="{FF2B5EF4-FFF2-40B4-BE49-F238E27FC236}">
                <a16:creationId xmlns:a16="http://schemas.microsoft.com/office/drawing/2014/main" id="{6298AF59-F7D9-4F05-84BF-96ED0AC9509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25037" y="3094893"/>
            <a:ext cx="1599363" cy="1939331"/>
          </a:xfrm>
          <a:prstGeom prst="straightConnector1">
            <a:avLst/>
          </a:prstGeom>
          <a:noFill/>
          <a:ln w="28575" cap="sq" algn="ctr">
            <a:solidFill>
              <a:srgbClr val="0000FF"/>
            </a:solidFill>
            <a:round/>
            <a:headEnd/>
            <a:tailEnd type="triangle" w="lg" len="med"/>
          </a:ln>
        </p:spPr>
      </p:cxnSp>
      <p:cxnSp>
        <p:nvCxnSpPr>
          <p:cNvPr id="30" name="Straight Arrow Connector 13">
            <a:extLst>
              <a:ext uri="{FF2B5EF4-FFF2-40B4-BE49-F238E27FC236}">
                <a16:creationId xmlns:a16="http://schemas.microsoft.com/office/drawing/2014/main" id="{FA77C354-F87B-40D8-BAA7-811F60DDD4B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828044" y="3094893"/>
            <a:ext cx="251209" cy="1939331"/>
          </a:xfrm>
          <a:prstGeom prst="straightConnector1">
            <a:avLst/>
          </a:prstGeom>
          <a:noFill/>
          <a:ln w="28575" cap="sq" algn="ctr">
            <a:solidFill>
              <a:srgbClr val="006600"/>
            </a:solidFill>
            <a:round/>
            <a:headEnd/>
            <a:tailEnd type="triangle" w="lg" len="med"/>
          </a:ln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DA4B870-5E05-4566-A46F-B6A051179C55}"/>
              </a:ext>
            </a:extLst>
          </p:cNvPr>
          <p:cNvSpPr txBox="1"/>
          <p:nvPr/>
        </p:nvSpPr>
        <p:spPr>
          <a:xfrm>
            <a:off x="5953649" y="5923341"/>
            <a:ext cx="1818752" cy="646331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Any issues with this function?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D363C8-B264-4386-9E1D-EAA63F4BF1CC}"/>
              </a:ext>
            </a:extLst>
          </p:cNvPr>
          <p:cNvSpPr txBox="1"/>
          <p:nvPr/>
        </p:nvSpPr>
        <p:spPr>
          <a:xfrm>
            <a:off x="6293346" y="3820697"/>
            <a:ext cx="2521036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Good for repetitions that have an explicit start / end / update.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FFFD556-B616-FE67-A229-62AD5D273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5364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The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for</a:t>
            </a:r>
            <a:r>
              <a:rPr lang="en-GB" sz="3600" dirty="0">
                <a:solidFill>
                  <a:srgbClr val="0000FF"/>
                </a:solidFill>
              </a:rPr>
              <a:t> Loop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Unit11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AFF9153-D379-4E7D-9B97-29843966A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24981"/>
            <a:ext cx="7829783" cy="30585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95F873-6CB7-4316-B798-EE54B3634728}"/>
              </a:ext>
            </a:extLst>
          </p:cNvPr>
          <p:cNvSpPr txBox="1"/>
          <p:nvPr/>
        </p:nvSpPr>
        <p:spPr>
          <a:xfrm>
            <a:off x="846971" y="3776791"/>
            <a:ext cx="6205310" cy="25853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factorial(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0" i="0" dirty="0">
                <a:effectLst/>
                <a:latin typeface="Roboto Mono"/>
              </a:rPr>
              <a:t>         </a:t>
            </a:r>
            <a:r>
              <a:rPr lang="en-US" b="1" i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product = n;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 -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product *=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product;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8792C98-29B0-63BF-057E-3B2FBE666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79801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Ex #1: List a Range of Integers (1/3)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Unit11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471487" y="1349116"/>
            <a:ext cx="8382000" cy="1961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9250" indent="-34925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Ask the user for 2 integers: </a:t>
            </a:r>
            <a:r>
              <a:rPr lang="en-GB" i="1" dirty="0"/>
              <a:t>a</a:t>
            </a:r>
            <a:r>
              <a:rPr lang="en-GB" dirty="0"/>
              <a:t> (the lower limit), and </a:t>
            </a:r>
            <a:r>
              <a:rPr lang="en-GB" i="1" dirty="0"/>
              <a:t>b</a:t>
            </a:r>
            <a:r>
              <a:rPr lang="en-GB" dirty="0"/>
              <a:t> (the upper limit), and print the list of integers from </a:t>
            </a:r>
            <a:r>
              <a:rPr lang="en-GB" i="1" dirty="0"/>
              <a:t>a</a:t>
            </a:r>
            <a:r>
              <a:rPr lang="en-GB" dirty="0"/>
              <a:t> to </a:t>
            </a:r>
            <a:r>
              <a:rPr lang="en-GB" i="1" dirty="0"/>
              <a:t>b</a:t>
            </a:r>
            <a:r>
              <a:rPr lang="en-GB" dirty="0"/>
              <a:t>.</a:t>
            </a:r>
          </a:p>
          <a:p>
            <a:pPr marL="349250" indent="-34925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Write a function </a:t>
            </a:r>
            <a:r>
              <a:rPr lang="en-GB" dirty="0">
                <a:solidFill>
                  <a:srgbClr val="0000FF"/>
                </a:solidFill>
              </a:rPr>
              <a:t>void </a:t>
            </a:r>
            <a:r>
              <a:rPr lang="en-GB" dirty="0" err="1">
                <a:solidFill>
                  <a:srgbClr val="0000FF"/>
                </a:solidFill>
              </a:rPr>
              <a:t>list_integers</a:t>
            </a:r>
            <a:r>
              <a:rPr lang="en-GB" dirty="0">
                <a:solidFill>
                  <a:srgbClr val="0000FF"/>
                </a:solidFill>
              </a:rPr>
              <a:t>(long lower, long upper)</a:t>
            </a:r>
          </a:p>
          <a:p>
            <a:pPr marL="349250" indent="-34925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Main function given:</a:t>
            </a:r>
            <a:endParaRPr lang="en-GB" b="1" dirty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sz="2000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9264" y="3150045"/>
            <a:ext cx="7479792" cy="30162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tabLst>
                <a:tab pos="293688" algn="l"/>
                <a:tab pos="620713" algn="l"/>
              </a:tabLst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a, b;</a:t>
            </a:r>
          </a:p>
          <a:p>
            <a:pPr>
              <a:tabLst>
                <a:tab pos="293688" algn="l"/>
                <a:tab pos="620713" algn="l"/>
              </a:tabLst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a = CS1010_read_long();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b = CS1010_read_long();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list_integers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(a, b);</a:t>
            </a:r>
          </a:p>
          <a:p>
            <a:pPr>
              <a:tabLst>
                <a:tab pos="293688" algn="l"/>
                <a:tab pos="620713" algn="l"/>
              </a:tabLst>
            </a:pPr>
            <a:endParaRPr lang="es-E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696523-05F0-95F2-EA38-3F4E82E8F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540191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13993</TotalTime>
  <Words>1636</Words>
  <Application>Microsoft Office PowerPoint</Application>
  <PresentationFormat>On-screen Show (4:3)</PresentationFormat>
  <Paragraphs>345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Courier New</vt:lpstr>
      <vt:lpstr>Garamond</vt:lpstr>
      <vt:lpstr>Roboto Mono</vt:lpstr>
      <vt:lpstr>Times New Roman</vt:lpstr>
      <vt:lpstr>Wingdings</vt:lpstr>
      <vt:lpstr>Clarity</vt:lpstr>
      <vt:lpstr>PowerPoint Presentation</vt:lpstr>
      <vt:lpstr>Unit 11: Loops</vt:lpstr>
      <vt:lpstr>Recall: Control Structures</vt:lpstr>
      <vt:lpstr>Repetition through Recursion</vt:lpstr>
      <vt:lpstr>Repetition through Loops</vt:lpstr>
      <vt:lpstr>The for Loop </vt:lpstr>
      <vt:lpstr>The for Loop </vt:lpstr>
      <vt:lpstr>The for Loop</vt:lpstr>
      <vt:lpstr>Ex #1: List a Range of Integers (1/3)</vt:lpstr>
      <vt:lpstr>Ex #1: List a Range of Integers</vt:lpstr>
      <vt:lpstr>The while Loop</vt:lpstr>
      <vt:lpstr>The while Loop </vt:lpstr>
      <vt:lpstr>The while Loop </vt:lpstr>
      <vt:lpstr>The while Loop (Simplified)</vt:lpstr>
      <vt:lpstr>Ex #2: Tracing a while Loop</vt:lpstr>
      <vt:lpstr>Skipping the Loop</vt:lpstr>
      <vt:lpstr>The do-while Loop</vt:lpstr>
      <vt:lpstr>The do-while Loop </vt:lpstr>
      <vt:lpstr>Example: Hi-Lo Game</vt:lpstr>
      <vt:lpstr>Example: Hi-Lo Game</vt:lpstr>
      <vt:lpstr>Example: Hi-Lo Game</vt:lpstr>
      <vt:lpstr>Example: Hi-Lo Game</vt:lpstr>
      <vt:lpstr>Infinite Loops!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Jin Zhao</cp:lastModifiedBy>
  <cp:revision>1541</cp:revision>
  <cp:lastPrinted>2014-06-20T04:24:53Z</cp:lastPrinted>
  <dcterms:created xsi:type="dcterms:W3CDTF">1998-09-05T15:03:32Z</dcterms:created>
  <dcterms:modified xsi:type="dcterms:W3CDTF">2024-01-31T05:32:51Z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