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36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C166-D4D2-4EE0-B1C6-A38E7F70CD21}" v="2" dt="2024-01-31T05:39:5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F5D9400-135E-4E35-9922-1B7D2B654BF3}"/>
    <pc:docChg chg="modSld">
      <pc:chgData name="Zhao Jin" userId="cd05a825-544c-438a-9ba1-08e63db50b47" providerId="ADAL" clId="{4F5D9400-135E-4E35-9922-1B7D2B654BF3}" dt="2021-04-06T03:54:30.891" v="2" actId="20577"/>
      <pc:docMkLst>
        <pc:docMk/>
      </pc:docMkLst>
      <pc:sldChg chg="modSp">
        <pc:chgData name="Zhao Jin" userId="cd05a825-544c-438a-9ba1-08e63db50b47" providerId="ADAL" clId="{4F5D9400-135E-4E35-9922-1B7D2B654BF3}" dt="2021-04-06T03:54:30.891" v="2" actId="20577"/>
        <pc:sldMkLst>
          <pc:docMk/>
          <pc:sldMk cId="3462301147" sldId="640"/>
        </pc:sldMkLst>
        <pc:spChg chg="mod">
          <ac:chgData name="Zhao Jin" userId="cd05a825-544c-438a-9ba1-08e63db50b47" providerId="ADAL" clId="{4F5D9400-135E-4E35-9922-1B7D2B654BF3}" dt="2021-04-06T03:54:30.891" v="2" actId="20577"/>
          <ac:spMkLst>
            <pc:docMk/>
            <pc:sldMk cId="3462301147" sldId="640"/>
            <ac:spMk id="51" creationId="{090D74B1-CF3A-4E44-A9AC-F1C0303D3547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11T06:28:25.568" v="5072" actId="14100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11T06:28:25.568" v="5072" actId="1410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10T04:39:54.809" v="5053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10T04:35:28.950" v="4791" actId="14100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11T06:28:19.947" v="5071" actId="6549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10T04:36:46.931" v="4808" actId="1076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11T06:28:25.568" v="5072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6E7C166-D4D2-4EE0-B1C6-A38E7F70CD21}"/>
    <pc:docChg chg="modSld">
      <pc:chgData name="Zhao Jin" userId="cd05a825-544c-438a-9ba1-08e63db50b47" providerId="ADAL" clId="{36E7C166-D4D2-4EE0-B1C6-A38E7F70CD21}" dt="2024-01-31T05:42:22.912" v="31" actId="20577"/>
      <pc:docMkLst>
        <pc:docMk/>
      </pc:docMkLst>
      <pc:sldChg chg="addSp modSp">
        <pc:chgData name="Zhao Jin" userId="cd05a825-544c-438a-9ba1-08e63db50b47" providerId="ADAL" clId="{36E7C166-D4D2-4EE0-B1C6-A38E7F70CD21}" dt="2024-01-31T05:30:22.290" v="0"/>
        <pc:sldMkLst>
          <pc:docMk/>
          <pc:sldMk cId="0" sldId="256"/>
        </pc:sldMkLst>
        <pc:spChg chg="add mod">
          <ac:chgData name="Zhao Jin" userId="cd05a825-544c-438a-9ba1-08e63db50b47" providerId="ADAL" clId="{36E7C166-D4D2-4EE0-B1C6-A38E7F70CD21}" dt="2024-01-31T05:30:22.290" v="0"/>
          <ac:spMkLst>
            <pc:docMk/>
            <pc:sldMk cId="0" sldId="256"/>
            <ac:spMk id="3" creationId="{13184B13-89A7-9AD7-34C1-4CD07B198E7F}"/>
          </ac:spMkLst>
        </pc:spChg>
        <pc:picChg chg="add mod">
          <ac:chgData name="Zhao Jin" userId="cd05a825-544c-438a-9ba1-08e63db50b47" providerId="ADAL" clId="{36E7C166-D4D2-4EE0-B1C6-A38E7F70CD21}" dt="2024-01-31T05:30:22.290" v="0"/>
          <ac:picMkLst>
            <pc:docMk/>
            <pc:sldMk cId="0" sldId="256"/>
            <ac:picMk id="2" creationId="{61EB5F8B-FE73-E122-263A-12C8C3E768FE}"/>
          </ac:picMkLst>
        </pc:picChg>
      </pc:sldChg>
      <pc:sldChg chg="modSp mod">
        <pc:chgData name="Zhao Jin" userId="cd05a825-544c-438a-9ba1-08e63db50b47" providerId="ADAL" clId="{36E7C166-D4D2-4EE0-B1C6-A38E7F70CD21}" dt="2024-01-31T05:42:22.912" v="31" actId="20577"/>
        <pc:sldMkLst>
          <pc:docMk/>
          <pc:sldMk cId="1067695719" sldId="526"/>
        </pc:sldMkLst>
        <pc:spChg chg="mod">
          <ac:chgData name="Zhao Jin" userId="cd05a825-544c-438a-9ba1-08e63db50b47" providerId="ADAL" clId="{36E7C166-D4D2-4EE0-B1C6-A38E7F70CD21}" dt="2024-01-31T05:42:22.912" v="31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1EB5F8B-FE73-E122-263A-12C8C3E76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84B13-89A7-9AD7-34C1-4CD07B198E7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81370-6D72-39A3-26BE-8AECDE5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</a:t>
            </a:r>
            <a:r>
              <a:rPr lang="en-US" sz="2000"/>
              <a:t>of coding.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**matrix)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164637"/>
            <a:ext cx="2124058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17-19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Exercise 3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2CDD0-5938-6151-7796-DC008087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95B993-871D-5F51-886C-8000369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4B116-F2FE-981B-1181-B01CDD32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D5466-4CAE-A3EF-C128-EE09B60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596DA-23D1-161B-3568-CC729E0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FCC16C-25A5-A68C-EAF8-B5A67A76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0A2A-9262-B960-A35C-4564B1A0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DFC-AF3B-E7C3-4102-2746FA3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01EF41-1D0C-AFE4-D0C0-3E26295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14312</TotalTime>
  <Words>1277</Words>
  <Application>Microsoft Office PowerPoint</Application>
  <PresentationFormat>On-screen Show (4:3)</PresentationFormat>
  <Paragraphs>387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