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7"/>
  </p:notesMasterIdLst>
  <p:handoutMasterIdLst>
    <p:handoutMasterId r:id="rId8"/>
  </p:handoutMasterIdLst>
  <p:sldIdLst>
    <p:sldId id="256" r:id="rId2"/>
    <p:sldId id="468" r:id="rId3"/>
    <p:sldId id="618" r:id="rId4"/>
    <p:sldId id="617" r:id="rId5"/>
    <p:sldId id="619" r:id="rId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FFFF99"/>
    <a:srgbClr val="00CCFF"/>
    <a:srgbClr val="0099FF"/>
    <a:srgbClr val="6699FF"/>
    <a:srgbClr val="0066FF"/>
    <a:srgbClr val="CCFFCC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31E250-0839-4F2D-A4D2-4CB3CAE05877}" v="3" dt="2024-01-31T05:43:45.6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536" autoAdjust="0"/>
    <p:restoredTop sz="96003" autoAdjust="0"/>
  </p:normalViewPr>
  <p:slideViewPr>
    <p:cSldViewPr snapToGrid="0">
      <p:cViewPr varScale="1">
        <p:scale>
          <a:sx n="75" d="100"/>
          <a:sy n="75" d="100"/>
        </p:scale>
        <p:origin x="103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  <pc:spChg chg="mod">
          <ac:chgData name="Zhao Jin" userId="cd05a825-544c-438a-9ba1-08e63db50b47" providerId="ADAL" clId="{3342749F-A4A3-4CC6-8E89-A279285BF1FF}" dt="2021-01-21T13:07:41.474" v="4692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16:51.549" v="4696" actId="2057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59:10.037" v="5127" actId="207"/>
          <ac:spMkLst>
            <pc:docMk/>
            <pc:sldMk cId="1311126165" sldId="485"/>
            <ac:spMk id="10" creationId="{00000000-0000-0000-0000-000000000000}"/>
          </ac:spMkLst>
        </pc:spChg>
        <pc:spChg chg="mod ord">
          <ac:chgData name="Zhao Jin" userId="cd05a825-544c-438a-9ba1-08e63db50b47" providerId="ADAL" clId="{3342749F-A4A3-4CC6-8E89-A279285BF1FF}" dt="2021-01-21T13:17:43.708" v="4731" actId="20577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4.448" v="5165" actId="14100"/>
          <ac:spMkLst>
            <pc:docMk/>
            <pc:sldMk cId="1311126165" sldId="485"/>
            <ac:spMk id="12" creationId="{149FB3A4-124F-4FB3-9CA1-6EA45A21DCBC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8.440" v="5166" actId="1076"/>
          <ac:spMkLst>
            <pc:docMk/>
            <pc:sldMk cId="1311126165" sldId="485"/>
            <ac:spMk id="13" creationId="{24ED3F77-DB19-42FF-90A5-6260114FAC12}"/>
          </ac:spMkLst>
        </pc:spChg>
        <pc:spChg chg="add mod">
          <ac:chgData name="Zhao Jin" userId="cd05a825-544c-438a-9ba1-08e63db50b47" providerId="ADAL" clId="{3342749F-A4A3-4CC6-8E89-A279285BF1FF}" dt="2021-01-21T13:23:47.488" v="5115" actId="1076"/>
          <ac:spMkLst>
            <pc:docMk/>
            <pc:sldMk cId="1311126165" sldId="485"/>
            <ac:spMk id="15" creationId="{F012405B-4106-42E1-B4DD-408829B80978}"/>
          </ac:spMkLst>
        </pc:spChg>
        <pc:spChg chg="mod">
          <ac:chgData name="Zhao Jin" userId="cd05a825-544c-438a-9ba1-08e63db50b47" providerId="ADAL" clId="{3342749F-A4A3-4CC6-8E89-A279285BF1FF}" dt="2021-01-21T13:20:07.644" v="4819" actId="1076"/>
          <ac:spMkLst>
            <pc:docMk/>
            <pc:sldMk cId="1311126165" sldId="485"/>
            <ac:spMk id="16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3:07:14.129" v="4635" actId="20577"/>
          <ac:spMkLst>
            <pc:docMk/>
            <pc:sldMk cId="681224785" sldId="531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7:20.308" v="4636" actId="478"/>
          <ac:spMkLst>
            <pc:docMk/>
            <pc:sldMk cId="681224785" sldId="531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4:08.003" v="5348" actId="20577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3:45.999" v="5317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5T05:02:54.364" v="5183" actId="1038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5T08:18:11.509" v="5398" actId="6549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5T08:18:19.440" v="5414" actId="20577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5T08:18:06.544" v="5392" actId="1038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  <pc:spChg chg="add del mod">
          <ac:chgData name="Zhao Jin" userId="cd05a825-544c-438a-9ba1-08e63db50b47" providerId="ADAL" clId="{3342749F-A4A3-4CC6-8E89-A279285BF1FF}" dt="2021-01-21T13:53:33.396" v="5124" actId="478"/>
          <ac:spMkLst>
            <pc:docMk/>
            <pc:sldMk cId="784668950" sldId="550"/>
            <ac:spMk id="7" creationId="{5F21DE9D-8C0F-40F0-A8E9-428B7570F399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3:53:36.950" v="5126" actId="1076"/>
          <ac:spMkLst>
            <pc:docMk/>
            <pc:sldMk cId="784668950" sldId="550"/>
            <ac:spMk id="8" creationId="{9BA3CD25-E0A6-43C6-ACBF-2582BD134206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6:30.744" v="4591" actId="478"/>
          <ac:spMkLst>
            <pc:docMk/>
            <pc:sldMk cId="784668950" sldId="550"/>
            <ac:spMk id="24582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B24B02F7-7905-4588-AF93-2F3E26C169C6}"/>
    <pc:docChg chg="undo redo custSel addSld delSld modSld modMainMaster">
      <pc:chgData name="Zhao Jin" userId="cd05a825-544c-438a-9ba1-08e63db50b47" providerId="ADAL" clId="{B24B02F7-7905-4588-AF93-2F3E26C169C6}" dt="2021-02-15T05:41:42.563" v="2814" actId="20577"/>
      <pc:docMkLst>
        <pc:docMk/>
      </pc:docMkLst>
      <pc:sldChg chg="modSp mod">
        <pc:chgData name="Zhao Jin" userId="cd05a825-544c-438a-9ba1-08e63db50b47" providerId="ADAL" clId="{B24B02F7-7905-4588-AF93-2F3E26C169C6}" dt="2021-02-10T03:54:53.078" v="11" actId="20577"/>
        <pc:sldMkLst>
          <pc:docMk/>
          <pc:sldMk cId="0" sldId="256"/>
        </pc:sldMkLst>
        <pc:spChg chg="mod">
          <ac:chgData name="Zhao Jin" userId="cd05a825-544c-438a-9ba1-08e63db50b47" providerId="ADAL" clId="{B24B02F7-7905-4588-AF93-2F3E26C169C6}" dt="2021-02-10T03:54:50.657" v="5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4:53.078" v="1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B24B02F7-7905-4588-AF93-2F3E26C169C6}" dt="2021-02-15T05:40:06.780" v="2547" actId="20577"/>
        <pc:sldMkLst>
          <pc:docMk/>
          <pc:sldMk cId="2438607696" sldId="4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5:23.015" v="20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5T05:40:06.780" v="2547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add mod">
        <pc:chgData name="Zhao Jin" userId="cd05a825-544c-438a-9ba1-08e63db50b47" providerId="ADAL" clId="{B24B02F7-7905-4588-AF93-2F3E26C169C6}" dt="2021-02-15T05:41:42.563" v="2814" actId="20577"/>
        <pc:sldMkLst>
          <pc:docMk/>
          <pc:sldMk cId="1067695719" sldId="526"/>
        </pc:sldMkLst>
        <pc:spChg chg="mod">
          <ac:chgData name="Zhao Jin" userId="cd05a825-544c-438a-9ba1-08e63db50b47" providerId="ADAL" clId="{B24B02F7-7905-4588-AF93-2F3E26C169C6}" dt="2021-02-15T05:41:42.563" v="2814" actId="20577"/>
          <ac:spMkLst>
            <pc:docMk/>
            <pc:sldMk cId="1067695719" sldId="526"/>
            <ac:spMk id="13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11:14.998" v="2433" actId="20577"/>
          <ac:spMkLst>
            <pc:docMk/>
            <pc:sldMk cId="1067695719" sldId="526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05639840" sldId="54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05639840" sldId="543"/>
            <ac:spMk id="9" creationId="{00000000-0000-0000-0000-000000000000}"/>
          </ac:spMkLst>
        </pc:spChg>
      </pc:sldChg>
      <pc:sldChg chg="addSp modSp add del mod modAnim">
        <pc:chgData name="Zhao Jin" userId="cd05a825-544c-438a-9ba1-08e63db50b47" providerId="ADAL" clId="{B24B02F7-7905-4588-AF93-2F3E26C169C6}" dt="2021-02-11T10:34:24.898" v="941" actId="207"/>
        <pc:sldMkLst>
          <pc:docMk/>
          <pc:sldMk cId="2573090601" sldId="546"/>
        </pc:sldMkLst>
        <pc:spChg chg="mod">
          <ac:chgData name="Zhao Jin" userId="cd05a825-544c-438a-9ba1-08e63db50b47" providerId="ADAL" clId="{B24B02F7-7905-4588-AF93-2F3E26C169C6}" dt="2021-02-11T10:34:24.898" v="941" actId="207"/>
          <ac:spMkLst>
            <pc:docMk/>
            <pc:sldMk cId="2573090601" sldId="546"/>
            <ac:spMk id="8" creationId="{00000000-0000-0000-0000-000000000000}"/>
          </ac:spMkLst>
        </pc:spChg>
        <pc:spChg chg="add mod">
          <ac:chgData name="Zhao Jin" userId="cd05a825-544c-438a-9ba1-08e63db50b47" providerId="ADAL" clId="{B24B02F7-7905-4588-AF93-2F3E26C169C6}" dt="2021-02-11T10:28:41.659" v="496" actId="14100"/>
          <ac:spMkLst>
            <pc:docMk/>
            <pc:sldMk cId="2573090601" sldId="546"/>
            <ac:spMk id="9" creationId="{65330C62-B59D-4944-9872-A56DF6FDE7BF}"/>
          </ac:spMkLst>
        </pc:spChg>
        <pc:spChg chg="add mod">
          <ac:chgData name="Zhao Jin" userId="cd05a825-544c-438a-9ba1-08e63db50b47" providerId="ADAL" clId="{B24B02F7-7905-4588-AF93-2F3E26C169C6}" dt="2021-02-11T10:26:35.661" v="311" actId="14100"/>
          <ac:spMkLst>
            <pc:docMk/>
            <pc:sldMk cId="2573090601" sldId="546"/>
            <ac:spMk id="10" creationId="{ADA401A5-3160-42FF-9AD4-DF6554026F18}"/>
          </ac:spMkLst>
        </pc:spChg>
        <pc:spChg chg="add mod">
          <ac:chgData name="Zhao Jin" userId="cd05a825-544c-438a-9ba1-08e63db50b47" providerId="ADAL" clId="{B24B02F7-7905-4588-AF93-2F3E26C169C6}" dt="2021-02-11T10:28:49.947" v="497" actId="207"/>
          <ac:spMkLst>
            <pc:docMk/>
            <pc:sldMk cId="2573090601" sldId="546"/>
            <ac:spMk id="11" creationId="{AC3B87F3-107E-4154-BFB1-9F4F9A73432F}"/>
          </ac:spMkLst>
        </pc:spChg>
        <pc:spChg chg="add mod">
          <ac:chgData name="Zhao Jin" userId="cd05a825-544c-438a-9ba1-08e63db50b47" providerId="ADAL" clId="{B24B02F7-7905-4588-AF93-2F3E26C169C6}" dt="2021-02-11T10:28:36.179" v="469" actId="1038"/>
          <ac:spMkLst>
            <pc:docMk/>
            <pc:sldMk cId="2573090601" sldId="546"/>
            <ac:spMk id="13" creationId="{9EF47B94-F106-49A9-B65C-BD033A00B269}"/>
          </ac:spMkLst>
        </pc:spChg>
        <pc:spChg chg="mod">
          <ac:chgData name="Zhao Jin" userId="cd05a825-544c-438a-9ba1-08e63db50b47" providerId="ADAL" clId="{B24B02F7-7905-4588-AF93-2F3E26C169C6}" dt="2021-02-11T10:23:17.947" v="118" actId="20577"/>
          <ac:spMkLst>
            <pc:docMk/>
            <pc:sldMk cId="2573090601" sldId="546"/>
            <ac:spMk id="14338" creationId="{00000000-0000-0000-0000-000000000000}"/>
          </ac:spMkLst>
        </pc:spChg>
        <pc:picChg chg="add mod">
          <ac:chgData name="Zhao Jin" userId="cd05a825-544c-438a-9ba1-08e63db50b47" providerId="ADAL" clId="{B24B02F7-7905-4588-AF93-2F3E26C169C6}" dt="2021-02-11T10:28:34.390" v="453" actId="1076"/>
          <ac:picMkLst>
            <pc:docMk/>
            <pc:sldMk cId="2573090601" sldId="546"/>
            <ac:picMk id="14" creationId="{5FF90871-040F-4170-8E8E-EC56CFFB7847}"/>
          </ac:picMkLst>
        </pc:picChg>
      </pc:sldChg>
      <pc:sldChg chg="addSp delSp modSp mod modAnim">
        <pc:chgData name="Zhao Jin" userId="cd05a825-544c-438a-9ba1-08e63db50b47" providerId="ADAL" clId="{B24B02F7-7905-4588-AF93-2F3E26C169C6}" dt="2021-02-11T10:46:20.240" v="1768" actId="6549"/>
        <pc:sldMkLst>
          <pc:docMk/>
          <pc:sldMk cId="1427618944" sldId="553"/>
        </pc:sldMkLst>
        <pc:spChg chg="add del">
          <ac:chgData name="Zhao Jin" userId="cd05a825-544c-438a-9ba1-08e63db50b47" providerId="ADAL" clId="{B24B02F7-7905-4588-AF93-2F3E26C169C6}" dt="2021-02-11T10:14:46.310" v="61"/>
          <ac:spMkLst>
            <pc:docMk/>
            <pc:sldMk cId="1427618944" sldId="553"/>
            <ac:spMk id="2" creationId="{DA3372C3-4105-4A3B-A286-05F566C332C5}"/>
          </ac:spMkLst>
        </pc:spChg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0:39:12.451" v="1103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31:22.609" v="635" actId="478"/>
          <ac:spMkLst>
            <pc:docMk/>
            <pc:sldMk cId="1427618944" sldId="553"/>
            <ac:spMk id="9" creationId="{82C8FC93-9EE3-4F7C-964A-26D98EA14F26}"/>
          </ac:spMkLst>
        </pc:spChg>
        <pc:spChg chg="add mod">
          <ac:chgData name="Zhao Jin" userId="cd05a825-544c-438a-9ba1-08e63db50b47" providerId="ADAL" clId="{B24B02F7-7905-4588-AF93-2F3E26C169C6}" dt="2021-02-11T10:30:38.038" v="625" actId="14100"/>
          <ac:spMkLst>
            <pc:docMk/>
            <pc:sldMk cId="1427618944" sldId="553"/>
            <ac:spMk id="10" creationId="{D152B3CB-3A18-4904-B92B-10421E2CF44A}"/>
          </ac:spMkLst>
        </pc:spChg>
        <pc:spChg chg="add mod">
          <ac:chgData name="Zhao Jin" userId="cd05a825-544c-438a-9ba1-08e63db50b47" providerId="ADAL" clId="{B24B02F7-7905-4588-AF93-2F3E26C169C6}" dt="2021-02-11T10:30:52.109" v="628" actId="1076"/>
          <ac:spMkLst>
            <pc:docMk/>
            <pc:sldMk cId="1427618944" sldId="553"/>
            <ac:spMk id="11" creationId="{518EA1C5-C26B-4C75-8BA5-D5CB66F74A0E}"/>
          </ac:spMkLst>
        </pc:spChg>
        <pc:spChg chg="add mod">
          <ac:chgData name="Zhao Jin" userId="cd05a825-544c-438a-9ba1-08e63db50b47" providerId="ADAL" clId="{B24B02F7-7905-4588-AF93-2F3E26C169C6}" dt="2021-02-11T10:31:20.466" v="634" actId="6549"/>
          <ac:spMkLst>
            <pc:docMk/>
            <pc:sldMk cId="1427618944" sldId="553"/>
            <ac:spMk id="13" creationId="{AFC19333-5980-4F3B-A9D6-4C44C6ADB80A}"/>
          </ac:spMkLst>
        </pc:spChg>
        <pc:spChg chg="add mod">
          <ac:chgData name="Zhao Jin" userId="cd05a825-544c-438a-9ba1-08e63db50b47" providerId="ADAL" clId="{B24B02F7-7905-4588-AF93-2F3E26C169C6}" dt="2021-02-11T10:39:03.428" v="1078" actId="14100"/>
          <ac:spMkLst>
            <pc:docMk/>
            <pc:sldMk cId="1427618944" sldId="553"/>
            <ac:spMk id="14" creationId="{13C4F959-C463-4D51-9AA3-643FAC81E97E}"/>
          </ac:spMkLst>
        </pc:spChg>
        <pc:spChg chg="add del">
          <ac:chgData name="Zhao Jin" userId="cd05a825-544c-438a-9ba1-08e63db50b47" providerId="ADAL" clId="{B24B02F7-7905-4588-AF93-2F3E26C169C6}" dt="2021-02-11T10:37:47.812" v="983" actId="22"/>
          <ac:spMkLst>
            <pc:docMk/>
            <pc:sldMk cId="1427618944" sldId="553"/>
            <ac:spMk id="16" creationId="{5135D011-39BB-4C07-AA3F-F946F5297293}"/>
          </ac:spMkLst>
        </pc:spChg>
        <pc:spChg chg="add mod">
          <ac:chgData name="Zhao Jin" userId="cd05a825-544c-438a-9ba1-08e63db50b47" providerId="ADAL" clId="{B24B02F7-7905-4588-AF93-2F3E26C169C6}" dt="2021-02-11T10:39:08.172" v="1097" actId="1035"/>
          <ac:spMkLst>
            <pc:docMk/>
            <pc:sldMk cId="1427618944" sldId="553"/>
            <ac:spMk id="17" creationId="{9BEB6C85-479A-4BE9-8BA4-DB3AC5A607CA}"/>
          </ac:spMkLst>
        </pc:spChg>
        <pc:spChg chg="add mod">
          <ac:chgData name="Zhao Jin" userId="cd05a825-544c-438a-9ba1-08e63db50b47" providerId="ADAL" clId="{B24B02F7-7905-4588-AF93-2F3E26C169C6}" dt="2021-02-11T10:41:23.039" v="1308" actId="1037"/>
          <ac:spMkLst>
            <pc:docMk/>
            <pc:sldMk cId="1427618944" sldId="553"/>
            <ac:spMk id="18" creationId="{9000E7BE-8527-4532-AA43-010C42C6CD73}"/>
          </ac:spMkLst>
        </pc:spChg>
        <pc:spChg chg="add mod">
          <ac:chgData name="Zhao Jin" userId="cd05a825-544c-438a-9ba1-08e63db50b47" providerId="ADAL" clId="{B24B02F7-7905-4588-AF93-2F3E26C169C6}" dt="2021-02-11T10:40:57.269" v="1254" actId="1036"/>
          <ac:spMkLst>
            <pc:docMk/>
            <pc:sldMk cId="1427618944" sldId="553"/>
            <ac:spMk id="19" creationId="{03877E7A-C2FA-4A59-A414-3C95F6BC432E}"/>
          </ac:spMkLst>
        </pc:spChg>
        <pc:spChg chg="add mod">
          <ac:chgData name="Zhao Jin" userId="cd05a825-544c-438a-9ba1-08e63db50b47" providerId="ADAL" clId="{B24B02F7-7905-4588-AF93-2F3E26C169C6}" dt="2021-02-11T10:46:20.240" v="1768" actId="6549"/>
          <ac:spMkLst>
            <pc:docMk/>
            <pc:sldMk cId="1427618944" sldId="553"/>
            <ac:spMk id="20" creationId="{8F0E57E9-A1B5-4D6E-ABB5-128789B1CF5C}"/>
          </ac:spMkLst>
        </pc:spChg>
        <pc:spChg chg="mod">
          <ac:chgData name="Zhao Jin" userId="cd05a825-544c-438a-9ba1-08e63db50b47" providerId="ADAL" clId="{B24B02F7-7905-4588-AF93-2F3E26C169C6}" dt="2021-02-11T10:30:16.147" v="584" actId="14100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14:06.054" v="35" actId="20577"/>
          <ac:spMkLst>
            <pc:docMk/>
            <pc:sldMk cId="1427618944" sldId="553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14:38.357" v="58" actId="478"/>
          <ac:picMkLst>
            <pc:docMk/>
            <pc:sldMk cId="1427618944" sldId="553"/>
            <ac:picMk id="3" creationId="{78D60D94-825A-D54F-ACF5-EA46D7263418}"/>
          </ac:picMkLst>
        </pc:picChg>
        <pc:picChg chg="add mod">
          <ac:chgData name="Zhao Jin" userId="cd05a825-544c-438a-9ba1-08e63db50b47" providerId="ADAL" clId="{B24B02F7-7905-4588-AF93-2F3E26C169C6}" dt="2021-02-11T10:31:55.453" v="736" actId="1076"/>
          <ac:picMkLst>
            <pc:docMk/>
            <pc:sldMk cId="1427618944" sldId="553"/>
            <ac:picMk id="15" creationId="{948B0BCC-4DCF-4EC6-AB46-2992AF6D87BD}"/>
          </ac:picMkLst>
        </pc:pic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87843573" sldId="55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87843573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0:14:03.499" v="27" actId="47"/>
        <pc:sldMkLst>
          <pc:docMk/>
          <pc:sldMk cId="92291925" sldId="56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92291925" sldId="56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94186310" sldId="56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9418631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32540191" sldId="5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32540191" sldId="568"/>
            <ac:spMk id="7" creationId="{00000000-0000-0000-0000-000000000000}"/>
          </ac:spMkLst>
        </pc:spChg>
      </pc:sldChg>
      <pc:sldChg chg="modSp del mod">
        <pc:chgData name="Zhao Jin" userId="cd05a825-544c-438a-9ba1-08e63db50b47" providerId="ADAL" clId="{B24B02F7-7905-4588-AF93-2F3E26C169C6}" dt="2021-02-11T11:05:45.269" v="2429" actId="47"/>
        <pc:sldMkLst>
          <pc:docMk/>
          <pc:sldMk cId="3229890649" sldId="569"/>
        </pc:sldMkLst>
        <pc:spChg chg="mod">
          <ac:chgData name="Zhao Jin" userId="cd05a825-544c-438a-9ba1-08e63db50b47" providerId="ADAL" clId="{B24B02F7-7905-4588-AF93-2F3E26C169C6}" dt="2021-02-10T03:55:56.639" v="26" actId="20577"/>
          <ac:spMkLst>
            <pc:docMk/>
            <pc:sldMk cId="3229890649" sldId="56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922430229" sldId="58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922430229" sldId="58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886636263" sldId="58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886636263" sldId="58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11149325" sldId="58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11149325" sldId="58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156536479" sldId="59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156536479" sldId="59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567798019" sldId="59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567798019" sldId="59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37810324" sldId="592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37810324" sldId="59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3082706" sldId="59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3082706" sldId="59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217225800" sldId="59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217225800" sldId="59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419983458" sldId="595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19983458" sldId="59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643682471" sldId="596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643682471" sldId="596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1946261" sldId="597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1946261" sldId="597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002657513" sldId="59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002657513" sldId="59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930953569" sldId="59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930953569" sldId="59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80934081" sldId="60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80934081" sldId="600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B24B02F7-7905-4588-AF93-2F3E26C169C6}" dt="2021-02-11T10:46:14.362" v="1753" actId="20577"/>
        <pc:sldMkLst>
          <pc:docMk/>
          <pc:sldMk cId="1094276337" sldId="601"/>
        </pc:sldMkLst>
        <pc:spChg chg="mod">
          <ac:chgData name="Zhao Jin" userId="cd05a825-544c-438a-9ba1-08e63db50b47" providerId="ADAL" clId="{B24B02F7-7905-4588-AF93-2F3E26C169C6}" dt="2021-02-11T10:42:20.677" v="1399" actId="5793"/>
          <ac:spMkLst>
            <pc:docMk/>
            <pc:sldMk cId="1094276337" sldId="601"/>
            <ac:spMk id="8" creationId="{00000000-0000-0000-0000-000000000000}"/>
          </ac:spMkLst>
        </pc:spChg>
        <pc:spChg chg="del">
          <ac:chgData name="Zhao Jin" userId="cd05a825-544c-438a-9ba1-08e63db50b47" providerId="ADAL" clId="{B24B02F7-7905-4588-AF93-2F3E26C169C6}" dt="2021-02-11T10:32:24.671" v="801" actId="478"/>
          <ac:spMkLst>
            <pc:docMk/>
            <pc:sldMk cId="1094276337" sldId="601"/>
            <ac:spMk id="9" creationId="{82C8FC93-9EE3-4F7C-964A-26D98EA14F26}"/>
          </ac:spMkLst>
        </pc:spChg>
        <pc:spChg chg="del">
          <ac:chgData name="Zhao Jin" userId="cd05a825-544c-438a-9ba1-08e63db50b47" providerId="ADAL" clId="{B24B02F7-7905-4588-AF93-2F3E26C169C6}" dt="2021-02-11T10:32:23.005" v="800" actId="478"/>
          <ac:spMkLst>
            <pc:docMk/>
            <pc:sldMk cId="1094276337" sldId="601"/>
            <ac:spMk id="10" creationId="{D152B3CB-3A18-4904-B92B-10421E2CF44A}"/>
          </ac:spMkLst>
        </pc:spChg>
        <pc:spChg chg="del mod">
          <ac:chgData name="Zhao Jin" userId="cd05a825-544c-438a-9ba1-08e63db50b47" providerId="ADAL" clId="{B24B02F7-7905-4588-AF93-2F3E26C169C6}" dt="2021-02-11T10:43:13.791" v="1440" actId="478"/>
          <ac:spMkLst>
            <pc:docMk/>
            <pc:sldMk cId="1094276337" sldId="601"/>
            <ac:spMk id="11" creationId="{518EA1C5-C26B-4C75-8BA5-D5CB66F74A0E}"/>
          </ac:spMkLst>
        </pc:spChg>
        <pc:spChg chg="add del mod">
          <ac:chgData name="Zhao Jin" userId="cd05a825-544c-438a-9ba1-08e63db50b47" providerId="ADAL" clId="{B24B02F7-7905-4588-AF93-2F3E26C169C6}" dt="2021-02-11T10:37:41.150" v="981" actId="478"/>
          <ac:spMkLst>
            <pc:docMk/>
            <pc:sldMk cId="1094276337" sldId="601"/>
            <ac:spMk id="13" creationId="{3D34B7CF-FD06-460D-ACDC-E526985126A5}"/>
          </ac:spMkLst>
        </pc:spChg>
        <pc:spChg chg="add del mod">
          <ac:chgData name="Zhao Jin" userId="cd05a825-544c-438a-9ba1-08e63db50b47" providerId="ADAL" clId="{B24B02F7-7905-4588-AF93-2F3E26C169C6}" dt="2021-02-11T10:43:36.328" v="1479" actId="478"/>
          <ac:spMkLst>
            <pc:docMk/>
            <pc:sldMk cId="1094276337" sldId="601"/>
            <ac:spMk id="14" creationId="{1E4CB135-8988-453F-932D-80E27D63254C}"/>
          </ac:spMkLst>
        </pc:spChg>
        <pc:spChg chg="add mod">
          <ac:chgData name="Zhao Jin" userId="cd05a825-544c-438a-9ba1-08e63db50b47" providerId="ADAL" clId="{B24B02F7-7905-4588-AF93-2F3E26C169C6}" dt="2021-02-11T10:46:03.607" v="1745" actId="1036"/>
          <ac:spMkLst>
            <pc:docMk/>
            <pc:sldMk cId="1094276337" sldId="601"/>
            <ac:spMk id="15" creationId="{089ECE0A-4E20-4CEA-8F03-97F6A2A532A0}"/>
          </ac:spMkLst>
        </pc:spChg>
        <pc:spChg chg="add mod">
          <ac:chgData name="Zhao Jin" userId="cd05a825-544c-438a-9ba1-08e63db50b47" providerId="ADAL" clId="{B24B02F7-7905-4588-AF93-2F3E26C169C6}" dt="2021-02-11T10:46:14.362" v="1753" actId="20577"/>
          <ac:spMkLst>
            <pc:docMk/>
            <pc:sldMk cId="1094276337" sldId="601"/>
            <ac:spMk id="17" creationId="{2828DA0C-19A7-410C-8103-5115F757EF63}"/>
          </ac:spMkLst>
        </pc:spChg>
        <pc:spChg chg="add mod">
          <ac:chgData name="Zhao Jin" userId="cd05a825-544c-438a-9ba1-08e63db50b47" providerId="ADAL" clId="{B24B02F7-7905-4588-AF93-2F3E26C169C6}" dt="2021-02-11T10:45:18.152" v="1733" actId="1036"/>
          <ac:spMkLst>
            <pc:docMk/>
            <pc:sldMk cId="1094276337" sldId="601"/>
            <ac:spMk id="18" creationId="{6E78F201-C496-4C53-8ED8-A3E8332502FC}"/>
          </ac:spMkLst>
        </pc:spChg>
        <pc:spChg chg="mod">
          <ac:chgData name="Zhao Jin" userId="cd05a825-544c-438a-9ba1-08e63db50b47" providerId="ADAL" clId="{B24B02F7-7905-4588-AF93-2F3E26C169C6}" dt="2021-02-11T10:43:47.089" v="1483" actId="14100"/>
          <ac:spMkLst>
            <pc:docMk/>
            <pc:sldMk cId="1094276337" sldId="601"/>
            <ac:spMk id="84" creationId="{C4E05674-68A2-0D4E-8B47-F7A2C6A6B76F}"/>
          </ac:spMkLst>
        </pc:spChg>
        <pc:picChg chg="add mod">
          <ac:chgData name="Zhao Jin" userId="cd05a825-544c-438a-9ba1-08e63db50b47" providerId="ADAL" clId="{B24B02F7-7905-4588-AF93-2F3E26C169C6}" dt="2021-02-11T10:46:03.607" v="1745" actId="1036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add mod delAnim modAnim">
        <pc:chgData name="Zhao Jin" userId="cd05a825-544c-438a-9ba1-08e63db50b47" providerId="ADAL" clId="{B24B02F7-7905-4588-AF93-2F3E26C169C6}" dt="2021-02-11T11:02:40.633" v="2305" actId="207"/>
        <pc:sldMkLst>
          <pc:docMk/>
          <pc:sldMk cId="1542002799" sldId="602"/>
        </pc:sldMkLst>
        <pc:spChg chg="mod">
          <ac:chgData name="Zhao Jin" userId="cd05a825-544c-438a-9ba1-08e63db50b47" providerId="ADAL" clId="{B24B02F7-7905-4588-AF93-2F3E26C169C6}" dt="2021-02-11T11:00:29.399" v="2108" actId="207"/>
          <ac:spMkLst>
            <pc:docMk/>
            <pc:sldMk cId="1542002799" sldId="602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57:27.363" v="2050" actId="478"/>
          <ac:spMkLst>
            <pc:docMk/>
            <pc:sldMk cId="1542002799" sldId="602"/>
            <ac:spMk id="11" creationId="{6CB64B61-4AD4-46FE-B8E4-C228F0F2FA63}"/>
          </ac:spMkLst>
        </pc:spChg>
        <pc:spChg chg="add mod">
          <ac:chgData name="Zhao Jin" userId="cd05a825-544c-438a-9ba1-08e63db50b47" providerId="ADAL" clId="{B24B02F7-7905-4588-AF93-2F3E26C169C6}" dt="2021-02-11T11:01:38.158" v="2215" actId="207"/>
          <ac:spMkLst>
            <pc:docMk/>
            <pc:sldMk cId="1542002799" sldId="602"/>
            <ac:spMk id="13" creationId="{2B89EFD4-1CE0-424E-8F8A-D7F3C08BDEC9}"/>
          </ac:spMkLst>
        </pc:spChg>
        <pc:spChg chg="add del mod">
          <ac:chgData name="Zhao Jin" userId="cd05a825-544c-438a-9ba1-08e63db50b47" providerId="ADAL" clId="{B24B02F7-7905-4588-AF93-2F3E26C169C6}" dt="2021-02-11T11:00:38.913" v="2111" actId="478"/>
          <ac:spMkLst>
            <pc:docMk/>
            <pc:sldMk cId="1542002799" sldId="602"/>
            <ac:spMk id="14" creationId="{E86C58B6-F07D-4C82-92A2-E116BE347067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5" creationId="{089ECE0A-4E20-4CEA-8F03-97F6A2A532A0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7" creationId="{2828DA0C-19A7-410C-8103-5115F757EF63}"/>
          </ac:spMkLst>
        </pc:spChg>
        <pc:spChg chg="del mod">
          <ac:chgData name="Zhao Jin" userId="cd05a825-544c-438a-9ba1-08e63db50b47" providerId="ADAL" clId="{B24B02F7-7905-4588-AF93-2F3E26C169C6}" dt="2021-02-11T10:55:48.770" v="1917" actId="478"/>
          <ac:spMkLst>
            <pc:docMk/>
            <pc:sldMk cId="1542002799" sldId="602"/>
            <ac:spMk id="18" creationId="{6E78F201-C496-4C53-8ED8-A3E8332502FC}"/>
          </ac:spMkLst>
        </pc:spChg>
        <pc:spChg chg="add mod">
          <ac:chgData name="Zhao Jin" userId="cd05a825-544c-438a-9ba1-08e63db50b47" providerId="ADAL" clId="{B24B02F7-7905-4588-AF93-2F3E26C169C6}" dt="2021-02-11T11:02:16.911" v="2300" actId="14100"/>
          <ac:spMkLst>
            <pc:docMk/>
            <pc:sldMk cId="1542002799" sldId="602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2:40.633" v="2305" actId="207"/>
          <ac:spMkLst>
            <pc:docMk/>
            <pc:sldMk cId="1542002799" sldId="602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54:30.176" v="1808" actId="20577"/>
          <ac:spMkLst>
            <pc:docMk/>
            <pc:sldMk cId="1542002799" sldId="602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54:57.169" v="1899" actId="478"/>
          <ac:picMkLst>
            <pc:docMk/>
            <pc:sldMk cId="1542002799" sldId="602"/>
            <ac:picMk id="16" creationId="{87406D1B-3BF5-4CE3-9EC5-BA19D8E44A88}"/>
          </ac:picMkLst>
        </pc:picChg>
      </pc:sldChg>
      <pc:sldChg chg="delSp modSp add mod delAnim">
        <pc:chgData name="Zhao Jin" userId="cd05a825-544c-438a-9ba1-08e63db50b47" providerId="ADAL" clId="{B24B02F7-7905-4588-AF93-2F3E26C169C6}" dt="2021-02-11T11:05:31.419" v="2428" actId="207"/>
        <pc:sldMkLst>
          <pc:docMk/>
          <pc:sldMk cId="830535321" sldId="603"/>
        </pc:sldMkLst>
        <pc:spChg chg="mod">
          <ac:chgData name="Zhao Jin" userId="cd05a825-544c-438a-9ba1-08e63db50b47" providerId="ADAL" clId="{B24B02F7-7905-4588-AF93-2F3E26C169C6}" dt="2021-02-11T11:05:31.419" v="2428" actId="207"/>
          <ac:spMkLst>
            <pc:docMk/>
            <pc:sldMk cId="830535321" sldId="603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04:31.685" v="2412" actId="14100"/>
          <ac:spMkLst>
            <pc:docMk/>
            <pc:sldMk cId="830535321" sldId="603"/>
            <ac:spMk id="13" creationId="{2B89EFD4-1CE0-424E-8F8A-D7F3C08BDEC9}"/>
          </ac:spMkLst>
        </pc:spChg>
        <pc:spChg chg="del">
          <ac:chgData name="Zhao Jin" userId="cd05a825-544c-438a-9ba1-08e63db50b47" providerId="ADAL" clId="{B24B02F7-7905-4588-AF93-2F3E26C169C6}" dt="2021-02-11T11:02:52.564" v="2338" actId="478"/>
          <ac:spMkLst>
            <pc:docMk/>
            <pc:sldMk cId="830535321" sldId="603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5:06.721" v="2426" actId="20577"/>
          <ac:spMkLst>
            <pc:docMk/>
            <pc:sldMk cId="830535321" sldId="60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1:05:01.593" v="2424" actId="20577"/>
          <ac:spMkLst>
            <pc:docMk/>
            <pc:sldMk cId="830535321" sldId="603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B24B02F7-7905-4588-AF93-2F3E26C169C6}" dt="2021-02-11T11:11:11.059" v="2431" actId="47"/>
        <pc:sldMkLst>
          <pc:docMk/>
          <pc:sldMk cId="3335349144" sldId="604"/>
        </pc:sldMkLst>
      </pc:sldChg>
      <pc:sldMasterChg chg="modSp modSldLayout">
        <pc:chgData name="Zhao Jin" userId="cd05a825-544c-438a-9ba1-08e63db50b47" providerId="ADAL" clId="{B24B02F7-7905-4588-AF93-2F3E26C169C6}" dt="2021-02-10T03:55:18.143" v="13"/>
        <pc:sldMasterMkLst>
          <pc:docMk/>
          <pc:sldMasterMk cId="0" sldId="2147485087"/>
        </pc:sldMaster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9793B340-B2C7-4054-B466-CFAD81FCC043}"/>
    <pc:docChg chg="undo redo custSel addSld delSld modSld sldOrd modMainMaster">
      <pc:chgData name="Zhao Jin" userId="cd05a825-544c-438a-9ba1-08e63db50b47" providerId="ADAL" clId="{9793B340-B2C7-4054-B466-CFAD81FCC043}" dt="2021-03-15T03:37:58.566" v="1549" actId="207"/>
      <pc:docMkLst>
        <pc:docMk/>
      </pc:docMkLst>
      <pc:sldChg chg="modSp mod">
        <pc:chgData name="Zhao Jin" userId="cd05a825-544c-438a-9ba1-08e63db50b47" providerId="ADAL" clId="{9793B340-B2C7-4054-B466-CFAD81FCC043}" dt="2021-03-10T03:42:31.804" v="17" actId="20577"/>
        <pc:sldMkLst>
          <pc:docMk/>
          <pc:sldMk cId="0" sldId="256"/>
        </pc:sldMkLst>
        <pc:spChg chg="mod">
          <ac:chgData name="Zhao Jin" userId="cd05a825-544c-438a-9ba1-08e63db50b47" providerId="ADAL" clId="{9793B340-B2C7-4054-B466-CFAD81FCC043}" dt="2021-03-10T03:42:31.804" v="17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9793B340-B2C7-4054-B466-CFAD81FCC043}" dt="2021-03-10T03:42:28.653" v="15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9793B340-B2C7-4054-B466-CFAD81FCC043}" dt="2021-03-10T06:35:42.548" v="46" actId="20577"/>
        <pc:sldMkLst>
          <pc:docMk/>
          <pc:sldMk cId="2438607696" sldId="468"/>
        </pc:sldMkLst>
        <pc:spChg chg="mod">
          <ac:chgData name="Zhao Jin" userId="cd05a825-544c-438a-9ba1-08e63db50b47" providerId="ADAL" clId="{9793B340-B2C7-4054-B466-CFAD81FCC043}" dt="2021-03-10T03:42:47.913" v="40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9793B340-B2C7-4054-B466-CFAD81FCC043}" dt="2021-03-10T03:42:40.336" v="39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9793B340-B2C7-4054-B466-CFAD81FCC043}" dt="2021-03-10T06:35:42.548" v="46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">
        <pc:chgData name="Zhao Jin" userId="cd05a825-544c-438a-9ba1-08e63db50b47" providerId="ADAL" clId="{9793B340-B2C7-4054-B466-CFAD81FCC043}" dt="2021-03-10T06:46:41.541" v="871" actId="47"/>
        <pc:sldMkLst>
          <pc:docMk/>
          <pc:sldMk cId="1067695719" sldId="526"/>
        </pc:sldMkLst>
        <pc:spChg chg="mod">
          <ac:chgData name="Zhao Jin" userId="cd05a825-544c-438a-9ba1-08e63db50b47" providerId="ADAL" clId="{9793B340-B2C7-4054-B466-CFAD81FCC043}" dt="2021-03-10T03:42:47.913" v="40"/>
          <ac:spMkLst>
            <pc:docMk/>
            <pc:sldMk cId="1067695719" sldId="526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9793B340-B2C7-4054-B466-CFAD81FCC043}" dt="2021-03-10T06:39:36.548" v="304" actId="47"/>
        <pc:sldMkLst>
          <pc:docMk/>
          <pc:sldMk cId="1427618944" sldId="553"/>
        </pc:sldMkLst>
        <pc:spChg chg="mod">
          <ac:chgData name="Zhao Jin" userId="cd05a825-544c-438a-9ba1-08e63db50b47" providerId="ADAL" clId="{9793B340-B2C7-4054-B466-CFAD81FCC043}" dt="2021-03-10T03:42:47.913" v="40"/>
          <ac:spMkLst>
            <pc:docMk/>
            <pc:sldMk cId="1427618944" sldId="553"/>
            <ac:spMk id="7" creationId="{00000000-0000-0000-0000-000000000000}"/>
          </ac:spMkLst>
        </pc:spChg>
      </pc:sldChg>
      <pc:sldChg chg="addSp delSp modSp mod ord delAnim modAnim">
        <pc:chgData name="Zhao Jin" userId="cd05a825-544c-438a-9ba1-08e63db50b47" providerId="ADAL" clId="{9793B340-B2C7-4054-B466-CFAD81FCC043}" dt="2021-03-15T03:37:58.566" v="1549" actId="207"/>
        <pc:sldMkLst>
          <pc:docMk/>
          <pc:sldMk cId="1813128722" sldId="617"/>
        </pc:sldMkLst>
        <pc:spChg chg="mod">
          <ac:chgData name="Zhao Jin" userId="cd05a825-544c-438a-9ba1-08e63db50b47" providerId="ADAL" clId="{9793B340-B2C7-4054-B466-CFAD81FCC043}" dt="2021-03-10T03:42:47.913" v="40"/>
          <ac:spMkLst>
            <pc:docMk/>
            <pc:sldMk cId="1813128722" sldId="617"/>
            <ac:spMk id="7" creationId="{00000000-0000-0000-0000-000000000000}"/>
          </ac:spMkLst>
        </pc:spChg>
        <pc:spChg chg="add del mod">
          <ac:chgData name="Zhao Jin" userId="cd05a825-544c-438a-9ba1-08e63db50b47" providerId="ADAL" clId="{9793B340-B2C7-4054-B466-CFAD81FCC043}" dt="2021-03-15T03:35:31.523" v="1384" actId="478"/>
          <ac:spMkLst>
            <pc:docMk/>
            <pc:sldMk cId="1813128722" sldId="617"/>
            <ac:spMk id="8" creationId="{FC7FF6B8-9A9D-464E-BF53-1638665899AA}"/>
          </ac:spMkLst>
        </pc:spChg>
        <pc:spChg chg="add del mod">
          <ac:chgData name="Zhao Jin" userId="cd05a825-544c-438a-9ba1-08e63db50b47" providerId="ADAL" clId="{9793B340-B2C7-4054-B466-CFAD81FCC043}" dt="2021-03-15T03:35:31.523" v="1384" actId="478"/>
          <ac:spMkLst>
            <pc:docMk/>
            <pc:sldMk cId="1813128722" sldId="617"/>
            <ac:spMk id="10" creationId="{7C0D7D77-9628-47EB-B4CC-DCCC52F4DDF1}"/>
          </ac:spMkLst>
        </pc:spChg>
        <pc:spChg chg="mod">
          <ac:chgData name="Zhao Jin" userId="cd05a825-544c-438a-9ba1-08e63db50b47" providerId="ADAL" clId="{9793B340-B2C7-4054-B466-CFAD81FCC043}" dt="2021-03-15T03:35:33.142" v="1385" actId="20577"/>
          <ac:spMkLst>
            <pc:docMk/>
            <pc:sldMk cId="1813128722" sldId="617"/>
            <ac:spMk id="13" creationId="{00000000-0000-0000-0000-000000000000}"/>
          </ac:spMkLst>
        </pc:spChg>
        <pc:spChg chg="add mod">
          <ac:chgData name="Zhao Jin" userId="cd05a825-544c-438a-9ba1-08e63db50b47" providerId="ADAL" clId="{9793B340-B2C7-4054-B466-CFAD81FCC043}" dt="2021-03-15T03:37:58.566" v="1549" actId="207"/>
          <ac:spMkLst>
            <pc:docMk/>
            <pc:sldMk cId="1813128722" sldId="617"/>
            <ac:spMk id="15" creationId="{084FCCF6-EBDA-4CE0-81CD-87612F7619E8}"/>
          </ac:spMkLst>
        </pc:spChg>
        <pc:spChg chg="mod">
          <ac:chgData name="Zhao Jin" userId="cd05a825-544c-438a-9ba1-08e63db50b47" providerId="ADAL" clId="{9793B340-B2C7-4054-B466-CFAD81FCC043}" dt="2021-03-10T06:47:54.386" v="957" actId="1035"/>
          <ac:spMkLst>
            <pc:docMk/>
            <pc:sldMk cId="1813128722" sldId="617"/>
            <ac:spMk id="17" creationId="{00000000-0000-0000-0000-000000000000}"/>
          </ac:spMkLst>
        </pc:spChg>
        <pc:spChg chg="del">
          <ac:chgData name="Zhao Jin" userId="cd05a825-544c-438a-9ba1-08e63db50b47" providerId="ADAL" clId="{9793B340-B2C7-4054-B466-CFAD81FCC043}" dt="2021-03-10T06:36:04.568" v="62" actId="478"/>
          <ac:spMkLst>
            <pc:docMk/>
            <pc:sldMk cId="1813128722" sldId="617"/>
            <ac:spMk id="20" creationId="{00000000-0000-0000-0000-000000000000}"/>
          </ac:spMkLst>
        </pc:spChg>
        <pc:spChg chg="del">
          <ac:chgData name="Zhao Jin" userId="cd05a825-544c-438a-9ba1-08e63db50b47" providerId="ADAL" clId="{9793B340-B2C7-4054-B466-CFAD81FCC043}" dt="2021-03-10T06:36:05.992" v="63" actId="478"/>
          <ac:spMkLst>
            <pc:docMk/>
            <pc:sldMk cId="1813128722" sldId="617"/>
            <ac:spMk id="66" creationId="{00000000-0000-0000-0000-000000000000}"/>
          </ac:spMkLst>
        </pc:spChg>
        <pc:spChg chg="del">
          <ac:chgData name="Zhao Jin" userId="cd05a825-544c-438a-9ba1-08e63db50b47" providerId="ADAL" clId="{9793B340-B2C7-4054-B466-CFAD81FCC043}" dt="2021-03-10T06:36:05.992" v="63" actId="478"/>
          <ac:spMkLst>
            <pc:docMk/>
            <pc:sldMk cId="1813128722" sldId="617"/>
            <ac:spMk id="67" creationId="{00000000-0000-0000-0000-000000000000}"/>
          </ac:spMkLst>
        </pc:spChg>
        <pc:spChg chg="del">
          <ac:chgData name="Zhao Jin" userId="cd05a825-544c-438a-9ba1-08e63db50b47" providerId="ADAL" clId="{9793B340-B2C7-4054-B466-CFAD81FCC043}" dt="2021-03-10T06:36:05.992" v="63" actId="478"/>
          <ac:spMkLst>
            <pc:docMk/>
            <pc:sldMk cId="1813128722" sldId="617"/>
            <ac:spMk id="68" creationId="{00000000-0000-0000-0000-000000000000}"/>
          </ac:spMkLst>
        </pc:spChg>
        <pc:spChg chg="add mod">
          <ac:chgData name="Zhao Jin" userId="cd05a825-544c-438a-9ba1-08e63db50b47" providerId="ADAL" clId="{9793B340-B2C7-4054-B466-CFAD81FCC043}" dt="2021-03-10T06:37:02.445" v="144"/>
          <ac:spMkLst>
            <pc:docMk/>
            <pc:sldMk cId="1813128722" sldId="617"/>
            <ac:spMk id="69" creationId="{BFE5712D-B7DF-4C22-A003-F561C767D82E}"/>
          </ac:spMkLst>
        </pc:spChg>
        <pc:spChg chg="add del mod">
          <ac:chgData name="Zhao Jin" userId="cd05a825-544c-438a-9ba1-08e63db50b47" providerId="ADAL" clId="{9793B340-B2C7-4054-B466-CFAD81FCC043}" dt="2021-03-10T06:43:20.398" v="474" actId="478"/>
          <ac:spMkLst>
            <pc:docMk/>
            <pc:sldMk cId="1813128722" sldId="617"/>
            <ac:spMk id="70" creationId="{283BD275-0229-4035-82F8-BA61FB05F696}"/>
          </ac:spMkLst>
        </pc:spChg>
        <pc:spChg chg="add del">
          <ac:chgData name="Zhao Jin" userId="cd05a825-544c-438a-9ba1-08e63db50b47" providerId="ADAL" clId="{9793B340-B2C7-4054-B466-CFAD81FCC043}" dt="2021-03-10T06:40:40.143" v="395" actId="22"/>
          <ac:spMkLst>
            <pc:docMk/>
            <pc:sldMk cId="1813128722" sldId="617"/>
            <ac:spMk id="71" creationId="{6C1A823D-D2BA-41CD-83CE-67EAF7FC573F}"/>
          </ac:spMkLst>
        </pc:spChg>
        <pc:spChg chg="add del mod">
          <ac:chgData name="Zhao Jin" userId="cd05a825-544c-438a-9ba1-08e63db50b47" providerId="ADAL" clId="{9793B340-B2C7-4054-B466-CFAD81FCC043}" dt="2021-03-10T06:40:48.332" v="398" actId="478"/>
          <ac:spMkLst>
            <pc:docMk/>
            <pc:sldMk cId="1813128722" sldId="617"/>
            <ac:spMk id="72" creationId="{A2B66505-2CBB-4D36-986D-0C89BB2ADC65}"/>
          </ac:spMkLst>
        </pc:spChg>
        <pc:spChg chg="add del mod">
          <ac:chgData name="Zhao Jin" userId="cd05a825-544c-438a-9ba1-08e63db50b47" providerId="ADAL" clId="{9793B340-B2C7-4054-B466-CFAD81FCC043}" dt="2021-03-10T06:45:37.315" v="831" actId="478"/>
          <ac:spMkLst>
            <pc:docMk/>
            <pc:sldMk cId="1813128722" sldId="617"/>
            <ac:spMk id="73" creationId="{AADF9FEB-2EB7-4D12-AE42-A9BA0E9F2DC1}"/>
          </ac:spMkLst>
        </pc:spChg>
        <pc:spChg chg="mod">
          <ac:chgData name="Zhao Jin" userId="cd05a825-544c-438a-9ba1-08e63db50b47" providerId="ADAL" clId="{9793B340-B2C7-4054-B466-CFAD81FCC043}" dt="2021-03-10T06:35:50.324" v="60" actId="20577"/>
          <ac:spMkLst>
            <pc:docMk/>
            <pc:sldMk cId="1813128722" sldId="617"/>
            <ac:spMk id="14338" creationId="{00000000-0000-0000-0000-000000000000}"/>
          </ac:spMkLst>
        </pc:spChg>
        <pc:grpChg chg="del">
          <ac:chgData name="Zhao Jin" userId="cd05a825-544c-438a-9ba1-08e63db50b47" providerId="ADAL" clId="{9793B340-B2C7-4054-B466-CFAD81FCC043}" dt="2021-03-10T06:36:04.568" v="62" actId="478"/>
          <ac:grpSpMkLst>
            <pc:docMk/>
            <pc:sldMk cId="1813128722" sldId="617"/>
            <ac:grpSpMk id="21" creationId="{00000000-0000-0000-0000-000000000000}"/>
          </ac:grpSpMkLst>
        </pc:grpChg>
        <pc:grpChg chg="del">
          <ac:chgData name="Zhao Jin" userId="cd05a825-544c-438a-9ba1-08e63db50b47" providerId="ADAL" clId="{9793B340-B2C7-4054-B466-CFAD81FCC043}" dt="2021-03-10T06:36:05.992" v="63" actId="478"/>
          <ac:grpSpMkLst>
            <pc:docMk/>
            <pc:sldMk cId="1813128722" sldId="617"/>
            <ac:grpSpMk id="39" creationId="{00000000-0000-0000-0000-000000000000}"/>
          </ac:grpSpMkLst>
        </pc:grpChg>
        <pc:picChg chg="add del mod">
          <ac:chgData name="Zhao Jin" userId="cd05a825-544c-438a-9ba1-08e63db50b47" providerId="ADAL" clId="{9793B340-B2C7-4054-B466-CFAD81FCC043}" dt="2021-03-15T03:35:31.523" v="1384" actId="478"/>
          <ac:picMkLst>
            <pc:docMk/>
            <pc:sldMk cId="1813128722" sldId="617"/>
            <ac:picMk id="9" creationId="{0A3EEE6A-E71B-4EFD-B7F7-6411E54CC981}"/>
          </ac:picMkLst>
        </pc:picChg>
        <pc:picChg chg="add del mod">
          <ac:chgData name="Zhao Jin" userId="cd05a825-544c-438a-9ba1-08e63db50b47" providerId="ADAL" clId="{9793B340-B2C7-4054-B466-CFAD81FCC043}" dt="2021-03-15T03:33:41.242" v="1340"/>
          <ac:picMkLst>
            <pc:docMk/>
            <pc:sldMk cId="1813128722" sldId="617"/>
            <ac:picMk id="11" creationId="{A3E7480C-263E-46BF-A16B-4CCF42654110}"/>
          </ac:picMkLst>
        </pc:picChg>
        <pc:picChg chg="add del mod">
          <ac:chgData name="Zhao Jin" userId="cd05a825-544c-438a-9ba1-08e63db50b47" providerId="ADAL" clId="{9793B340-B2C7-4054-B466-CFAD81FCC043}" dt="2021-03-15T03:35:31.523" v="1384" actId="478"/>
          <ac:picMkLst>
            <pc:docMk/>
            <pc:sldMk cId="1813128722" sldId="617"/>
            <ac:picMk id="14" creationId="{598076B0-E500-48A3-9BB1-CFA6CED1F71E}"/>
          </ac:picMkLst>
        </pc:picChg>
      </pc:sldChg>
      <pc:sldChg chg="addSp delSp modSp add mod ord addAnim delAnim modAnim">
        <pc:chgData name="Zhao Jin" userId="cd05a825-544c-438a-9ba1-08e63db50b47" providerId="ADAL" clId="{9793B340-B2C7-4054-B466-CFAD81FCC043}" dt="2021-03-10T06:47:45.652" v="946" actId="6549"/>
        <pc:sldMkLst>
          <pc:docMk/>
          <pc:sldMk cId="4274114340" sldId="618"/>
        </pc:sldMkLst>
        <pc:spChg chg="mod">
          <ac:chgData name="Zhao Jin" userId="cd05a825-544c-438a-9ba1-08e63db50b47" providerId="ADAL" clId="{9793B340-B2C7-4054-B466-CFAD81FCC043}" dt="2021-03-10T06:47:45.652" v="946" actId="6549"/>
          <ac:spMkLst>
            <pc:docMk/>
            <pc:sldMk cId="4274114340" sldId="618"/>
            <ac:spMk id="13" creationId="{00000000-0000-0000-0000-000000000000}"/>
          </ac:spMkLst>
        </pc:spChg>
        <pc:spChg chg="mod">
          <ac:chgData name="Zhao Jin" userId="cd05a825-544c-438a-9ba1-08e63db50b47" providerId="ADAL" clId="{9793B340-B2C7-4054-B466-CFAD81FCC043}" dt="2021-03-10T06:42:52.303" v="430" actId="1036"/>
          <ac:spMkLst>
            <pc:docMk/>
            <pc:sldMk cId="4274114340" sldId="618"/>
            <ac:spMk id="17" creationId="{00000000-0000-0000-0000-000000000000}"/>
          </ac:spMkLst>
        </pc:spChg>
        <pc:spChg chg="add del mod">
          <ac:chgData name="Zhao Jin" userId="cd05a825-544c-438a-9ba1-08e63db50b47" providerId="ADAL" clId="{9793B340-B2C7-4054-B466-CFAD81FCC043}" dt="2021-03-10T06:42:52.303" v="430" actId="1036"/>
          <ac:spMkLst>
            <pc:docMk/>
            <pc:sldMk cId="4274114340" sldId="618"/>
            <ac:spMk id="70" creationId="{283BD275-0229-4035-82F8-BA61FB05F696}"/>
          </ac:spMkLst>
        </pc:spChg>
      </pc:sldChg>
      <pc:sldChg chg="delSp modSp add mod delAnim">
        <pc:chgData name="Zhao Jin" userId="cd05a825-544c-438a-9ba1-08e63db50b47" providerId="ADAL" clId="{9793B340-B2C7-4054-B466-CFAD81FCC043}" dt="2021-03-15T03:35:28.250" v="1383" actId="1036"/>
        <pc:sldMkLst>
          <pc:docMk/>
          <pc:sldMk cId="3868737477" sldId="619"/>
        </pc:sldMkLst>
        <pc:spChg chg="mod">
          <ac:chgData name="Zhao Jin" userId="cd05a825-544c-438a-9ba1-08e63db50b47" providerId="ADAL" clId="{9793B340-B2C7-4054-B466-CFAD81FCC043}" dt="2021-03-15T03:35:28.250" v="1383" actId="1036"/>
          <ac:spMkLst>
            <pc:docMk/>
            <pc:sldMk cId="3868737477" sldId="619"/>
            <ac:spMk id="8" creationId="{FC7FF6B8-9A9D-464E-BF53-1638665899AA}"/>
          </ac:spMkLst>
        </pc:spChg>
        <pc:spChg chg="mod">
          <ac:chgData name="Zhao Jin" userId="cd05a825-544c-438a-9ba1-08e63db50b47" providerId="ADAL" clId="{9793B340-B2C7-4054-B466-CFAD81FCC043}" dt="2021-03-15T03:35:28.250" v="1383" actId="1036"/>
          <ac:spMkLst>
            <pc:docMk/>
            <pc:sldMk cId="3868737477" sldId="619"/>
            <ac:spMk id="10" creationId="{7C0D7D77-9628-47EB-B4CC-DCCC52F4DDF1}"/>
          </ac:spMkLst>
        </pc:spChg>
        <pc:spChg chg="mod">
          <ac:chgData name="Zhao Jin" userId="cd05a825-544c-438a-9ba1-08e63db50b47" providerId="ADAL" clId="{9793B340-B2C7-4054-B466-CFAD81FCC043}" dt="2021-03-15T03:35:24.777" v="1347" actId="6549"/>
          <ac:spMkLst>
            <pc:docMk/>
            <pc:sldMk cId="3868737477" sldId="619"/>
            <ac:spMk id="13" creationId="{00000000-0000-0000-0000-000000000000}"/>
          </ac:spMkLst>
        </pc:spChg>
        <pc:spChg chg="del">
          <ac:chgData name="Zhao Jin" userId="cd05a825-544c-438a-9ba1-08e63db50b47" providerId="ADAL" clId="{9793B340-B2C7-4054-B466-CFAD81FCC043}" dt="2021-03-15T03:35:23.940" v="1346" actId="478"/>
          <ac:spMkLst>
            <pc:docMk/>
            <pc:sldMk cId="3868737477" sldId="619"/>
            <ac:spMk id="17" creationId="{00000000-0000-0000-0000-000000000000}"/>
          </ac:spMkLst>
        </pc:spChg>
        <pc:picChg chg="mod">
          <ac:chgData name="Zhao Jin" userId="cd05a825-544c-438a-9ba1-08e63db50b47" providerId="ADAL" clId="{9793B340-B2C7-4054-B466-CFAD81FCC043}" dt="2021-03-15T03:35:28.250" v="1383" actId="1036"/>
          <ac:picMkLst>
            <pc:docMk/>
            <pc:sldMk cId="3868737477" sldId="619"/>
            <ac:picMk id="9" creationId="{0A3EEE6A-E71B-4EFD-B7F7-6411E54CC981}"/>
          </ac:picMkLst>
        </pc:picChg>
        <pc:picChg chg="mod">
          <ac:chgData name="Zhao Jin" userId="cd05a825-544c-438a-9ba1-08e63db50b47" providerId="ADAL" clId="{9793B340-B2C7-4054-B466-CFAD81FCC043}" dt="2021-03-15T03:35:28.250" v="1383" actId="1036"/>
          <ac:picMkLst>
            <pc:docMk/>
            <pc:sldMk cId="3868737477" sldId="619"/>
            <ac:picMk id="14" creationId="{598076B0-E500-48A3-9BB1-CFA6CED1F71E}"/>
          </ac:picMkLst>
        </pc:picChg>
      </pc:sldChg>
      <pc:sldChg chg="modSp del">
        <pc:chgData name="Zhao Jin" userId="cd05a825-544c-438a-9ba1-08e63db50b47" providerId="ADAL" clId="{9793B340-B2C7-4054-B466-CFAD81FCC043}" dt="2021-03-10T06:39:36.548" v="304" actId="47"/>
        <pc:sldMkLst>
          <pc:docMk/>
          <pc:sldMk cId="3454948446" sldId="636"/>
        </pc:sldMkLst>
        <pc:spChg chg="mod">
          <ac:chgData name="Zhao Jin" userId="cd05a825-544c-438a-9ba1-08e63db50b47" providerId="ADAL" clId="{9793B340-B2C7-4054-B466-CFAD81FCC043}" dt="2021-03-10T03:42:47.913" v="40"/>
          <ac:spMkLst>
            <pc:docMk/>
            <pc:sldMk cId="3454948446" sldId="63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9793B340-B2C7-4054-B466-CFAD81FCC043}" dt="2021-03-10T06:39:36.548" v="304" actId="47"/>
        <pc:sldMkLst>
          <pc:docMk/>
          <pc:sldMk cId="3737971943" sldId="637"/>
        </pc:sldMkLst>
        <pc:spChg chg="mod">
          <ac:chgData name="Zhao Jin" userId="cd05a825-544c-438a-9ba1-08e63db50b47" providerId="ADAL" clId="{9793B340-B2C7-4054-B466-CFAD81FCC043}" dt="2021-03-10T03:42:47.913" v="40"/>
          <ac:spMkLst>
            <pc:docMk/>
            <pc:sldMk cId="3737971943" sldId="637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9793B340-B2C7-4054-B466-CFAD81FCC043}" dt="2021-03-10T06:39:36.548" v="304" actId="47"/>
        <pc:sldMkLst>
          <pc:docMk/>
          <pc:sldMk cId="1179750071" sldId="639"/>
        </pc:sldMkLst>
        <pc:spChg chg="mod">
          <ac:chgData name="Zhao Jin" userId="cd05a825-544c-438a-9ba1-08e63db50b47" providerId="ADAL" clId="{9793B340-B2C7-4054-B466-CFAD81FCC043}" dt="2021-03-10T03:42:47.913" v="40"/>
          <ac:spMkLst>
            <pc:docMk/>
            <pc:sldMk cId="1179750071" sldId="63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9793B340-B2C7-4054-B466-CFAD81FCC043}" dt="2021-03-10T06:39:36.548" v="304" actId="47"/>
        <pc:sldMkLst>
          <pc:docMk/>
          <pc:sldMk cId="3462301147" sldId="640"/>
        </pc:sldMkLst>
        <pc:spChg chg="mod">
          <ac:chgData name="Zhao Jin" userId="cd05a825-544c-438a-9ba1-08e63db50b47" providerId="ADAL" clId="{9793B340-B2C7-4054-B466-CFAD81FCC043}" dt="2021-03-10T03:42:47.913" v="40"/>
          <ac:spMkLst>
            <pc:docMk/>
            <pc:sldMk cId="3462301147" sldId="64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9793B340-B2C7-4054-B466-CFAD81FCC043}" dt="2021-03-10T06:39:36.548" v="304" actId="47"/>
        <pc:sldMkLst>
          <pc:docMk/>
          <pc:sldMk cId="723901272" sldId="641"/>
        </pc:sldMkLst>
        <pc:spChg chg="mod">
          <ac:chgData name="Zhao Jin" userId="cd05a825-544c-438a-9ba1-08e63db50b47" providerId="ADAL" clId="{9793B340-B2C7-4054-B466-CFAD81FCC043}" dt="2021-03-10T03:42:47.913" v="40"/>
          <ac:spMkLst>
            <pc:docMk/>
            <pc:sldMk cId="723901272" sldId="64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9793B340-B2C7-4054-B466-CFAD81FCC043}" dt="2021-03-10T06:39:36.548" v="304" actId="47"/>
        <pc:sldMkLst>
          <pc:docMk/>
          <pc:sldMk cId="4089006062" sldId="642"/>
        </pc:sldMkLst>
        <pc:spChg chg="mod">
          <ac:chgData name="Zhao Jin" userId="cd05a825-544c-438a-9ba1-08e63db50b47" providerId="ADAL" clId="{9793B340-B2C7-4054-B466-CFAD81FCC043}" dt="2021-03-10T03:42:47.913" v="40"/>
          <ac:spMkLst>
            <pc:docMk/>
            <pc:sldMk cId="4089006062" sldId="64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9793B340-B2C7-4054-B466-CFAD81FCC043}" dt="2021-03-10T06:39:36.548" v="304" actId="47"/>
        <pc:sldMkLst>
          <pc:docMk/>
          <pc:sldMk cId="1514327557" sldId="643"/>
        </pc:sldMkLst>
        <pc:spChg chg="mod">
          <ac:chgData name="Zhao Jin" userId="cd05a825-544c-438a-9ba1-08e63db50b47" providerId="ADAL" clId="{9793B340-B2C7-4054-B466-CFAD81FCC043}" dt="2021-03-10T03:42:47.913" v="40"/>
          <ac:spMkLst>
            <pc:docMk/>
            <pc:sldMk cId="1514327557" sldId="643"/>
            <ac:spMk id="7" creationId="{00000000-0000-0000-0000-000000000000}"/>
          </ac:spMkLst>
        </pc:spChg>
      </pc:sldChg>
      <pc:sldChg chg="add del">
        <pc:chgData name="Zhao Jin" userId="cd05a825-544c-438a-9ba1-08e63db50b47" providerId="ADAL" clId="{9793B340-B2C7-4054-B466-CFAD81FCC043}" dt="2021-03-10T06:38:43.135" v="283"/>
        <pc:sldMkLst>
          <pc:docMk/>
          <pc:sldMk cId="4181575815" sldId="644"/>
        </pc:sldMkLst>
      </pc:sldChg>
      <pc:sldMasterChg chg="modSp modSldLayout">
        <pc:chgData name="Zhao Jin" userId="cd05a825-544c-438a-9ba1-08e63db50b47" providerId="ADAL" clId="{9793B340-B2C7-4054-B466-CFAD81FCC043}" dt="2021-03-10T03:42:47.913" v="40"/>
        <pc:sldMasterMkLst>
          <pc:docMk/>
          <pc:sldMasterMk cId="0" sldId="2147485087"/>
        </pc:sldMasterMkLst>
        <pc:spChg chg="mod">
          <ac:chgData name="Zhao Jin" userId="cd05a825-544c-438a-9ba1-08e63db50b47" providerId="ADAL" clId="{9793B340-B2C7-4054-B466-CFAD81FCC043}" dt="2021-03-10T03:42:47.913" v="40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9793B340-B2C7-4054-B466-CFAD81FCC043}" dt="2021-03-10T03:42:47.913" v="40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9793B340-B2C7-4054-B466-CFAD81FCC043}" dt="2021-03-10T03:42:47.913" v="40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9793B340-B2C7-4054-B466-CFAD81FCC043}" dt="2021-03-10T03:42:47.913" v="40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9793B340-B2C7-4054-B466-CFAD81FCC043}" dt="2021-03-10T03:42:47.913" v="40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9793B340-B2C7-4054-B466-CFAD81FCC043}" dt="2021-03-10T03:42:47.913" v="40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9793B340-B2C7-4054-B466-CFAD81FCC043}" dt="2021-03-10T03:42:47.913" v="40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9793B340-B2C7-4054-B466-CFAD81FCC043}" dt="2021-03-10T03:42:47.913" v="40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9793B340-B2C7-4054-B466-CFAD81FCC043}" dt="2021-03-10T03:42:47.913" v="40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9793B340-B2C7-4054-B466-CFAD81FCC043}" dt="2021-03-10T03:42:47.913" v="40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9793B340-B2C7-4054-B466-CFAD81FCC043}" dt="2021-03-10T03:42:47.913" v="40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9793B340-B2C7-4054-B466-CFAD81FCC043}" dt="2021-03-10T03:42:47.913" v="40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9793B340-B2C7-4054-B466-CFAD81FCC043}" dt="2021-03-10T03:42:47.913" v="40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9793B340-B2C7-4054-B466-CFAD81FCC043}" dt="2021-03-10T03:42:47.913" v="40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9793B340-B2C7-4054-B466-CFAD81FCC043}" dt="2021-03-10T03:42:47.913" v="40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9793B340-B2C7-4054-B466-CFAD81FCC043}" dt="2021-03-10T03:42:47.913" v="40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9793B340-B2C7-4054-B466-CFAD81FCC043}" dt="2021-03-10T03:42:47.913" v="40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9793B340-B2C7-4054-B466-CFAD81FCC043}" dt="2021-03-10T03:42:47.913" v="40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9793B340-B2C7-4054-B466-CFAD81FCC043}" dt="2021-03-10T03:42:47.913" v="40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9793B340-B2C7-4054-B466-CFAD81FCC043}" dt="2021-03-10T03:42:47.913" v="40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9793B340-B2C7-4054-B466-CFAD81FCC043}" dt="2021-03-10T03:42:47.913" v="40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9793B340-B2C7-4054-B466-CFAD81FCC043}" dt="2021-03-10T03:42:47.913" v="40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9793B340-B2C7-4054-B466-CFAD81FCC043}" dt="2021-03-10T03:42:47.913" v="40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  <pc:spChg chg="mod">
          <ac:chgData name="Zhao Jin" userId="cd05a825-544c-438a-9ba1-08e63db50b47" providerId="ADAL" clId="{CD38D953-E846-244A-835A-192CE52710D4}" dt="2021-01-25T03:16:30.240" v="159" actId="20577"/>
          <ac:spMkLst>
            <pc:docMk/>
            <pc:sldMk cId="1311126165" sldId="485"/>
            <ac:spMk id="11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2" creationId="{149FB3A4-124F-4FB3-9CA1-6EA45A21DCBC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3" creationId="{24ED3F77-DB19-42FF-90A5-6260114FAC12}"/>
          </ac:spMkLst>
        </pc:spChg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  <pc:spChg chg="mod">
          <ac:chgData name="Zhao Jin" userId="cd05a825-544c-438a-9ba1-08e63db50b47" providerId="ADAL" clId="{CD38D953-E846-244A-835A-192CE52710D4}" dt="2021-01-25T03:08:51.440" v="84" actId="20577"/>
          <ac:spMkLst>
            <pc:docMk/>
            <pc:sldMk cId="901453530" sldId="54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  <pc:spChg chg="mod">
          <ac:chgData name="Zhao Jin" userId="cd05a825-544c-438a-9ba1-08e63db50b47" providerId="ADAL" clId="{CD38D953-E846-244A-835A-192CE52710D4}" dt="2021-01-25T03:11:48.514" v="112" actId="207"/>
          <ac:spMkLst>
            <pc:docMk/>
            <pc:sldMk cId="884841463" sldId="547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  <pc:spChg chg="mod">
          <ac:chgData name="Zhao Jin" userId="cd05a825-544c-438a-9ba1-08e63db50b47" providerId="ADAL" clId="{CD38D953-E846-244A-835A-192CE52710D4}" dt="2021-01-25T03:10:55.270" v="107" actId="20577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09:46.206" v="102" actId="1035"/>
          <ac:spMkLst>
            <pc:docMk/>
            <pc:sldMk cId="1617257579" sldId="548"/>
            <ac:spMk id="9" creationId="{00000000-0000-0000-0000-000000000000}"/>
          </ac:spMkLst>
        </pc:spChg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  <pc:spChg chg="mod">
          <ac:chgData name="Zhao Jin" userId="cd05a825-544c-438a-9ba1-08e63db50b47" providerId="ADAL" clId="{CD38D953-E846-244A-835A-192CE52710D4}" dt="2021-01-25T02:21:10.043" v="62" actId="20577"/>
          <ac:spMkLst>
            <pc:docMk/>
            <pc:sldMk cId="3394924879" sldId="549"/>
            <ac:spMk id="10" creationId="{00000000-0000-0000-0000-000000000000}"/>
          </ac:spMkLst>
        </pc:spChg>
        <pc:spChg chg="add mod">
          <ac:chgData name="Zhao Jin" userId="cd05a825-544c-438a-9ba1-08e63db50b47" providerId="ADAL" clId="{CD38D953-E846-244A-835A-192CE52710D4}" dt="2021-01-25T03:23:28.207" v="376" actId="1076"/>
          <ac:spMkLst>
            <pc:docMk/>
            <pc:sldMk cId="3394924879" sldId="549"/>
            <ac:spMk id="11" creationId="{CF30CDDD-4206-994C-A14B-ADCEC7C6B094}"/>
          </ac:spMkLst>
        </pc:spChg>
        <pc:picChg chg="del">
          <ac:chgData name="Zhao Jin" userId="cd05a825-544c-438a-9ba1-08e63db50b47" providerId="ADAL" clId="{CD38D953-E846-244A-835A-192CE52710D4}" dt="2021-01-25T03:15:27.398" v="115" actId="478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CD38D953-E846-244A-835A-192CE52710D4}" dt="2021-01-25T03:23:34.931" v="378" actId="1076"/>
          <ac:picMkLst>
            <pc:docMk/>
            <pc:sldMk cId="3394924879" sldId="549"/>
            <ac:picMk id="16" creationId="{1AA83BD7-4016-DB49-B6DC-C69FB6894961}"/>
          </ac:picMkLst>
        </pc:picChg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  <pc:spChg chg="add del">
          <ac:chgData name="Zhao Jin" userId="cd05a825-544c-438a-9ba1-08e63db50b47" providerId="ADAL" clId="{CD38D953-E846-244A-835A-192CE52710D4}" dt="2021-01-25T03:03:03.116" v="66" actId="478"/>
          <ac:spMkLst>
            <pc:docMk/>
            <pc:sldMk cId="784668950" sldId="550"/>
            <ac:spMk id="8" creationId="{9BA3CD25-E0A6-43C6-ACBF-2582BD134206}"/>
          </ac:spMkLst>
        </pc:spChg>
        <pc:spChg chg="add del">
          <ac:chgData name="Zhao Jin" userId="cd05a825-544c-438a-9ba1-08e63db50b47" providerId="ADAL" clId="{CD38D953-E846-244A-835A-192CE52710D4}" dt="2021-01-25T03:03:02.420" v="65"/>
          <ac:spMkLst>
            <pc:docMk/>
            <pc:sldMk cId="784668950" sldId="550"/>
            <ac:spMk id="9" creationId="{512F67EF-C498-8D43-817A-42B6CE524F76}"/>
          </ac:spMkLst>
        </pc:spChg>
        <pc:spChg chg="add del mod">
          <ac:chgData name="Zhao Jin" userId="cd05a825-544c-438a-9ba1-08e63db50b47" providerId="ADAL" clId="{CD38D953-E846-244A-835A-192CE52710D4}" dt="2021-01-25T03:26:17.801" v="482" actId="20577"/>
          <ac:spMkLst>
            <pc:docMk/>
            <pc:sldMk cId="784668950" sldId="550"/>
            <ac:spMk id="10" creationId="{00000000-0000-0000-0000-000000000000}"/>
          </ac:spMkLst>
        </pc:spChg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  <pc:spChg chg="add del">
          <ac:chgData name="Zhao Jin" userId="cd05a825-544c-438a-9ba1-08e63db50b47" providerId="ADAL" clId="{CD38D953-E846-244A-835A-192CE52710D4}" dt="2021-01-25T03:08:18.867" v="70"/>
          <ac:spMkLst>
            <pc:docMk/>
            <pc:sldMk cId="335305844" sldId="551"/>
            <ac:spMk id="2" creationId="{DC3EBD9F-7043-2B4B-93E2-27FFDA9DBEA2}"/>
          </ac:spMkLst>
        </pc:spChg>
        <pc:spChg chg="add del mod">
          <ac:chgData name="Zhao Jin" userId="cd05a825-544c-438a-9ba1-08e63db50b47" providerId="ADAL" clId="{CD38D953-E846-244A-835A-192CE52710D4}" dt="2021-01-25T03:08:32.511" v="77" actId="14100"/>
          <ac:spMkLst>
            <pc:docMk/>
            <pc:sldMk cId="335305844" sldId="551"/>
            <ac:spMk id="9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0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1" creationId="{D0457CA0-460D-4546-82C4-4CDEB1E2F62C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4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5" creationId="{7EB43FB0-D261-4751-8823-0A4CC64F83DB}"/>
          </ac:spMkLst>
        </pc:spChg>
        <pc:spChg chg="add del mod">
          <ac:chgData name="Zhao Jin" userId="cd05a825-544c-438a-9ba1-08e63db50b47" providerId="ADAL" clId="{CD38D953-E846-244A-835A-192CE52710D4}" dt="2021-01-25T03:08:37.712" v="79" actId="20577"/>
          <ac:spMkLst>
            <pc:docMk/>
            <pc:sldMk cId="335305844" sldId="551"/>
            <ac:spMk id="17" creationId="{196941FF-7411-441D-AE2E-5CF96E80B024}"/>
          </ac:spMkLst>
        </pc:spChg>
        <pc:spChg chg="add del">
          <ac:chgData name="Zhao Jin" userId="cd05a825-544c-438a-9ba1-08e63db50b47" providerId="ADAL" clId="{CD38D953-E846-244A-835A-192CE52710D4}" dt="2021-01-25T03:08:22.144" v="71" actId="478"/>
          <ac:spMkLst>
            <pc:docMk/>
            <pc:sldMk cId="335305844" sldId="551"/>
            <ac:spMk id="18" creationId="{FC6CF3F5-B435-44FE-A32E-F676476A0C6D}"/>
          </ac:spMkLst>
        </pc:spChg>
      </pc:sldChg>
    </pc:docChg>
  </pc:docChgLst>
  <pc:docChgLst>
    <pc:chgData name="Zhao Jin" userId="cd05a825-544c-438a-9ba1-08e63db50b47" providerId="ADAL" clId="{28AEA613-C2D1-4884-898F-364599B60A84}"/>
    <pc:docChg chg="undo custSel addSld delSld modSld sldOrd">
      <pc:chgData name="Zhao Jin" userId="cd05a825-544c-438a-9ba1-08e63db50b47" providerId="ADAL" clId="{28AEA613-C2D1-4884-898F-364599B60A84}" dt="2021-03-08T05:35:17.057" v="4597" actId="1076"/>
      <pc:docMkLst>
        <pc:docMk/>
      </pc:docMkLst>
      <pc:sldChg chg="modSp mod">
        <pc:chgData name="Zhao Jin" userId="cd05a825-544c-438a-9ba1-08e63db50b47" providerId="ADAL" clId="{28AEA613-C2D1-4884-898F-364599B60A84}" dt="2021-03-08T05:14:40.845" v="4350" actId="20577"/>
        <pc:sldMkLst>
          <pc:docMk/>
          <pc:sldMk cId="2438607696" sldId="468"/>
        </pc:sldMkLst>
        <pc:spChg chg="mod">
          <ac:chgData name="Zhao Jin" userId="cd05a825-544c-438a-9ba1-08e63db50b47" providerId="ADAL" clId="{28AEA613-C2D1-4884-898F-364599B60A84}" dt="2021-03-02T06:39:28.073" v="34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8T05:14:40.845" v="4350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mod">
        <pc:chgData name="Zhao Jin" userId="cd05a825-544c-438a-9ba1-08e63db50b47" providerId="ADAL" clId="{28AEA613-C2D1-4884-898F-364599B60A84}" dt="2021-03-02T10:06:02.574" v="4181" actId="20577"/>
        <pc:sldMkLst>
          <pc:docMk/>
          <pc:sldMk cId="1067695719" sldId="526"/>
        </pc:sldMkLst>
        <pc:spChg chg="mod">
          <ac:chgData name="Zhao Jin" userId="cd05a825-544c-438a-9ba1-08e63db50b47" providerId="ADAL" clId="{28AEA613-C2D1-4884-898F-364599B60A84}" dt="2021-03-02T10:06:02.574" v="4181" actId="20577"/>
          <ac:spMkLst>
            <pc:docMk/>
            <pc:sldMk cId="1067695719" sldId="526"/>
            <ac:spMk id="13" creationId="{00000000-0000-0000-0000-000000000000}"/>
          </ac:spMkLst>
        </pc:spChg>
      </pc:sldChg>
      <pc:sldChg chg="del">
        <pc:chgData name="Zhao Jin" userId="cd05a825-544c-438a-9ba1-08e63db50b47" providerId="ADAL" clId="{28AEA613-C2D1-4884-898F-364599B60A84}" dt="2021-03-02T06:42:03.057" v="96" actId="47"/>
        <pc:sldMkLst>
          <pc:docMk/>
          <pc:sldMk cId="2573090601" sldId="546"/>
        </pc:sldMkLst>
      </pc:sldChg>
      <pc:sldChg chg="addSp delSp modSp mod ord delAnim modAnim">
        <pc:chgData name="Zhao Jin" userId="cd05a825-544c-438a-9ba1-08e63db50b47" providerId="ADAL" clId="{28AEA613-C2D1-4884-898F-364599B60A84}" dt="2021-03-08T05:32:40.765" v="4519" actId="20577"/>
        <pc:sldMkLst>
          <pc:docMk/>
          <pc:sldMk cId="1427618944" sldId="553"/>
        </pc:sldMkLst>
        <pc:spChg chg="add del">
          <ac:chgData name="Zhao Jin" userId="cd05a825-544c-438a-9ba1-08e63db50b47" providerId="ADAL" clId="{28AEA613-C2D1-4884-898F-364599B60A84}" dt="2021-03-02T06:54:00.508" v="631"/>
          <ac:spMkLst>
            <pc:docMk/>
            <pc:sldMk cId="1427618944" sldId="553"/>
            <ac:spMk id="2" creationId="{C1FB9B66-8632-4113-BCCE-A72E6162D5F7}"/>
          </ac:spMkLst>
        </pc:spChg>
        <pc:spChg chg="mod">
          <ac:chgData name="Zhao Jin" userId="cd05a825-544c-438a-9ba1-08e63db50b47" providerId="ADAL" clId="{28AEA613-C2D1-4884-898F-364599B60A84}" dt="2021-03-08T05:32:40.765" v="4519" actId="20577"/>
          <ac:spMkLst>
            <pc:docMk/>
            <pc:sldMk cId="1427618944" sldId="553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0" creationId="{D152B3CB-3A18-4904-B92B-10421E2CF44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1" creationId="{518EA1C5-C26B-4C75-8BA5-D5CB66F74A0E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3" creationId="{AFC19333-5980-4F3B-A9D6-4C44C6ADB80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4" creationId="{13C4F959-C463-4D51-9AA3-643FAC81E97E}"/>
          </ac:spMkLst>
        </pc:spChg>
        <pc:spChg chg="add del mod">
          <ac:chgData name="Zhao Jin" userId="cd05a825-544c-438a-9ba1-08e63db50b47" providerId="ADAL" clId="{28AEA613-C2D1-4884-898F-364599B60A84}" dt="2021-03-02T09:10:25.278" v="1670" actId="478"/>
          <ac:spMkLst>
            <pc:docMk/>
            <pc:sldMk cId="1427618944" sldId="553"/>
            <ac:spMk id="16" creationId="{4F21EA87-6702-4532-BBFE-929F69F022C5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7" creationId="{9BEB6C85-479A-4BE9-8BA4-DB3AC5A607C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8" creationId="{9000E7BE-8527-4532-AA43-010C42C6CD73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9" creationId="{03877E7A-C2FA-4A59-A414-3C95F6BC432E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20" creationId="{8F0E57E9-A1B5-4D6E-ABB5-128789B1CF5C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3" creationId="{22298A66-6762-44D2-BB8C-0FE8DBF3ACE8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4" creationId="{454827C3-786A-4EF6-A272-E17B6ABB4342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5" creationId="{54017296-1889-44BC-B87F-B7DE2D76A9BD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6" creationId="{C92992AA-7596-4AB7-9023-D40BB0B80BBB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7" creationId="{DC72BAB7-1606-4B2B-A955-8A472E1E4629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8" creationId="{A8D43305-436F-4BCB-ACF0-945EC8A7AC4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9" creationId="{05ADEF97-EC53-4BD2-8F9E-B23D11E6B40F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0" creationId="{CEB672D7-62A0-4496-80C5-2665B71692E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3" creationId="{3EF20CAD-6275-4A0E-98E8-52E54F6DB900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4" creationId="{6A5CF40F-4727-47D4-8011-EC4DE95B0712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5" creationId="{C29510BF-C662-4586-A043-58B74944C0E6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6" creationId="{DBB1A692-C5E1-4B9A-9E58-67F43052F6E1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7" creationId="{70F3E19A-F052-44DF-A033-8A3222B886DD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8" creationId="{B7C4FB1C-FBD3-4D35-B3BA-79FBA2F48E38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9" creationId="{DDA7AB57-FBF8-41B0-8B0C-91B4E5C699D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0" creationId="{693C0CBD-4038-4254-954C-680F23DE573E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1" creationId="{16E08692-B114-482D-9DC5-1ECD5A46A9CE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2" creationId="{F43FB41C-16E3-4D44-A8D4-568E118FFC20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3" creationId="{981FF9BA-1493-4C20-9266-E04DF5ECD4E1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4" creationId="{352EF95A-C711-44BD-8C5C-A1DEB15E8555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5" creationId="{7A7DC9AC-5945-4F4A-B96F-782DF98D65AA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6" creationId="{5B792E59-7CC0-4CA2-843A-8D760AEF147C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7" creationId="{058CC6DA-7218-4087-9B5E-D7E377BF6EAA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48" creationId="{A5520FF6-E3C0-4AFC-A62E-5132CDA32A5A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49" creationId="{086D2E6B-151F-494B-B74F-D5EDEB5DB999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50" creationId="{864594A5-AA44-4250-9582-329B383829D2}"/>
          </ac:spMkLst>
        </pc:spChg>
        <pc:spChg chg="add mod">
          <ac:chgData name="Zhao Jin" userId="cd05a825-544c-438a-9ba1-08e63db50b47" providerId="ADAL" clId="{28AEA613-C2D1-4884-898F-364599B60A84}" dt="2021-03-02T09:29:30.885" v="2604" actId="20577"/>
          <ac:spMkLst>
            <pc:docMk/>
            <pc:sldMk cId="1427618944" sldId="553"/>
            <ac:spMk id="51" creationId="{090D74B1-CF3A-4E44-A9AC-F1C0303D3547}"/>
          </ac:spMkLst>
        </pc:spChg>
        <pc:spChg chg="add mod">
          <ac:chgData name="Zhao Jin" userId="cd05a825-544c-438a-9ba1-08e63db50b47" providerId="ADAL" clId="{28AEA613-C2D1-4884-898F-364599B60A84}" dt="2021-03-02T09:10:38.769" v="1726" actId="1035"/>
          <ac:spMkLst>
            <pc:docMk/>
            <pc:sldMk cId="1427618944" sldId="553"/>
            <ac:spMk id="52" creationId="{396A2377-01AA-47A9-823F-09EED46E65DB}"/>
          </ac:spMkLst>
        </pc:spChg>
        <pc:spChg chg="add del mod">
          <ac:chgData name="Zhao Jin" userId="cd05a825-544c-438a-9ba1-08e63db50b47" providerId="ADAL" clId="{28AEA613-C2D1-4884-898F-364599B60A84}" dt="2021-03-02T09:21:10.463" v="2119"/>
          <ac:spMkLst>
            <pc:docMk/>
            <pc:sldMk cId="1427618944" sldId="553"/>
            <ac:spMk id="53" creationId="{892CC637-C9ED-47CF-95D8-84CA3EEF147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28AEA613-C2D1-4884-898F-364599B60A84}" dt="2021-03-02T06:47:30.419" v="353" actId="20577"/>
          <ac:spMkLst>
            <pc:docMk/>
            <pc:sldMk cId="1427618944" sldId="553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28AEA613-C2D1-4884-898F-364599B60A84}" dt="2021-03-02T06:47:23.449" v="327" actId="478"/>
          <ac:grpSpMkLst>
            <pc:docMk/>
            <pc:sldMk cId="1427618944" sldId="553"/>
            <ac:grpSpMk id="21" creationId="{DFB1280E-6529-4436-A768-59BE0EE289A6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22" creationId="{3BCA8796-759D-4A26-9299-91342119DC37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31" creationId="{F5C13492-98DC-48BC-9E9E-AC5AA3C3F62F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32" creationId="{C32E66EE-5BCA-4630-92FA-97D196ADF071}"/>
          </ac:grpSpMkLst>
        </pc:grpChg>
        <pc:picChg chg="del">
          <ac:chgData name="Zhao Jin" userId="cd05a825-544c-438a-9ba1-08e63db50b47" providerId="ADAL" clId="{28AEA613-C2D1-4884-898F-364599B60A84}" dt="2021-03-02T06:44:57.178" v="198" actId="478"/>
          <ac:picMkLst>
            <pc:docMk/>
            <pc:sldMk cId="1427618944" sldId="553"/>
            <ac:picMk id="15" creationId="{948B0BCC-4DCF-4EC6-AB46-2992AF6D87BD}"/>
          </ac:picMkLst>
        </pc:picChg>
      </pc:sldChg>
      <pc:sldChg chg="addSp delSp modSp del mod delAnim modAnim">
        <pc:chgData name="Zhao Jin" userId="cd05a825-544c-438a-9ba1-08e63db50b47" providerId="ADAL" clId="{28AEA613-C2D1-4884-898F-364599B60A84}" dt="2021-03-02T09:52:23.858" v="3320" actId="47"/>
        <pc:sldMkLst>
          <pc:docMk/>
          <pc:sldMk cId="1094276337" sldId="601"/>
        </pc:sldMkLst>
        <pc:spChg chg="mod">
          <ac:chgData name="Zhao Jin" userId="cd05a825-544c-438a-9ba1-08e63db50b47" providerId="ADAL" clId="{28AEA613-C2D1-4884-898F-364599B60A84}" dt="2021-03-02T09:36:04.103" v="3194" actId="404"/>
          <ac:spMkLst>
            <pc:docMk/>
            <pc:sldMk cId="1094276337" sldId="601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09:35:51.290" v="3178" actId="1035"/>
          <ac:spMkLst>
            <pc:docMk/>
            <pc:sldMk cId="1094276337" sldId="601"/>
            <ac:spMk id="11" creationId="{6719DA3F-9CE1-4733-A287-6E9A20182AD7}"/>
          </ac:spMkLst>
        </pc:spChg>
        <pc:spChg chg="add mod">
          <ac:chgData name="Zhao Jin" userId="cd05a825-544c-438a-9ba1-08e63db50b47" providerId="ADAL" clId="{28AEA613-C2D1-4884-898F-364599B60A84}" dt="2021-03-02T09:47:19.238" v="3245" actId="207"/>
          <ac:spMkLst>
            <pc:docMk/>
            <pc:sldMk cId="1094276337" sldId="601"/>
            <ac:spMk id="13" creationId="{A50B3E19-4DA7-438D-917E-EFF23F09F022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14" creationId="{B016A08C-EF44-41F4-84F8-576FCA203E15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5" creationId="{089ECE0A-4E20-4CEA-8F03-97F6A2A532A0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7" creationId="{2828DA0C-19A7-410C-8103-5115F757EF63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8" creationId="{6E78F201-C496-4C53-8ED8-A3E8332502FC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19" creationId="{68B14AF0-E3B4-4A33-9305-A825240C863F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0" creationId="{3CAAB997-0E5E-4B35-B5C7-ADBB88AC1665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1" creationId="{52A04AF7-3354-4D1A-9F18-2570E7BBFFB3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2" creationId="{DBE498BD-06A7-4730-93E0-0312A31C2562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3" creationId="{99CC0FEE-3156-47B9-AF77-F610E7737593}"/>
          </ac:spMkLst>
        </pc:spChg>
        <pc:spChg chg="add mod">
          <ac:chgData name="Zhao Jin" userId="cd05a825-544c-438a-9ba1-08e63db50b47" providerId="ADAL" clId="{28AEA613-C2D1-4884-898F-364599B60A84}" dt="2021-03-02T09:37:23.504" v="3217" actId="20577"/>
          <ac:spMkLst>
            <pc:docMk/>
            <pc:sldMk cId="1094276337" sldId="601"/>
            <ac:spMk id="24" creationId="{1FF96A38-987C-4C97-AB5A-73E1E22BD429}"/>
          </ac:spMkLst>
        </pc:spChg>
        <pc:spChg chg="add mod">
          <ac:chgData name="Zhao Jin" userId="cd05a825-544c-438a-9ba1-08e63db50b47" providerId="ADAL" clId="{28AEA613-C2D1-4884-898F-364599B60A84}" dt="2021-03-02T09:37:36.570" v="3226" actId="20577"/>
          <ac:spMkLst>
            <pc:docMk/>
            <pc:sldMk cId="1094276337" sldId="601"/>
            <ac:spMk id="25" creationId="{C86764DB-3C24-4821-93F4-AD6F9E8789E3}"/>
          </ac:spMkLst>
        </pc:spChg>
        <pc:spChg chg="add mod">
          <ac:chgData name="Zhao Jin" userId="cd05a825-544c-438a-9ba1-08e63db50b47" providerId="ADAL" clId="{28AEA613-C2D1-4884-898F-364599B60A84}" dt="2021-03-02T09:37:38.571" v="3227" actId="20577"/>
          <ac:spMkLst>
            <pc:docMk/>
            <pc:sldMk cId="1094276337" sldId="601"/>
            <ac:spMk id="26" creationId="{3C1F942C-0A84-410E-B22C-3095ABAC9B4D}"/>
          </ac:spMkLst>
        </pc:spChg>
        <pc:spChg chg="add mod">
          <ac:chgData name="Zhao Jin" userId="cd05a825-544c-438a-9ba1-08e63db50b47" providerId="ADAL" clId="{28AEA613-C2D1-4884-898F-364599B60A84}" dt="2021-03-02T09:37:41.355" v="3229" actId="20577"/>
          <ac:spMkLst>
            <pc:docMk/>
            <pc:sldMk cId="1094276337" sldId="601"/>
            <ac:spMk id="27" creationId="{125A92CA-7019-47E4-8517-3B82F7C7A516}"/>
          </ac:spMkLst>
        </pc:spChg>
        <pc:spChg chg="add mod">
          <ac:chgData name="Zhao Jin" userId="cd05a825-544c-438a-9ba1-08e63db50b47" providerId="ADAL" clId="{28AEA613-C2D1-4884-898F-364599B60A84}" dt="2021-03-02T09:37:42.244" v="3230" actId="20577"/>
          <ac:spMkLst>
            <pc:docMk/>
            <pc:sldMk cId="1094276337" sldId="601"/>
            <ac:spMk id="28" creationId="{66D35F89-9AF1-4DF1-8FFE-6733BCD97B51}"/>
          </ac:spMkLst>
        </pc:spChg>
        <pc:spChg chg="add mod">
          <ac:chgData name="Zhao Jin" userId="cd05a825-544c-438a-9ba1-08e63db50b47" providerId="ADAL" clId="{28AEA613-C2D1-4884-898F-364599B60A84}" dt="2021-03-02T09:37:46.504" v="3235" actId="1036"/>
          <ac:spMkLst>
            <pc:docMk/>
            <pc:sldMk cId="1094276337" sldId="601"/>
            <ac:spMk id="29" creationId="{F8803FEC-36F7-405B-A6B6-66CED66EB1A2}"/>
          </ac:spMkLst>
        </pc:spChg>
        <pc:spChg chg="add mod">
          <ac:chgData name="Zhao Jin" userId="cd05a825-544c-438a-9ba1-08e63db50b47" providerId="ADAL" clId="{28AEA613-C2D1-4884-898F-364599B60A84}" dt="2021-03-02T09:37:34.729" v="3224" actId="20577"/>
          <ac:spMkLst>
            <pc:docMk/>
            <pc:sldMk cId="1094276337" sldId="601"/>
            <ac:spMk id="30" creationId="{8B8F3DBF-39EA-4D02-8E85-31E9FC9C1867}"/>
          </ac:spMkLst>
        </pc:spChg>
        <pc:spChg chg="add mod">
          <ac:chgData name="Zhao Jin" userId="cd05a825-544c-438a-9ba1-08e63db50b47" providerId="ADAL" clId="{28AEA613-C2D1-4884-898F-364599B60A84}" dt="2021-03-02T09:37:35.433" v="3225" actId="20577"/>
          <ac:spMkLst>
            <pc:docMk/>
            <pc:sldMk cId="1094276337" sldId="601"/>
            <ac:spMk id="31" creationId="{34812930-20AB-4D9E-9287-AD26D5F93130}"/>
          </ac:spMkLst>
        </pc:spChg>
        <pc:spChg chg="add mod">
          <ac:chgData name="Zhao Jin" userId="cd05a825-544c-438a-9ba1-08e63db50b47" providerId="ADAL" clId="{28AEA613-C2D1-4884-898F-364599B60A84}" dt="2021-03-02T09:37:39.515" v="3228" actId="20577"/>
          <ac:spMkLst>
            <pc:docMk/>
            <pc:sldMk cId="1094276337" sldId="601"/>
            <ac:spMk id="32" creationId="{EF8FF0DC-131C-4D99-A560-45D6E381C8F3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84" creationId="{C4E05674-68A2-0D4E-8B47-F7A2C6A6B76F}"/>
          </ac:spMkLst>
        </pc:spChg>
        <pc:spChg chg="mod">
          <ac:chgData name="Zhao Jin" userId="cd05a825-544c-438a-9ba1-08e63db50b47" providerId="ADAL" clId="{28AEA613-C2D1-4884-898F-364599B60A84}" dt="2021-03-02T09:30:11.237" v="2639" actId="20577"/>
          <ac:spMkLst>
            <pc:docMk/>
            <pc:sldMk cId="1094276337" sldId="601"/>
            <ac:spMk id="14338" creationId="{00000000-0000-0000-0000-000000000000}"/>
          </ac:spMkLst>
        </pc:spChg>
        <pc:picChg chg="del">
          <ac:chgData name="Zhao Jin" userId="cd05a825-544c-438a-9ba1-08e63db50b47" providerId="ADAL" clId="{28AEA613-C2D1-4884-898F-364599B60A84}" dt="2021-03-02T09:30:29.470" v="2640" actId="478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del">
        <pc:chgData name="Zhao Jin" userId="cd05a825-544c-438a-9ba1-08e63db50b47" providerId="ADAL" clId="{28AEA613-C2D1-4884-898F-364599B60A84}" dt="2021-03-02T09:47:25.458" v="3246" actId="47"/>
        <pc:sldMkLst>
          <pc:docMk/>
          <pc:sldMk cId="1542002799" sldId="602"/>
        </pc:sldMkLst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9" creationId="{E3999312-E07D-4012-8A78-6AB3E341744C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0" creationId="{B25EC57E-A31C-423A-996D-706BBE123974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1" creationId="{9054FF9B-9182-4E25-A0EC-38A6097B38C9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4" creationId="{D05A9640-8274-4044-A572-8AE2792D350C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5" creationId="{773C8222-2D97-4E01-A3C3-12060D3E7F07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6" creationId="{02D8DBDD-A1DC-4DF5-856D-7F8798DBDECF}"/>
          </ac:spMkLst>
        </pc:spChg>
      </pc:sldChg>
      <pc:sldChg chg="del">
        <pc:chgData name="Zhao Jin" userId="cd05a825-544c-438a-9ba1-08e63db50b47" providerId="ADAL" clId="{28AEA613-C2D1-4884-898F-364599B60A84}" dt="2021-03-02T09:47:26.371" v="3247" actId="47"/>
        <pc:sldMkLst>
          <pc:docMk/>
          <pc:sldMk cId="830535321" sldId="603"/>
        </pc:sldMkLst>
      </pc:sldChg>
      <pc:sldChg chg="delSp modSp add mod">
        <pc:chgData name="Zhao Jin" userId="cd05a825-544c-438a-9ba1-08e63db50b47" providerId="ADAL" clId="{28AEA613-C2D1-4884-898F-364599B60A84}" dt="2021-03-02T10:06:59.744" v="4184" actId="207"/>
        <pc:sldMkLst>
          <pc:docMk/>
          <pc:sldMk cId="1813128722" sldId="617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1813128722" sldId="617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44:45.769" v="197" actId="20577"/>
          <ac:spMkLst>
            <pc:docMk/>
            <pc:sldMk cId="1813128722" sldId="617"/>
            <ac:spMk id="13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10:06:59.744" v="4184" actId="207"/>
          <ac:spMkLst>
            <pc:docMk/>
            <pc:sldMk cId="1813128722" sldId="617"/>
            <ac:spMk id="1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40:15.599" v="51" actId="20577"/>
          <ac:spMkLst>
            <pc:docMk/>
            <pc:sldMk cId="1813128722" sldId="617"/>
            <ac:spMk id="1433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40:17.342" v="52" actId="478"/>
          <ac:spMkLst>
            <pc:docMk/>
            <pc:sldMk cId="1813128722" sldId="617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28AEA613-C2D1-4884-898F-364599B60A84}" dt="2021-03-02T10:06:37.605" v="4183"/>
        <pc:sldMkLst>
          <pc:docMk/>
          <pc:sldMk cId="3454948446" sldId="636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3454948446" sldId="636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39:57.695" v="43" actId="20577"/>
          <ac:spMkLst>
            <pc:docMk/>
            <pc:sldMk cId="3454948446" sldId="636"/>
            <ac:spMk id="1433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39:54.462" v="36" actId="478"/>
          <ac:spMkLst>
            <pc:docMk/>
            <pc:sldMk cId="3454948446" sldId="63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28AEA613-C2D1-4884-898F-364599B60A84}" dt="2021-03-08T05:33:23.196" v="4520" actId="404"/>
        <pc:sldMkLst>
          <pc:docMk/>
          <pc:sldMk cId="3737971943" sldId="637"/>
        </pc:sldMkLst>
        <pc:spChg chg="mod">
          <ac:chgData name="Zhao Jin" userId="cd05a825-544c-438a-9ba1-08e63db50b47" providerId="ADAL" clId="{28AEA613-C2D1-4884-898F-364599B60A84}" dt="2021-03-08T05:33:23.196" v="4520" actId="404"/>
          <ac:spMkLst>
            <pc:docMk/>
            <pc:sldMk cId="3737971943" sldId="637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09:19:58.125" v="2098" actId="1036"/>
          <ac:spMkLst>
            <pc:docMk/>
            <pc:sldMk cId="3737971943" sldId="637"/>
            <ac:spMk id="9" creationId="{F5A7F404-20E5-4345-BE6A-452E3CAABE34}"/>
          </ac:spMkLst>
        </pc:spChg>
        <pc:spChg chg="del">
          <ac:chgData name="Zhao Jin" userId="cd05a825-544c-438a-9ba1-08e63db50b47" providerId="ADAL" clId="{28AEA613-C2D1-4884-898F-364599B60A84}" dt="2021-03-02T08:08:50.004" v="1084" actId="478"/>
          <ac:spMkLst>
            <pc:docMk/>
            <pc:sldMk cId="3737971943" sldId="637"/>
            <ac:spMk id="16" creationId="{4F21EA87-6702-4532-BBFE-929F69F022C5}"/>
          </ac:spMkLst>
        </pc:spChg>
        <pc:spChg chg="mod">
          <ac:chgData name="Zhao Jin" userId="cd05a825-544c-438a-9ba1-08e63db50b47" providerId="ADAL" clId="{28AEA613-C2D1-4884-898F-364599B60A84}" dt="2021-03-02T09:29:25.909" v="2602" actId="20577"/>
          <ac:spMkLst>
            <pc:docMk/>
            <pc:sldMk cId="3737971943" sldId="637"/>
            <ac:spMk id="51" creationId="{090D74B1-CF3A-4E44-A9AC-F1C0303D3547}"/>
          </ac:spMkLst>
        </pc:spChg>
        <pc:spChg chg="del mod">
          <ac:chgData name="Zhao Jin" userId="cd05a825-544c-438a-9ba1-08e63db50b47" providerId="ADAL" clId="{28AEA613-C2D1-4884-898F-364599B60A84}" dt="2021-03-02T09:18:25.137" v="1987" actId="478"/>
          <ac:spMkLst>
            <pc:docMk/>
            <pc:sldMk cId="3737971943" sldId="637"/>
            <ac:spMk id="52" creationId="{396A2377-01AA-47A9-823F-09EED46E65DB}"/>
          </ac:spMkLst>
        </pc:spChg>
      </pc:sldChg>
      <pc:sldChg chg="addSp modSp add del mod modAnim">
        <pc:chgData name="Zhao Jin" userId="cd05a825-544c-438a-9ba1-08e63db50b47" providerId="ADAL" clId="{28AEA613-C2D1-4884-898F-364599B60A84}" dt="2021-03-08T05:16:40.496" v="4351" actId="47"/>
        <pc:sldMkLst>
          <pc:docMk/>
          <pc:sldMk cId="628751711" sldId="638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628751711" sldId="638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4T08:58:01.718" v="4348" actId="207"/>
          <ac:spMkLst>
            <pc:docMk/>
            <pc:sldMk cId="628751711" sldId="638"/>
            <ac:spMk id="1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1" creationId="{EDDE6708-BC1B-4743-8598-3DC5D41F34A8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2" creationId="{0E6F69E6-7778-48A1-A070-3E61BA594476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3" creationId="{42BF4EF6-9385-4313-B150-E8767E8FF2B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4" creationId="{CF62950D-8800-4A7B-9E50-E4785D991E00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5" creationId="{5FFDEF20-A605-4AA8-88A8-EFE0F420B4CF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6" creationId="{ABCCB4EE-9166-45D0-A9C4-1D6661D834F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7" creationId="{4EBD3CFC-5EDD-4500-A8FB-6D37D7CF97C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8" creationId="{2A77D7DC-76C9-4917-9791-2809ED2B333D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9" creationId="{965F135A-6162-4E13-9658-845A981FD529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0" creationId="{43E13DC9-EF10-4E4A-9695-B9D00FDEA5C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1" creationId="{AEFE9BA7-D996-474D-80A8-636604566BCE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2" creationId="{73267454-37C4-4A53-AD9D-27E9015E8BD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3" creationId="{0067C724-1B7C-4D77-A683-0BA5A8B5721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4" creationId="{5BE3F0A9-B79F-46F4-AFAB-08A29FC2FF88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5" creationId="{73607D6B-C660-410A-B72D-E6953DFC2F1F}"/>
          </ac:spMkLst>
        </pc:spChg>
        <pc:spChg chg="mod">
          <ac:chgData name="Zhao Jin" userId="cd05a825-544c-438a-9ba1-08e63db50b47" providerId="ADAL" clId="{28AEA613-C2D1-4884-898F-364599B60A84}" dt="2021-03-02T09:02:19.291" v="1106" actId="20577"/>
          <ac:spMkLst>
            <pc:docMk/>
            <pc:sldMk cId="628751711" sldId="638"/>
            <ac:spMk id="14338" creationId="{00000000-0000-0000-0000-000000000000}"/>
          </ac:spMkLst>
        </pc:spChg>
        <pc:grpChg chg="add mod">
          <ac:chgData name="Zhao Jin" userId="cd05a825-544c-438a-9ba1-08e63db50b47" providerId="ADAL" clId="{28AEA613-C2D1-4884-898F-364599B60A84}" dt="2021-03-02T10:07:42.887" v="4203"/>
          <ac:grpSpMkLst>
            <pc:docMk/>
            <pc:sldMk cId="628751711" sldId="638"/>
            <ac:grpSpMk id="69" creationId="{C247FA61-03FF-4D06-9ECB-0FD767E457C2}"/>
          </ac:grpSpMkLst>
        </pc:grpChg>
        <pc:grpChg chg="mod">
          <ac:chgData name="Zhao Jin" userId="cd05a825-544c-438a-9ba1-08e63db50b47" providerId="ADAL" clId="{28AEA613-C2D1-4884-898F-364599B60A84}" dt="2021-03-02T10:07:42.887" v="4203"/>
          <ac:grpSpMkLst>
            <pc:docMk/>
            <pc:sldMk cId="628751711" sldId="638"/>
            <ac:grpSpMk id="70" creationId="{6BA8E035-C085-448F-85FC-4A0B12F67823}"/>
          </ac:grpSpMkLst>
        </pc:grpChg>
      </pc:sldChg>
      <pc:sldChg chg="delSp modSp add mod delAnim">
        <pc:chgData name="Zhao Jin" userId="cd05a825-544c-438a-9ba1-08e63db50b47" providerId="ADAL" clId="{28AEA613-C2D1-4884-898F-364599B60A84}" dt="2021-03-02T09:13:30.902" v="1808" actId="20577"/>
        <pc:sldMkLst>
          <pc:docMk/>
          <pc:sldMk cId="1179750071" sldId="639"/>
        </pc:sldMkLst>
        <pc:spChg chg="mod">
          <ac:chgData name="Zhao Jin" userId="cd05a825-544c-438a-9ba1-08e63db50b47" providerId="ADAL" clId="{28AEA613-C2D1-4884-898F-364599B60A84}" dt="2021-03-02T09:13:30.902" v="1808" actId="20577"/>
          <ac:spMkLst>
            <pc:docMk/>
            <pc:sldMk cId="1179750071" sldId="639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9:05:01.273" v="1133" actId="478"/>
          <ac:spMkLst>
            <pc:docMk/>
            <pc:sldMk cId="1179750071" sldId="639"/>
            <ac:spMk id="51" creationId="{090D74B1-CF3A-4E44-A9AC-F1C0303D3547}"/>
          </ac:spMkLst>
        </pc:spChg>
        <pc:spChg chg="del">
          <ac:chgData name="Zhao Jin" userId="cd05a825-544c-438a-9ba1-08e63db50b47" providerId="ADAL" clId="{28AEA613-C2D1-4884-898F-364599B60A84}" dt="2021-03-02T09:05:01.273" v="1133" actId="478"/>
          <ac:spMkLst>
            <pc:docMk/>
            <pc:sldMk cId="1179750071" sldId="639"/>
            <ac:spMk id="52" creationId="{396A2377-01AA-47A9-823F-09EED46E65DB}"/>
          </ac:spMkLst>
        </pc:spChg>
      </pc:sldChg>
      <pc:sldChg chg="addSp delSp modSp add mod">
        <pc:chgData name="Zhao Jin" userId="cd05a825-544c-438a-9ba1-08e63db50b47" providerId="ADAL" clId="{28AEA613-C2D1-4884-898F-364599B60A84}" dt="2021-03-08T05:33:30.840" v="4522" actId="313"/>
        <pc:sldMkLst>
          <pc:docMk/>
          <pc:sldMk cId="3462301147" sldId="640"/>
        </pc:sldMkLst>
        <pc:spChg chg="add mod">
          <ac:chgData name="Zhao Jin" userId="cd05a825-544c-438a-9ba1-08e63db50b47" providerId="ADAL" clId="{28AEA613-C2D1-4884-898F-364599B60A84}" dt="2021-03-02T09:37:27.378" v="3218" actId="20577"/>
          <ac:spMkLst>
            <pc:docMk/>
            <pc:sldMk cId="3462301147" sldId="640"/>
            <ac:spMk id="2" creationId="{41F6CE10-75B9-4AC3-9A25-371282016421}"/>
          </ac:spMkLst>
        </pc:spChg>
        <pc:spChg chg="mod">
          <ac:chgData name="Zhao Jin" userId="cd05a825-544c-438a-9ba1-08e63db50b47" providerId="ADAL" clId="{28AEA613-C2D1-4884-898F-364599B60A84}" dt="2021-03-08T05:33:30.840" v="4522" actId="313"/>
          <ac:spMkLst>
            <pc:docMk/>
            <pc:sldMk cId="3462301147" sldId="640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9:27:41.253" v="2564" actId="478"/>
          <ac:spMkLst>
            <pc:docMk/>
            <pc:sldMk cId="3462301147" sldId="640"/>
            <ac:spMk id="9" creationId="{F5A7F404-20E5-4345-BE6A-452E3CAABE34}"/>
          </ac:spMkLst>
        </pc:spChg>
        <pc:spChg chg="add del mod">
          <ac:chgData name="Zhao Jin" userId="cd05a825-544c-438a-9ba1-08e63db50b47" providerId="ADAL" clId="{28AEA613-C2D1-4884-898F-364599B60A84}" dt="2021-03-02T09:28:32.181" v="2581" actId="478"/>
          <ac:spMkLst>
            <pc:docMk/>
            <pc:sldMk cId="3462301147" sldId="640"/>
            <ac:spMk id="10" creationId="{1F397B10-3B86-440A-B687-8EBCA1201C87}"/>
          </ac:spMkLst>
        </pc:spChg>
        <pc:spChg chg="add mod">
          <ac:chgData name="Zhao Jin" userId="cd05a825-544c-438a-9ba1-08e63db50b47" providerId="ADAL" clId="{28AEA613-C2D1-4884-898F-364599B60A84}" dt="2021-03-02T09:37:28.258" v="3219" actId="6549"/>
          <ac:spMkLst>
            <pc:docMk/>
            <pc:sldMk cId="3462301147" sldId="640"/>
            <ac:spMk id="11" creationId="{61758D7B-6FC4-4C95-9594-8D0F9F6C7C85}"/>
          </ac:spMkLst>
        </pc:spChg>
        <pc:spChg chg="add mod">
          <ac:chgData name="Zhao Jin" userId="cd05a825-544c-438a-9ba1-08e63db50b47" providerId="ADAL" clId="{28AEA613-C2D1-4884-898F-364599B60A84}" dt="2021-03-02T09:37:29.396" v="3220" actId="20577"/>
          <ac:spMkLst>
            <pc:docMk/>
            <pc:sldMk cId="3462301147" sldId="640"/>
            <ac:spMk id="13" creationId="{763F18CD-945B-4D30-B78C-81345A5B81A5}"/>
          </ac:spMkLst>
        </pc:spChg>
        <pc:spChg chg="add mod">
          <ac:chgData name="Zhao Jin" userId="cd05a825-544c-438a-9ba1-08e63db50b47" providerId="ADAL" clId="{28AEA613-C2D1-4884-898F-364599B60A84}" dt="2021-03-02T09:37:30.299" v="3221" actId="6549"/>
          <ac:spMkLst>
            <pc:docMk/>
            <pc:sldMk cId="3462301147" sldId="640"/>
            <ac:spMk id="14" creationId="{7A980EDC-AAB2-4213-8A51-B0A83BF6319C}"/>
          </ac:spMkLst>
        </pc:spChg>
        <pc:spChg chg="add mod">
          <ac:chgData name="Zhao Jin" userId="cd05a825-544c-438a-9ba1-08e63db50b47" providerId="ADAL" clId="{28AEA613-C2D1-4884-898F-364599B60A84}" dt="2021-03-02T09:37:31.428" v="3222" actId="20577"/>
          <ac:spMkLst>
            <pc:docMk/>
            <pc:sldMk cId="3462301147" sldId="640"/>
            <ac:spMk id="15" creationId="{8CDEAE7B-EF8C-4DA8-8678-1FD3E396B7A9}"/>
          </ac:spMkLst>
        </pc:spChg>
        <pc:spChg chg="add mod">
          <ac:chgData name="Zhao Jin" userId="cd05a825-544c-438a-9ba1-08e63db50b47" providerId="ADAL" clId="{28AEA613-C2D1-4884-898F-364599B60A84}" dt="2021-03-02T09:37:32.156" v="3223" actId="20577"/>
          <ac:spMkLst>
            <pc:docMk/>
            <pc:sldMk cId="3462301147" sldId="640"/>
            <ac:spMk id="16" creationId="{FED4BD49-928F-48DC-B7C6-730EE9621C91}"/>
          </ac:spMkLst>
        </pc:spChg>
        <pc:spChg chg="mod">
          <ac:chgData name="Zhao Jin" userId="cd05a825-544c-438a-9ba1-08e63db50b47" providerId="ADAL" clId="{28AEA613-C2D1-4884-898F-364599B60A84}" dt="2021-03-02T09:30:41.109" v="2642" actId="6549"/>
          <ac:spMkLst>
            <pc:docMk/>
            <pc:sldMk cId="3462301147" sldId="640"/>
            <ac:spMk id="51" creationId="{090D74B1-CF3A-4E44-A9AC-F1C0303D3547}"/>
          </ac:spMkLst>
        </pc:spChg>
      </pc:sldChg>
      <pc:sldChg chg="addSp delSp modSp add mod modAnim">
        <pc:chgData name="Zhao Jin" userId="cd05a825-544c-438a-9ba1-08e63db50b47" providerId="ADAL" clId="{28AEA613-C2D1-4884-898F-364599B60A84}" dt="2021-03-08T05:35:17.057" v="4597" actId="1076"/>
        <pc:sldMkLst>
          <pc:docMk/>
          <pc:sldMk cId="723901272" sldId="641"/>
        </pc:sldMkLst>
        <pc:spChg chg="add del mod">
          <ac:chgData name="Zhao Jin" userId="cd05a825-544c-438a-9ba1-08e63db50b47" providerId="ADAL" clId="{28AEA613-C2D1-4884-898F-364599B60A84}" dt="2021-03-08T05:34:51.197" v="4547" actId="767"/>
          <ac:spMkLst>
            <pc:docMk/>
            <pc:sldMk cId="723901272" sldId="641"/>
            <ac:spMk id="2" creationId="{20CA7602-A47F-4F88-A425-90558695DE68}"/>
          </ac:spMkLst>
        </pc:spChg>
        <pc:spChg chg="add mod">
          <ac:chgData name="Zhao Jin" userId="cd05a825-544c-438a-9ba1-08e63db50b47" providerId="ADAL" clId="{28AEA613-C2D1-4884-898F-364599B60A84}" dt="2021-03-08T05:35:14.634" v="4596" actId="14100"/>
          <ac:spMkLst>
            <pc:docMk/>
            <pc:sldMk cId="723901272" sldId="641"/>
            <ac:spMk id="17" creationId="{7B1EB351-8070-4A46-8B67-6CDEEA366488}"/>
          </ac:spMkLst>
        </pc:spChg>
        <pc:spChg chg="add mod">
          <ac:chgData name="Zhao Jin" userId="cd05a825-544c-438a-9ba1-08e63db50b47" providerId="ADAL" clId="{28AEA613-C2D1-4884-898F-364599B60A84}" dt="2021-03-08T05:35:17.057" v="4597" actId="1076"/>
          <ac:spMkLst>
            <pc:docMk/>
            <pc:sldMk cId="723901272" sldId="641"/>
            <ac:spMk id="19" creationId="{41BD85BE-E87C-42A7-9574-9EB580C46B05}"/>
          </ac:spMkLst>
        </pc:spChg>
        <pc:spChg chg="mod">
          <ac:chgData name="Zhao Jin" userId="cd05a825-544c-438a-9ba1-08e63db50b47" providerId="ADAL" clId="{28AEA613-C2D1-4884-898F-364599B60A84}" dt="2021-03-02T09:50:12.942" v="3267" actId="20577"/>
          <ac:spMkLst>
            <pc:docMk/>
            <pc:sldMk cId="723901272" sldId="641"/>
            <ac:spMk id="14338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28AEA613-C2D1-4884-898F-364599B60A84}" dt="2021-03-02T10:05:04.981" v="4149" actId="20577"/>
        <pc:sldMkLst>
          <pc:docMk/>
          <pc:sldMk cId="4089006062" sldId="642"/>
        </pc:sldMkLst>
        <pc:spChg chg="mod">
          <ac:chgData name="Zhao Jin" userId="cd05a825-544c-438a-9ba1-08e63db50b47" providerId="ADAL" clId="{28AEA613-C2D1-4884-898F-364599B60A84}" dt="2021-03-02T09:56:23.124" v="3671" actId="20577"/>
          <ac:spMkLst>
            <pc:docMk/>
            <pc:sldMk cId="4089006062" sldId="642"/>
            <ac:spMk id="8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9:56:00.143" v="3632" actId="14100"/>
          <ac:spMkLst>
            <pc:docMk/>
            <pc:sldMk cId="4089006062" sldId="642"/>
            <ac:spMk id="11" creationId="{6719DA3F-9CE1-4733-A287-6E9A20182AD7}"/>
          </ac:spMkLst>
        </pc:spChg>
        <pc:spChg chg="add del mod">
          <ac:chgData name="Zhao Jin" userId="cd05a825-544c-438a-9ba1-08e63db50b47" providerId="ADAL" clId="{28AEA613-C2D1-4884-898F-364599B60A84}" dt="2021-03-02T09:56:24.303" v="3672" actId="1076"/>
          <ac:spMkLst>
            <pc:docMk/>
            <pc:sldMk cId="4089006062" sldId="642"/>
            <ac:spMk id="13" creationId="{A50B3E19-4DA7-438D-917E-EFF23F09F022}"/>
          </ac:spMkLst>
        </pc:spChg>
        <pc:spChg chg="add mod">
          <ac:chgData name="Zhao Jin" userId="cd05a825-544c-438a-9ba1-08e63db50b47" providerId="ADAL" clId="{28AEA613-C2D1-4884-898F-364599B60A84}" dt="2021-03-02T09:57:51.337" v="3787" actId="20577"/>
          <ac:spMkLst>
            <pc:docMk/>
            <pc:sldMk cId="4089006062" sldId="642"/>
            <ac:spMk id="17" creationId="{95786C6C-68B0-4656-974B-6145FAE8A001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4" creationId="{1FF96A38-987C-4C97-AB5A-73E1E22BD429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5" creationId="{C86764DB-3C24-4821-93F4-AD6F9E8789E3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6" creationId="{3C1F942C-0A84-410E-B22C-3095ABAC9B4D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7" creationId="{125A92CA-7019-47E4-8517-3B82F7C7A516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8" creationId="{66D35F89-9AF1-4DF1-8FFE-6733BCD97B51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9" creationId="{F8803FEC-36F7-405B-A6B6-66CED66EB1A2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0" creationId="{8B8F3DBF-39EA-4D02-8E85-31E9FC9C1867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1" creationId="{34812930-20AB-4D9E-9287-AD26D5F93130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2" creationId="{EF8FF0DC-131C-4D99-A560-45D6E381C8F3}"/>
          </ac:spMkLst>
        </pc:spChg>
        <pc:spChg chg="mod">
          <ac:chgData name="Zhao Jin" userId="cd05a825-544c-438a-9ba1-08e63db50b47" providerId="ADAL" clId="{28AEA613-C2D1-4884-898F-364599B60A84}" dt="2021-03-02T10:05:04.981" v="4149" actId="20577"/>
          <ac:spMkLst>
            <pc:docMk/>
            <pc:sldMk cId="4089006062" sldId="642"/>
            <ac:spMk id="14338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28AEA613-C2D1-4884-898F-364599B60A84}" dt="2021-03-02T10:07:54.387" v="4210"/>
        <pc:sldMkLst>
          <pc:docMk/>
          <pc:sldMk cId="1514327557" sldId="643"/>
        </pc:sldMkLst>
        <pc:spChg chg="mod">
          <ac:chgData name="Zhao Jin" userId="cd05a825-544c-438a-9ba1-08e63db50b47" providerId="ADAL" clId="{28AEA613-C2D1-4884-898F-364599B60A84}" dt="2021-03-02T10:07:54.164" v="4209" actId="20577"/>
          <ac:spMkLst>
            <pc:docMk/>
            <pc:sldMk cId="1514327557" sldId="643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10:07:30.236" v="4199" actId="1035"/>
          <ac:spMkLst>
            <pc:docMk/>
            <pc:sldMk cId="1514327557" sldId="643"/>
            <ac:spMk id="9" creationId="{8B679793-9DAF-455E-9ECE-ADA362859F53}"/>
          </ac:spMkLst>
        </pc:spChg>
        <pc:spChg chg="mod">
          <ac:chgData name="Zhao Jin" userId="cd05a825-544c-438a-9ba1-08e63db50b47" providerId="ADAL" clId="{28AEA613-C2D1-4884-898F-364599B60A84}" dt="2021-03-02T10:01:18.469" v="3962" actId="20577"/>
          <ac:spMkLst>
            <pc:docMk/>
            <pc:sldMk cId="1514327557" sldId="643"/>
            <ac:spMk id="11" creationId="{6719DA3F-9CE1-4733-A287-6E9A20182AD7}"/>
          </ac:spMkLst>
        </pc:spChg>
        <pc:spChg chg="mod">
          <ac:chgData name="Zhao Jin" userId="cd05a825-544c-438a-9ba1-08e63db50b47" providerId="ADAL" clId="{28AEA613-C2D1-4884-898F-364599B60A84}" dt="2021-03-02T09:59:11.017" v="3819" actId="207"/>
          <ac:spMkLst>
            <pc:docMk/>
            <pc:sldMk cId="1514327557" sldId="643"/>
            <ac:spMk id="13" creationId="{A50B3E19-4DA7-438D-917E-EFF23F09F022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18" creationId="{482D05D4-7850-41F9-8D71-C419D0A6D3D4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19" creationId="{70DB9414-4A94-4E72-BA82-A706C22AE004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0" creationId="{C26FDF50-F444-42B1-BFB4-637AECB42653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1" creationId="{AB5EB101-2956-4078-826D-DBA7758BEC5A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2" creationId="{F3E92328-3A1D-4076-BB4E-28887F9E2BEE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3" creationId="{C4111E70-F676-43D5-9663-40E8B194FECF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4" creationId="{7C619A0A-6F7E-49D4-ABEA-351C26DFBC7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5" creationId="{BB301E0F-84F4-4706-A8A9-4855AE7C5198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6" creationId="{49577C5A-DD20-44FE-82E6-8B82E2C93E33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7" creationId="{AFC641E2-04F7-440E-8A1F-72EF086BFC3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8" creationId="{AFD28BCB-86E6-4B75-8A4B-00B4D0AD000B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9" creationId="{F9FE6569-9A82-40F3-91E1-984A636789D2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0" creationId="{34E6B7CB-4A8D-4948-8634-59614047F6B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1" creationId="{029D2672-85E3-4E26-B42A-79DC55BE1256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2" creationId="{A30C0F87-C8E0-44D8-B954-AC5621A355D8}"/>
          </ac:spMkLst>
        </pc:spChg>
        <pc:spChg chg="mod">
          <ac:chgData name="Zhao Jin" userId="cd05a825-544c-438a-9ba1-08e63db50b47" providerId="ADAL" clId="{28AEA613-C2D1-4884-898F-364599B60A84}" dt="2021-03-02T10:04:58.504" v="4148" actId="20577"/>
          <ac:spMkLst>
            <pc:docMk/>
            <pc:sldMk cId="1514327557" sldId="643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28AEA613-C2D1-4884-898F-364599B60A84}" dt="2021-03-02T10:07:54.387" v="4210"/>
          <ac:grpSpMkLst>
            <pc:docMk/>
            <pc:sldMk cId="1514327557" sldId="643"/>
            <ac:grpSpMk id="16" creationId="{63A2C21E-F50B-452A-8CCC-A95C2F4D8486}"/>
          </ac:grpSpMkLst>
        </pc:grpChg>
        <pc:grpChg chg="mod">
          <ac:chgData name="Zhao Jin" userId="cd05a825-544c-438a-9ba1-08e63db50b47" providerId="ADAL" clId="{28AEA613-C2D1-4884-898F-364599B60A84}" dt="2021-03-02T10:07:48.501" v="4204"/>
          <ac:grpSpMkLst>
            <pc:docMk/>
            <pc:sldMk cId="1514327557" sldId="643"/>
            <ac:grpSpMk id="17" creationId="{88B81BDB-33E1-4719-8E6E-E9A59B60B02A}"/>
          </ac:grpSpMkLst>
        </pc:grpChg>
        <pc:cxnChg chg="add mod">
          <ac:chgData name="Zhao Jin" userId="cd05a825-544c-438a-9ba1-08e63db50b47" providerId="ADAL" clId="{28AEA613-C2D1-4884-898F-364599B60A84}" dt="2021-03-02T10:07:33.034" v="4200" actId="14100"/>
          <ac:cxnSpMkLst>
            <pc:docMk/>
            <pc:sldMk cId="1514327557" sldId="643"/>
            <ac:cxnSpMk id="3" creationId="{82969267-7504-4232-A6BD-1ADE3283C58E}"/>
          </ac:cxnSpMkLst>
        </pc:cxnChg>
      </pc:sldChg>
    </pc:docChg>
  </pc:docChgLst>
  <pc:docChgLst>
    <pc:chgData name="Zhao Jin" userId="cd05a825-544c-438a-9ba1-08e63db50b47" providerId="ADAL" clId="{DF31E250-0839-4F2D-A4D2-4CB3CAE05877}"/>
    <pc:docChg chg="custSel modSld">
      <pc:chgData name="Zhao Jin" userId="cd05a825-544c-438a-9ba1-08e63db50b47" providerId="ADAL" clId="{DF31E250-0839-4F2D-A4D2-4CB3CAE05877}" dt="2024-01-31T05:43:45.654" v="2"/>
      <pc:docMkLst>
        <pc:docMk/>
      </pc:docMkLst>
      <pc:sldChg chg="addSp modSp">
        <pc:chgData name="Zhao Jin" userId="cd05a825-544c-438a-9ba1-08e63db50b47" providerId="ADAL" clId="{DF31E250-0839-4F2D-A4D2-4CB3CAE05877}" dt="2024-01-31T05:43:45.654" v="2"/>
        <pc:sldMkLst>
          <pc:docMk/>
          <pc:sldMk cId="0" sldId="256"/>
        </pc:sldMkLst>
        <pc:spChg chg="add mod">
          <ac:chgData name="Zhao Jin" userId="cd05a825-544c-438a-9ba1-08e63db50b47" providerId="ADAL" clId="{DF31E250-0839-4F2D-A4D2-4CB3CAE05877}" dt="2024-01-31T05:43:45.654" v="2"/>
          <ac:spMkLst>
            <pc:docMk/>
            <pc:sldMk cId="0" sldId="256"/>
            <ac:spMk id="4" creationId="{CBC5AC57-500F-AA0D-CE5C-3665281DD507}"/>
          </ac:spMkLst>
        </pc:spChg>
        <pc:picChg chg="add mod">
          <ac:chgData name="Zhao Jin" userId="cd05a825-544c-438a-9ba1-08e63db50b47" providerId="ADAL" clId="{DF31E250-0839-4F2D-A4D2-4CB3CAE05877}" dt="2024-01-31T05:43:45.654" v="2"/>
          <ac:picMkLst>
            <pc:docMk/>
            <pc:sldMk cId="0" sldId="256"/>
            <ac:picMk id="3" creationId="{FD1F69D1-4915-6518-B8FF-DEC0003EF86E}"/>
          </ac:picMkLst>
        </pc:picChg>
      </pc:sldChg>
      <pc:sldChg chg="addSp delSp modSp mod">
        <pc:chgData name="Zhao Jin" userId="cd05a825-544c-438a-9ba1-08e63db50b47" providerId="ADAL" clId="{DF31E250-0839-4F2D-A4D2-4CB3CAE05877}" dt="2024-01-31T05:43:43.848" v="1" actId="21"/>
        <pc:sldMkLst>
          <pc:docMk/>
          <pc:sldMk cId="3868737477" sldId="619"/>
        </pc:sldMkLst>
        <pc:spChg chg="add del mod">
          <ac:chgData name="Zhao Jin" userId="cd05a825-544c-438a-9ba1-08e63db50b47" providerId="ADAL" clId="{DF31E250-0839-4F2D-A4D2-4CB3CAE05877}" dt="2024-01-31T05:43:43.848" v="1" actId="21"/>
          <ac:spMkLst>
            <pc:docMk/>
            <pc:sldMk cId="3868737477" sldId="619"/>
            <ac:spMk id="4" creationId="{CBC5AC57-500F-AA0D-CE5C-3665281DD507}"/>
          </ac:spMkLst>
        </pc:spChg>
        <pc:picChg chg="add del mod">
          <ac:chgData name="Zhao Jin" userId="cd05a825-544c-438a-9ba1-08e63db50b47" providerId="ADAL" clId="{DF31E250-0839-4F2D-A4D2-4CB3CAE05877}" dt="2024-01-31T05:43:43.848" v="1" actId="21"/>
          <ac:picMkLst>
            <pc:docMk/>
            <pc:sldMk cId="3868737477" sldId="619"/>
            <ac:picMk id="3" creationId="{FD1F69D1-4915-6518-B8FF-DEC0003EF86E}"/>
          </ac:picMkLst>
        </pc:picChg>
      </pc:sld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dcszjin@nus.edu.sg" userId="cd05a825-544c-438a-9ba1-08e63db50b47" providerId="ADAL" clId="{9951FBC0-0DB4-4E89-AD15-8BA171954228}"/>
    <pc:docChg chg="custSel modSld modMainMaster">
      <pc:chgData name="dcszjin@nus.edu.sg" userId="cd05a825-544c-438a-9ba1-08e63db50b47" providerId="ADAL" clId="{9951FBC0-0DB4-4E89-AD15-8BA171954228}" dt="2021-03-01T07:03:49.103" v="65" actId="20577"/>
      <pc:docMkLst>
        <pc:docMk/>
      </pc:docMkLst>
      <pc:sldChg chg="modSp mod">
        <pc:chgData name="dcszjin@nus.edu.sg" userId="cd05a825-544c-438a-9ba1-08e63db50b47" providerId="ADAL" clId="{9951FBC0-0DB4-4E89-AD15-8BA171954228}" dt="2021-03-01T07:03:04.415" v="61" actId="20577"/>
        <pc:sldMkLst>
          <pc:docMk/>
          <pc:sldMk cId="0" sldId="256"/>
        </pc:sldMkLst>
        <pc:spChg chg="mod">
          <ac:chgData name="dcszjin@nus.edu.sg" userId="cd05a825-544c-438a-9ba1-08e63db50b47" providerId="ADAL" clId="{9951FBC0-0DB4-4E89-AD15-8BA171954228}" dt="2021-03-01T07:02:44.775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dcszjin@nus.edu.sg" userId="cd05a825-544c-438a-9ba1-08e63db50b47" providerId="ADAL" clId="{9951FBC0-0DB4-4E89-AD15-8BA171954228}" dt="2021-03-01T07:03:04.415" v="6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2438607696" sldId="468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2438607696" sldId="468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067695719" sldId="526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067695719" sldId="526"/>
            <ac:spMk id="43" creationId="{00000000-0000-0000-0000-000000000000}"/>
          </ac:spMkLst>
        </pc:spChg>
      </pc:sldChg>
      <pc:sldChg chg="delSp modSp mod">
        <pc:chgData name="dcszjin@nus.edu.sg" userId="cd05a825-544c-438a-9ba1-08e63db50b47" providerId="ADAL" clId="{9951FBC0-0DB4-4E89-AD15-8BA171954228}" dt="2021-03-01T07:03:18.318" v="63" actId="478"/>
        <pc:sldMkLst>
          <pc:docMk/>
          <pc:sldMk cId="2573090601" sldId="546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2573090601" sldId="546"/>
            <ac:spMk id="7" creationId="{00000000-0000-0000-0000-000000000000}"/>
          </ac:spMkLst>
        </pc:spChg>
        <pc:spChg chg="del">
          <ac:chgData name="dcszjin@nus.edu.sg" userId="cd05a825-544c-438a-9ba1-08e63db50b47" providerId="ADAL" clId="{9951FBC0-0DB4-4E89-AD15-8BA171954228}" dt="2021-03-01T07:03:18.318" v="63" actId="478"/>
          <ac:spMkLst>
            <pc:docMk/>
            <pc:sldMk cId="2573090601" sldId="546"/>
            <ac:spMk id="14340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427618944" sldId="553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427618944" sldId="553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094276337" sldId="601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094276337" sldId="601"/>
            <ac:spMk id="7" creationId="{00000000-0000-0000-0000-000000000000}"/>
          </ac:spMkLst>
        </pc:spChg>
      </pc:sldChg>
      <pc:sldChg chg="modSp mod">
        <pc:chgData name="dcszjin@nus.edu.sg" userId="cd05a825-544c-438a-9ba1-08e63db50b47" providerId="ADAL" clId="{9951FBC0-0DB4-4E89-AD15-8BA171954228}" dt="2021-03-01T07:03:49.103" v="65" actId="20577"/>
        <pc:sldMkLst>
          <pc:docMk/>
          <pc:sldMk cId="1542002799" sldId="602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542002799" sldId="602"/>
            <ac:spMk id="7" creationId="{00000000-0000-0000-0000-000000000000}"/>
          </ac:spMkLst>
        </pc:spChg>
        <pc:spChg chg="mod">
          <ac:chgData name="dcszjin@nus.edu.sg" userId="cd05a825-544c-438a-9ba1-08e63db50b47" providerId="ADAL" clId="{9951FBC0-0DB4-4E89-AD15-8BA171954228}" dt="2021-03-01T07:03:49.103" v="65" actId="20577"/>
          <ac:spMkLst>
            <pc:docMk/>
            <pc:sldMk cId="1542002799" sldId="602"/>
            <ac:spMk id="8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830535321" sldId="603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830535321" sldId="603"/>
            <ac:spMk id="7" creationId="{00000000-0000-0000-0000-000000000000}"/>
          </ac:spMkLst>
        </pc:spChg>
      </pc:sldChg>
      <pc:sldMasterChg chg="modSp modSldLayout">
        <pc:chgData name="dcszjin@nus.edu.sg" userId="cd05a825-544c-438a-9ba1-08e63db50b47" providerId="ADAL" clId="{9951FBC0-0DB4-4E89-AD15-8BA171954228}" dt="2021-03-01T07:03:15.979" v="62"/>
        <pc:sldMasterMkLst>
          <pc:docMk/>
          <pc:sldMasterMk cId="0" sldId="2147485087"/>
        </pc:sldMaster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88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89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0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1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2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3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4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5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6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7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8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37A0D694-38DA-4421-B5D3-DEDBFC2EC57C}"/>
    <pc:docChg chg="undo redo custSel mod addSld delSld modSld sldOrd modMainMaster">
      <pc:chgData name="Zhao Jin" userId="cd05a825-544c-438a-9ba1-08e63db50b47" providerId="ADAL" clId="{37A0D694-38DA-4421-B5D3-DEDBFC2EC57C}" dt="2021-02-08T07:59:31.262" v="4966" actId="20577"/>
      <pc:docMkLst>
        <pc:docMk/>
      </pc:docMkLst>
      <pc:sldChg chg="modSp mod">
        <pc:chgData name="Zhao Jin" userId="cd05a825-544c-438a-9ba1-08e63db50b47" providerId="ADAL" clId="{37A0D694-38DA-4421-B5D3-DEDBFC2EC57C}" dt="2021-02-03T06:56:00.570" v="28" actId="20577"/>
        <pc:sldMkLst>
          <pc:docMk/>
          <pc:sldMk cId="0" sldId="256"/>
        </pc:sldMkLst>
        <pc:spChg chg="mod">
          <ac:chgData name="Zhao Jin" userId="cd05a825-544c-438a-9ba1-08e63db50b47" providerId="ADAL" clId="{37A0D694-38DA-4421-B5D3-DEDBFC2EC57C}" dt="2021-02-03T06:55:55.618" v="3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0.570" v="28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37A0D694-38DA-4421-B5D3-DEDBFC2EC57C}" dt="2021-02-03T09:25:32.601" v="3334" actId="20577"/>
        <pc:sldMkLst>
          <pc:docMk/>
          <pc:sldMk cId="2438607696" sldId="46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5.506" v="35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32.601" v="3334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6.972" v="43" actId="47"/>
        <pc:sldMkLst>
          <pc:docMk/>
          <pc:sldMk cId="3792232794" sldId="50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792232794" sldId="504"/>
            <ac:spMk id="7" creationId="{00000000-0000-0000-0000-000000000000}"/>
          </ac:spMkLst>
        </pc:spChg>
      </pc:sldChg>
      <pc:sldChg chg="addSp delSp modSp add mod ord modAnim">
        <pc:chgData name="Zhao Jin" userId="cd05a825-544c-438a-9ba1-08e63db50b47" providerId="ADAL" clId="{37A0D694-38DA-4421-B5D3-DEDBFC2EC57C}" dt="2021-02-03T09:26:12.205" v="3350" actId="478"/>
        <pc:sldMkLst>
          <pc:docMk/>
          <pc:sldMk cId="1705639840" sldId="543"/>
        </pc:sldMkLst>
        <pc:spChg chg="mod">
          <ac:chgData name="Zhao Jin" userId="cd05a825-544c-438a-9ba1-08e63db50b47" providerId="ADAL" clId="{37A0D694-38DA-4421-B5D3-DEDBFC2EC57C}" dt="2021-02-03T09:26:08.285" v="3348" actId="1035"/>
          <ac:spMkLst>
            <pc:docMk/>
            <pc:sldMk cId="1705639840" sldId="543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15:05.685" v="2951" actId="6549"/>
          <ac:spMkLst>
            <pc:docMk/>
            <pc:sldMk cId="1705639840" sldId="543"/>
            <ac:spMk id="15" creationId="{00000000-0000-0000-0000-000000000000}"/>
          </ac:spMkLst>
        </pc:spChg>
        <pc:spChg chg="add del">
          <ac:chgData name="Zhao Jin" userId="cd05a825-544c-438a-9ba1-08e63db50b47" providerId="ADAL" clId="{37A0D694-38DA-4421-B5D3-DEDBFC2EC57C}" dt="2021-02-03T09:26:12.205" v="3350" actId="478"/>
          <ac:spMkLst>
            <pc:docMk/>
            <pc:sldMk cId="1705639840" sldId="543"/>
            <ac:spMk id="25604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4228901100" sldId="54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8901100" sldId="54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263" v="44" actId="47"/>
        <pc:sldMkLst>
          <pc:docMk/>
          <pc:sldMk cId="4225956616" sldId="54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5956616" sldId="54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17257579" sldId="54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17257579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458" v="45" actId="47"/>
        <pc:sldMkLst>
          <pc:docMk/>
          <pc:sldMk cId="3422194935" sldId="55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422194935" sldId="552"/>
            <ac:spMk id="7" creationId="{00000000-0000-0000-0000-000000000000}"/>
          </ac:spMkLst>
        </pc:spChg>
      </pc:sldChg>
      <pc:sldChg chg="addSp delSp modSp mod">
        <pc:chgData name="Zhao Jin" userId="cd05a825-544c-438a-9ba1-08e63db50b47" providerId="ADAL" clId="{37A0D694-38DA-4421-B5D3-DEDBFC2EC57C}" dt="2021-02-08T01:22:04.286" v="3395"/>
        <pc:sldMkLst>
          <pc:docMk/>
          <pc:sldMk cId="1427618944" sldId="553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55:46.087" v="385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22:04.286" v="3395"/>
          <ac:spMkLst>
            <pc:docMk/>
            <pc:sldMk cId="1427618944" sldId="553"/>
            <ac:spMk id="9" creationId="{F914A7B2-27A3-4DA5-A96E-DC279FD60D4D}"/>
          </ac:spMkLst>
        </pc:spChg>
        <pc:spChg chg="mod">
          <ac:chgData name="Zhao Jin" userId="cd05a825-544c-438a-9ba1-08e63db50b47" providerId="ADAL" clId="{37A0D694-38DA-4421-B5D3-DEDBFC2EC57C}" dt="2021-02-03T07:55:14.471" v="364" actId="20577"/>
          <ac:spMkLst>
            <pc:docMk/>
            <pc:sldMk cId="1427618944" sldId="553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59983766" sldId="55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268238251" sldId="55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268238251" sldId="55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3990513599" sldId="55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990513599" sldId="55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788021743" sldId="557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788021743" sldId="557"/>
            <ac:spMk id="7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7A0D694-38DA-4421-B5D3-DEDBFC2EC57C}" dt="2021-02-08T07:59:31.262" v="4966" actId="20577"/>
        <pc:sldMkLst>
          <pc:docMk/>
          <pc:sldMk cId="487843573" sldId="558"/>
        </pc:sldMkLst>
        <pc:spChg chg="add mod topLvl">
          <ac:chgData name="Zhao Jin" userId="cd05a825-544c-438a-9ba1-08e63db50b47" providerId="ADAL" clId="{37A0D694-38DA-4421-B5D3-DEDBFC2EC57C}" dt="2021-02-08T01:54:54.740" v="4571" actId="1036"/>
          <ac:spMkLst>
            <pc:docMk/>
            <pc:sldMk cId="487843573" sldId="558"/>
            <ac:spMk id="2" creationId="{0AA435E6-852E-478F-B597-789A68E1C063}"/>
          </ac:spMkLst>
        </pc:spChg>
        <pc:spChg chg="mod">
          <ac:chgData name="Zhao Jin" userId="cd05a825-544c-438a-9ba1-08e63db50b47" providerId="ADAL" clId="{37A0D694-38DA-4421-B5D3-DEDBFC2EC57C}" dt="2021-02-08T01:47:18.042" v="4308" actId="20577"/>
          <ac:spMkLst>
            <pc:docMk/>
            <pc:sldMk cId="487843573" sldId="558"/>
            <ac:spMk id="7" creationId="{00000000-0000-0000-0000-000000000000}"/>
          </ac:spMkLst>
        </pc:spChg>
        <pc:spChg chg="mod topLvl">
          <ac:chgData name="Zhao Jin" userId="cd05a825-544c-438a-9ba1-08e63db50b47" providerId="ADAL" clId="{37A0D694-38DA-4421-B5D3-DEDBFC2EC57C}" dt="2021-02-08T07:59:31.262" v="4966" actId="20577"/>
          <ac:spMkLst>
            <pc:docMk/>
            <pc:sldMk cId="487843573" sldId="558"/>
            <ac:spMk id="14" creationId="{00000000-0000-0000-0000-000000000000}"/>
          </ac:spMkLst>
        </pc:spChg>
        <pc:spChg chg="del topLvl">
          <ac:chgData name="Zhao Jin" userId="cd05a825-544c-438a-9ba1-08e63db50b47" providerId="ADAL" clId="{37A0D694-38DA-4421-B5D3-DEDBFC2EC57C}" dt="2021-02-08T01:47:06.169" v="4274" actId="478"/>
          <ac:spMkLst>
            <pc:docMk/>
            <pc:sldMk cId="487843573" sldId="558"/>
            <ac:spMk id="15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1:08.577" v="4468" actId="14100"/>
          <ac:spMkLst>
            <pc:docMk/>
            <pc:sldMk cId="487843573" sldId="558"/>
            <ac:spMk id="1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47:39.526" v="4317" actId="14100"/>
          <ac:spMkLst>
            <pc:docMk/>
            <pc:sldMk cId="487843573" sldId="558"/>
            <ac:spMk id="20" creationId="{B9DB2039-D266-417E-930D-88E5062D8119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1" creationId="{BB8C38A6-8674-4E0E-B871-1FCF27E9B4CB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2" creationId="{2F81D7AB-7D04-43DC-8CF7-A151843D9A9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4" creationId="{B4E696D3-ADEF-4AA3-BCC9-171A8F03891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5" creationId="{E19EB41A-2BE2-4DF1-88DC-734F0E106BC7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6" creationId="{9F2304ED-4F52-45A9-88B7-E51D4311F3B8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8" creationId="{47B0747A-2E61-4716-BF5D-D2B12E6D64BF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9" creationId="{54237745-C995-42F1-9126-7D86C7667923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30" creationId="{6FC1D281-B735-481E-A919-8C2D0B287264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2" creationId="{659AEE1B-C8A8-4F0D-A678-BE0BB18E64EF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3" creationId="{C7A06EA1-2EC1-42CA-A56F-46A3331F7605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4" creationId="{C2A482B6-E3E6-485B-830B-6965CF701E68}"/>
          </ac:spMkLst>
        </pc:spChg>
        <pc:spChg chg="mod">
          <ac:chgData name="Zhao Jin" userId="cd05a825-544c-438a-9ba1-08e63db50b47" providerId="ADAL" clId="{37A0D694-38DA-4421-B5D3-DEDBFC2EC57C}" dt="2021-02-08T01:56:28.234" v="4577" actId="20577"/>
          <ac:spMkLst>
            <pc:docMk/>
            <pc:sldMk cId="487843573" sldId="55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7:14.163" v="4302" actId="478"/>
          <ac:spMkLst>
            <pc:docMk/>
            <pc:sldMk cId="487843573" sldId="558"/>
            <ac:spMk id="14340" creationId="{00000000-0000-0000-0000-000000000000}"/>
          </ac:spMkLst>
        </pc:s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" creationId="{FFE0EFAC-F94A-4083-BDAD-0A7670A72C75}"/>
          </ac:grpSpMkLst>
        </pc:grpChg>
        <pc:grpChg chg="del">
          <ac:chgData name="Zhao Jin" userId="cd05a825-544c-438a-9ba1-08e63db50b47" providerId="ADAL" clId="{37A0D694-38DA-4421-B5D3-DEDBFC2EC57C}" dt="2021-02-08T01:47:06.169" v="4274" actId="478"/>
          <ac:grpSpMkLst>
            <pc:docMk/>
            <pc:sldMk cId="487843573" sldId="558"/>
            <ac:grpSpMk id="13" creationId="{00000000-0000-0000-0000-000000000000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23" creationId="{A38A66FD-989D-41D7-B35C-74B9562D2757}"/>
          </ac:grpSpMkLst>
        </pc:grpChg>
        <pc:grpChg chg="add del mod">
          <ac:chgData name="Zhao Jin" userId="cd05a825-544c-438a-9ba1-08e63db50b47" providerId="ADAL" clId="{37A0D694-38DA-4421-B5D3-DEDBFC2EC57C}" dt="2021-02-08T01:54:16.269" v="4566" actId="478"/>
          <ac:grpSpMkLst>
            <pc:docMk/>
            <pc:sldMk cId="487843573" sldId="558"/>
            <ac:grpSpMk id="27" creationId="{CA15FD60-E569-4EA9-B31B-C0ACB6092E0E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1" creationId="{4962FE2A-AAB6-4BE4-8700-EBB12E5C89B0}"/>
          </ac:grpSpMkLst>
        </pc:grpChg>
        <pc:graphicFrameChg chg="del">
          <ac:chgData name="Zhao Jin" userId="cd05a825-544c-438a-9ba1-08e63db50b47" providerId="ADAL" clId="{37A0D694-38DA-4421-B5D3-DEDBFC2EC57C}" dt="2021-02-08T01:45:50.655" v="4102" actId="478"/>
          <ac:graphicFrameMkLst>
            <pc:docMk/>
            <pc:sldMk cId="487843573" sldId="558"/>
            <ac:graphicFrameMk id="16" creationId="{00000000-0000-0000-0000-000000000000}"/>
          </ac:graphicFrameMkLst>
        </pc:graphicFrameChg>
        <pc:graphicFrameChg chg="add mod ord modGraphic">
          <ac:chgData name="Zhao Jin" userId="cd05a825-544c-438a-9ba1-08e63db50b47" providerId="ADAL" clId="{37A0D694-38DA-4421-B5D3-DEDBFC2EC57C}" dt="2021-02-08T01:54:29.635" v="4568" actId="167"/>
          <ac:graphicFrameMkLst>
            <pc:docMk/>
            <pc:sldMk cId="487843573" sldId="558"/>
            <ac:graphicFrameMk id="19" creationId="{F406C909-98D4-47F1-9BFD-5E37D45DA926}"/>
          </ac:graphicFrameMkLst>
        </pc:graphicFrameChg>
        <pc:picChg chg="del">
          <ac:chgData name="Zhao Jin" userId="cd05a825-544c-438a-9ba1-08e63db50b47" providerId="ADAL" clId="{37A0D694-38DA-4421-B5D3-DEDBFC2EC57C}" dt="2021-02-08T01:47:00.259" v="4270" actId="478"/>
          <ac:picMkLst>
            <pc:docMk/>
            <pc:sldMk cId="487843573" sldId="558"/>
            <ac:picMk id="18" creationId="{00000000-0000-0000-0000-000000000000}"/>
          </ac:picMkLst>
        </pc:pic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686532275" sldId="55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686532275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82578491" sldId="559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82578491" sldId="55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2739484572" sldId="56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739484572" sldId="562"/>
            <ac:spMk id="7" creationId="{00000000-0000-0000-0000-000000000000}"/>
          </ac:spMkLst>
        </pc:spChg>
      </pc:sldChg>
      <pc:sldChg chg="delSp modSp add del mod">
        <pc:chgData name="Zhao Jin" userId="cd05a825-544c-438a-9ba1-08e63db50b47" providerId="ADAL" clId="{37A0D694-38DA-4421-B5D3-DEDBFC2EC57C}" dt="2021-02-03T09:25:42.125" v="3337" actId="20577"/>
        <pc:sldMkLst>
          <pc:docMk/>
          <pc:sldMk cId="92291925" sldId="563"/>
        </pc:sldMkLst>
        <pc:spChg chg="mod">
          <ac:chgData name="Zhao Jin" userId="cd05a825-544c-438a-9ba1-08e63db50b47" providerId="ADAL" clId="{37A0D694-38DA-4421-B5D3-DEDBFC2EC57C}" dt="2021-02-03T09:25:42.125" v="3337" actId="20577"/>
          <ac:spMkLst>
            <pc:docMk/>
            <pc:sldMk cId="92291925" sldId="56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01:09.202" v="40" actId="20577"/>
          <ac:spMkLst>
            <pc:docMk/>
            <pc:sldMk cId="92291925" sldId="563"/>
            <ac:spMk id="91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5:38.461" v="3335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37A0D694-38DA-4421-B5D3-DEDBFC2EC57C}" dt="2021-02-08T01:23:58.466" v="3512" actId="14734"/>
        <pc:sldMkLst>
          <pc:docMk/>
          <pc:sldMk cId="894186310" sldId="564"/>
        </pc:sldMkLst>
        <pc:spChg chg="add del mod">
          <ac:chgData name="Zhao Jin" userId="cd05a825-544c-438a-9ba1-08e63db50b47" providerId="ADAL" clId="{37A0D694-38DA-4421-B5D3-DEDBFC2EC57C}" dt="2021-02-03T07:59:26.734" v="491" actId="478"/>
          <ac:spMkLst>
            <pc:docMk/>
            <pc:sldMk cId="894186310" sldId="564"/>
            <ac:spMk id="6" creationId="{E4FD3079-E00B-4FD9-86AE-A5E6CCC7EDBE}"/>
          </ac:spMkLst>
        </pc:spChg>
        <pc:spChg chg="del">
          <ac:chgData name="Zhao Jin" userId="cd05a825-544c-438a-9ba1-08e63db50b47" providerId="ADAL" clId="{37A0D694-38DA-4421-B5D3-DEDBFC2EC57C}" dt="2021-02-03T07:59:25.059" v="490" actId="478"/>
          <ac:spMkLst>
            <pc:docMk/>
            <pc:sldMk cId="894186310" sldId="564"/>
            <ac:spMk id="8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23:15.974" v="3508" actId="14100"/>
          <ac:spMkLst>
            <pc:docMk/>
            <pc:sldMk cId="894186310" sldId="564"/>
            <ac:spMk id="8" creationId="{A1FCBF0D-2794-4D66-A616-CF3267CF45BD}"/>
          </ac:spMkLst>
        </pc:spChg>
        <pc:spChg chg="add mod">
          <ac:chgData name="Zhao Jin" userId="cd05a825-544c-438a-9ba1-08e63db50b47" providerId="ADAL" clId="{37A0D694-38DA-4421-B5D3-DEDBFC2EC57C}" dt="2021-02-03T08:00:25.882" v="535" actId="1035"/>
          <ac:spMkLst>
            <pc:docMk/>
            <pc:sldMk cId="894186310" sldId="564"/>
            <ac:spMk id="11" creationId="{675C9FBE-306E-46A7-BAB9-46BD27707AF2}"/>
          </ac:spMkLst>
        </pc:spChg>
        <pc:spChg chg="del">
          <ac:chgData name="Zhao Jin" userId="cd05a825-544c-438a-9ba1-08e63db50b47" providerId="ADAL" clId="{37A0D694-38DA-4421-B5D3-DEDBFC2EC57C}" dt="2021-02-03T07:56:18.626" v="405" actId="478"/>
          <ac:spMkLst>
            <pc:docMk/>
            <pc:sldMk cId="894186310" sldId="564"/>
            <ac:spMk id="84" creationId="{C4E05674-68A2-0D4E-8B47-F7A2C6A6B76F}"/>
          </ac:spMkLst>
        </pc:spChg>
        <pc:spChg chg="mod">
          <ac:chgData name="Zhao Jin" userId="cd05a825-544c-438a-9ba1-08e63db50b47" providerId="ADAL" clId="{37A0D694-38DA-4421-B5D3-DEDBFC2EC57C}" dt="2021-02-03T07:55:53.159" v="399" actId="20577"/>
          <ac:spMkLst>
            <pc:docMk/>
            <pc:sldMk cId="894186310" sldId="564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37A0D694-38DA-4421-B5D3-DEDBFC2EC57C}" dt="2021-02-08T01:23:58.466" v="3512" actId="14734"/>
          <ac:graphicFrameMkLst>
            <pc:docMk/>
            <pc:sldMk cId="894186310" sldId="564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7:56:06.872" v="400" actId="478"/>
          <ac:picMkLst>
            <pc:docMk/>
            <pc:sldMk cId="894186310" sldId="564"/>
            <ac:picMk id="3" creationId="{78D60D94-825A-D54F-ACF5-EA46D7263418}"/>
          </ac:picMkLst>
        </pc:picChg>
        <pc:picChg chg="add mod">
          <ac:chgData name="Zhao Jin" userId="cd05a825-544c-438a-9ba1-08e63db50b47" providerId="ADAL" clId="{37A0D694-38DA-4421-B5D3-DEDBFC2EC57C}" dt="2021-02-03T08:00:23.041" v="525" actId="1076"/>
          <ac:picMkLst>
            <pc:docMk/>
            <pc:sldMk cId="894186310" sldId="564"/>
            <ac:picMk id="4" creationId="{EAFF9153-D379-4E7D-9B97-29843966A9B9}"/>
          </ac:picMkLst>
        </pc:picChg>
      </pc:sldChg>
      <pc:sldChg chg="delSp modSp add mod">
        <pc:chgData name="Zhao Jin" userId="cd05a825-544c-438a-9ba1-08e63db50b47" providerId="ADAL" clId="{37A0D694-38DA-4421-B5D3-DEDBFC2EC57C}" dt="2021-02-08T01:59:53.143" v="4810" actId="207"/>
        <pc:sldMkLst>
          <pc:docMk/>
          <pc:sldMk cId="1732540191" sldId="568"/>
        </pc:sldMkLst>
        <pc:spChg chg="mod">
          <ac:chgData name="Zhao Jin" userId="cd05a825-544c-438a-9ba1-08e63db50b47" providerId="ADAL" clId="{37A0D694-38DA-4421-B5D3-DEDBFC2EC57C}" dt="2021-02-08T01:59:33.861" v="4798" actId="20577"/>
          <ac:spMkLst>
            <pc:docMk/>
            <pc:sldMk cId="1732540191" sldId="5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7:47.585" v="4651" actId="207"/>
          <ac:spMkLst>
            <pc:docMk/>
            <pc:sldMk cId="1732540191" sldId="568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53.143" v="4810" actId="207"/>
          <ac:spMkLst>
            <pc:docMk/>
            <pc:sldMk cId="1732540191" sldId="568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6:55.596" v="4584" actId="20577"/>
          <ac:spMkLst>
            <pc:docMk/>
            <pc:sldMk cId="1732540191" sldId="56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6:51.648" v="4579" actId="478"/>
          <ac:spMkLst>
            <pc:docMk/>
            <pc:sldMk cId="1732540191" sldId="568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7A0D694-38DA-4421-B5D3-DEDBFC2EC57C}" dt="2021-02-08T02:01:55.171" v="4907" actId="20577"/>
        <pc:sldMkLst>
          <pc:docMk/>
          <pc:sldMk cId="3229890649" sldId="569"/>
        </pc:sldMkLst>
        <pc:spChg chg="del">
          <ac:chgData name="Zhao Jin" userId="cd05a825-544c-438a-9ba1-08e63db50b47" providerId="ADAL" clId="{37A0D694-38DA-4421-B5D3-DEDBFC2EC57C}" dt="2021-02-08T01:57:57.778" v="4652" actId="478"/>
          <ac:spMkLst>
            <pc:docMk/>
            <pc:sldMk cId="3229890649" sldId="569"/>
            <ac:spMk id="2" creationId="{00000000-0000-0000-0000-000000000000}"/>
          </ac:spMkLst>
        </pc:spChg>
        <pc:spChg chg="del mod">
          <ac:chgData name="Zhao Jin" userId="cd05a825-544c-438a-9ba1-08e63db50b47" providerId="ADAL" clId="{37A0D694-38DA-4421-B5D3-DEDBFC2EC57C}" dt="2021-02-08T01:58:06.736" v="4656" actId="478"/>
          <ac:spMkLst>
            <pc:docMk/>
            <pc:sldMk cId="3229890649" sldId="569"/>
            <ac:spMk id="3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0:33.271" v="4814" actId="207"/>
          <ac:spMkLst>
            <pc:docMk/>
            <pc:sldMk cId="3229890649" sldId="569"/>
            <ac:spMk id="4" creationId="{CDCF9B36-A3E7-4464-88BD-D6D735D7C066}"/>
          </ac:spMkLst>
        </pc:spChg>
        <pc:spChg chg="mod">
          <ac:chgData name="Zhao Jin" userId="cd05a825-544c-438a-9ba1-08e63db50b47" providerId="ADAL" clId="{37A0D694-38DA-4421-B5D3-DEDBFC2EC57C}" dt="2021-02-08T01:59:19.915" v="4788" actId="1036"/>
          <ac:spMkLst>
            <pc:docMk/>
            <pc:sldMk cId="3229890649" sldId="569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8:18.198" v="4676" actId="478"/>
          <ac:spMkLst>
            <pc:docMk/>
            <pc:sldMk cId="3229890649" sldId="569"/>
            <ac:spMk id="10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1:55.171" v="4907" actId="20577"/>
          <ac:spMkLst>
            <pc:docMk/>
            <pc:sldMk cId="3229890649" sldId="569"/>
            <ac:spMk id="13" creationId="{2F1FA4E6-900A-4BB2-BEBE-BDBB6918E0B2}"/>
          </ac:spMkLst>
        </pc:spChg>
        <pc:spChg chg="del">
          <ac:chgData name="Zhao Jin" userId="cd05a825-544c-438a-9ba1-08e63db50b47" providerId="ADAL" clId="{37A0D694-38DA-4421-B5D3-DEDBFC2EC57C}" dt="2021-02-08T01:59:10.250" v="4757" actId="478"/>
          <ac:spMkLst>
            <pc:docMk/>
            <pc:sldMk cId="3229890649" sldId="569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21.412" v="4791" actId="20577"/>
          <ac:spMkLst>
            <pc:docMk/>
            <pc:sldMk cId="3229890649" sldId="56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9:22.694" v="4792" actId="478"/>
          <ac:spMkLst>
            <pc:docMk/>
            <pc:sldMk cId="3229890649" sldId="569"/>
            <ac:spMk id="14340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37A0D694-38DA-4421-B5D3-DEDBFC2EC57C}" dt="2021-02-08T01:41:10.766" v="4086" actId="1038"/>
        <pc:sldMkLst>
          <pc:docMk/>
          <pc:sldMk cId="3922430229" sldId="580"/>
        </pc:sldMkLst>
        <pc:spChg chg="mod">
          <ac:chgData name="Zhao Jin" userId="cd05a825-544c-438a-9ba1-08e63db50b47" providerId="ADAL" clId="{37A0D694-38DA-4421-B5D3-DEDBFC2EC57C}" dt="2021-02-08T01:37:02.666" v="3815" actId="6549"/>
          <ac:spMkLst>
            <pc:docMk/>
            <pc:sldMk cId="3922430229" sldId="580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08.440" v="3975" actId="207"/>
          <ac:spMkLst>
            <pc:docMk/>
            <pc:sldMk cId="3922430229" sldId="580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1:10.766" v="4086" actId="1038"/>
          <ac:spMkLst>
            <pc:docMk/>
            <pc:sldMk cId="3922430229" sldId="580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34.781" v="4005" actId="207"/>
          <ac:spMkLst>
            <pc:docMk/>
            <pc:sldMk cId="3922430229" sldId="580"/>
            <ac:spMk id="11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7:00.332" v="3812"/>
          <ac:spMkLst>
            <pc:docMk/>
            <pc:sldMk cId="3922430229" sldId="580"/>
            <ac:spMk id="13" creationId="{4F472ABD-E315-4BA8-AF98-DCE9D31E1B44}"/>
          </ac:spMkLst>
        </pc:spChg>
        <pc:spChg chg="mod">
          <ac:chgData name="Zhao Jin" userId="cd05a825-544c-438a-9ba1-08e63db50b47" providerId="ADAL" clId="{37A0D694-38DA-4421-B5D3-DEDBFC2EC57C}" dt="2021-02-08T01:41:06.558" v="4075" actId="20577"/>
          <ac:spMkLst>
            <pc:docMk/>
            <pc:sldMk cId="3922430229" sldId="580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36:49.901" v="3810" actId="478"/>
          <ac:spMkLst>
            <pc:docMk/>
            <pc:sldMk cId="3922430229" sldId="580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37A0D694-38DA-4421-B5D3-DEDBFC2EC57C}" dt="2021-02-08T01:42:07.875" v="4091"/>
        <pc:sldMkLst>
          <pc:docMk/>
          <pc:sldMk cId="1886636263" sldId="581"/>
        </pc:sldMkLst>
        <pc:spChg chg="mod">
          <ac:chgData name="Zhao Jin" userId="cd05a825-544c-438a-9ba1-08e63db50b47" providerId="ADAL" clId="{37A0D694-38DA-4421-B5D3-DEDBFC2EC57C}" dt="2021-02-08T01:42:07.875" v="4091"/>
          <ac:spMkLst>
            <pc:docMk/>
            <pc:sldMk cId="1886636263" sldId="581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01.385" v="3251" actId="1038"/>
          <ac:spMkLst>
            <pc:docMk/>
            <pc:sldMk cId="1886636263" sldId="581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10.247" v="3254" actId="113"/>
          <ac:spMkLst>
            <pc:docMk/>
            <pc:sldMk cId="1886636263" sldId="581"/>
            <ac:spMk id="1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1:16.883" v="3154" actId="20577"/>
          <ac:spMkLst>
            <pc:docMk/>
            <pc:sldMk cId="1886636263" sldId="581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2:06.532" v="4090" actId="478"/>
          <ac:spMkLst>
            <pc:docMk/>
            <pc:sldMk cId="1886636263" sldId="581"/>
            <ac:spMk id="14340" creationId="{00000000-0000-0000-0000-000000000000}"/>
          </ac:spMkLst>
        </pc:spChg>
      </pc:sldChg>
      <pc:sldChg chg="modSp add del mod">
        <pc:chgData name="Zhao Jin" userId="cd05a825-544c-438a-9ba1-08e63db50b47" providerId="ADAL" clId="{37A0D694-38DA-4421-B5D3-DEDBFC2EC57C}" dt="2021-02-03T08:47:45.744" v="1076" actId="47"/>
        <pc:sldMkLst>
          <pc:docMk/>
          <pc:sldMk cId="893488834" sldId="587"/>
        </pc:sldMkLst>
        <pc:spChg chg="mod">
          <ac:chgData name="Zhao Jin" userId="cd05a825-544c-438a-9ba1-08e63db50b47" providerId="ADAL" clId="{37A0D694-38DA-4421-B5D3-DEDBFC2EC57C}" dt="2021-02-03T08:01:59.201" v="538" actId="20577"/>
          <ac:spMkLst>
            <pc:docMk/>
            <pc:sldMk cId="893488834" sldId="587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2:04.276" v="539" actId="6549"/>
          <ac:spMkLst>
            <pc:docMk/>
            <pc:sldMk cId="893488834" sldId="587"/>
            <ac:spMk id="14338" creationId="{00000000-0000-0000-0000-000000000000}"/>
          </ac:spMkLst>
        </pc:spChg>
      </pc:sldChg>
      <pc:sldChg chg="addSp modSp add del mod">
        <pc:chgData name="Zhao Jin" userId="cd05a825-544c-438a-9ba1-08e63db50b47" providerId="ADAL" clId="{37A0D694-38DA-4421-B5D3-DEDBFC2EC57C}" dt="2021-02-03T08:47:43.004" v="1075" actId="47"/>
        <pc:sldMkLst>
          <pc:docMk/>
          <pc:sldMk cId="2663336489" sldId="588"/>
        </pc:sldMkLst>
        <pc:spChg chg="mod">
          <ac:chgData name="Zhao Jin" userId="cd05a825-544c-438a-9ba1-08e63db50b47" providerId="ADAL" clId="{37A0D694-38DA-4421-B5D3-DEDBFC2EC57C}" dt="2021-02-03T08:02:36.274" v="551" actId="404"/>
          <ac:spMkLst>
            <pc:docMk/>
            <pc:sldMk cId="2663336489" sldId="588"/>
            <ac:spMk id="19" creationId="{00000000-0000-0000-0000-000000000000}"/>
          </ac:spMkLst>
        </pc:spChg>
        <pc:picChg chg="add mod">
          <ac:chgData name="Zhao Jin" userId="cd05a825-544c-438a-9ba1-08e63db50b47" providerId="ADAL" clId="{37A0D694-38DA-4421-B5D3-DEDBFC2EC57C}" dt="2021-02-03T08:02:30.780" v="547" actId="1076"/>
          <ac:picMkLst>
            <pc:docMk/>
            <pc:sldMk cId="2663336489" sldId="588"/>
            <ac:picMk id="1026" creationId="{260029BB-3AC2-413A-B9C2-5983AA6DD1EE}"/>
          </ac:picMkLst>
        </pc:picChg>
      </pc:sldChg>
      <pc:sldChg chg="addSp delSp modSp add mod">
        <pc:chgData name="Zhao Jin" userId="cd05a825-544c-438a-9ba1-08e63db50b47" providerId="ADAL" clId="{37A0D694-38DA-4421-B5D3-DEDBFC2EC57C}" dt="2021-02-03T09:26:19.685" v="3354" actId="478"/>
        <pc:sldMkLst>
          <pc:docMk/>
          <pc:sldMk cId="211149325" sldId="589"/>
        </pc:sldMkLst>
        <pc:spChg chg="mod">
          <ac:chgData name="Zhao Jin" userId="cd05a825-544c-438a-9ba1-08e63db50b47" providerId="ADAL" clId="{37A0D694-38DA-4421-B5D3-DEDBFC2EC57C}" dt="2021-02-03T09:25:46.230" v="3339" actId="20577"/>
          <ac:spMkLst>
            <pc:docMk/>
            <pc:sldMk cId="211149325" sldId="589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19.022" v="583" actId="20577"/>
          <ac:spMkLst>
            <pc:docMk/>
            <pc:sldMk cId="211149325" sldId="589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8.631" v="589" actId="20577"/>
          <ac:spMkLst>
            <pc:docMk/>
            <pc:sldMk cId="211149325" sldId="589"/>
            <ac:spMk id="22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9.985" v="590" actId="20577"/>
          <ac:spMkLst>
            <pc:docMk/>
            <pc:sldMk cId="211149325" sldId="589"/>
            <ac:spMk id="2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52.229" v="591" actId="20577"/>
          <ac:spMkLst>
            <pc:docMk/>
            <pc:sldMk cId="211149325" sldId="589"/>
            <ac:spMk id="3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01.711" v="3283" actId="6549"/>
          <ac:spMkLst>
            <pc:docMk/>
            <pc:sldMk cId="211149325" sldId="58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9.685" v="3354" actId="478"/>
          <ac:spMkLst>
            <pc:docMk/>
            <pc:sldMk cId="211149325" sldId="589"/>
            <ac:spMk id="14340" creationId="{00000000-0000-0000-0000-000000000000}"/>
          </ac:spMkLst>
        </pc:spChg>
        <pc:grpChg chg="mod">
          <ac:chgData name="Zhao Jin" userId="cd05a825-544c-438a-9ba1-08e63db50b47" providerId="ADAL" clId="{37A0D694-38DA-4421-B5D3-DEDBFC2EC57C}" dt="2021-02-03T08:05:47.280" v="588" actId="1076"/>
          <ac:grpSpMkLst>
            <pc:docMk/>
            <pc:sldMk cId="211149325" sldId="589"/>
            <ac:grpSpMk id="20" creationId="{00000000-0000-0000-0000-000000000000}"/>
          </ac:grpSpMkLst>
        </pc:grpChg>
        <pc:grpChg chg="mod">
          <ac:chgData name="Zhao Jin" userId="cd05a825-544c-438a-9ba1-08e63db50b47" providerId="ADAL" clId="{37A0D694-38DA-4421-B5D3-DEDBFC2EC57C}" dt="2021-02-03T08:03:56.449" v="570" actId="1076"/>
          <ac:grpSpMkLst>
            <pc:docMk/>
            <pc:sldMk cId="211149325" sldId="589"/>
            <ac:grpSpMk id="28" creationId="{00000000-0000-0000-0000-000000000000}"/>
          </ac:grpSpMkLst>
        </pc:grpChg>
        <pc:picChg chg="add del mod">
          <ac:chgData name="Zhao Jin" userId="cd05a825-544c-438a-9ba1-08e63db50b47" providerId="ADAL" clId="{37A0D694-38DA-4421-B5D3-DEDBFC2EC57C}" dt="2021-02-03T08:05:55.520" v="595" actId="1035"/>
          <ac:picMkLst>
            <pc:docMk/>
            <pc:sldMk cId="211149325" sldId="589"/>
            <ac:picMk id="1026" creationId="{260029BB-3AC2-413A-B9C2-5983AA6DD1EE}"/>
          </ac:picMkLst>
        </pc:picChg>
        <pc:cxnChg chg="mod">
          <ac:chgData name="Zhao Jin" userId="cd05a825-544c-438a-9ba1-08e63db50b47" providerId="ADAL" clId="{37A0D694-38DA-4421-B5D3-DEDBFC2EC57C}" dt="2021-02-03T08:04:23.899" v="577" actId="14100"/>
          <ac:cxnSpMkLst>
            <pc:docMk/>
            <pc:sldMk cId="211149325" sldId="589"/>
            <ac:cxnSpMk id="21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27.870" v="585" actId="14100"/>
          <ac:cxnSpMkLst>
            <pc:docMk/>
            <pc:sldMk cId="211149325" sldId="589"/>
            <ac:cxnSpMk id="26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30.610" v="586" actId="14100"/>
          <ac:cxnSpMkLst>
            <pc:docMk/>
            <pc:sldMk cId="211149325" sldId="589"/>
            <ac:cxnSpMk id="29" creationId="{00000000-0000-0000-0000-000000000000}"/>
          </ac:cxnSpMkLst>
        </pc:cxnChg>
      </pc:sldChg>
      <pc:sldChg chg="addSp delSp modSp add mod delAnim modAnim">
        <pc:chgData name="Zhao Jin" userId="cd05a825-544c-438a-9ba1-08e63db50b47" providerId="ADAL" clId="{37A0D694-38DA-4421-B5D3-DEDBFC2EC57C}" dt="2021-02-08T01:38:27.881" v="3917" actId="20577"/>
        <pc:sldMkLst>
          <pc:docMk/>
          <pc:sldMk cId="4156536479" sldId="590"/>
        </pc:sldMkLst>
        <pc:spChg chg="add mod">
          <ac:chgData name="Zhao Jin" userId="cd05a825-544c-438a-9ba1-08e63db50b47" providerId="ADAL" clId="{37A0D694-38DA-4421-B5D3-DEDBFC2EC57C}" dt="2021-02-03T09:38:34.228" v="3358" actId="13926"/>
          <ac:spMkLst>
            <pc:docMk/>
            <pc:sldMk cId="4156536479" sldId="590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29:47.127" v="3514"/>
          <ac:spMkLst>
            <pc:docMk/>
            <pc:sldMk cId="4156536479" sldId="590"/>
            <ac:spMk id="11" creationId="{5846B50D-EC54-48E6-AE72-B0B5F8190097}"/>
          </ac:spMkLst>
        </pc:spChg>
        <pc:spChg chg="del">
          <ac:chgData name="Zhao Jin" userId="cd05a825-544c-438a-9ba1-08e63db50b47" providerId="ADAL" clId="{37A0D694-38DA-4421-B5D3-DEDBFC2EC57C}" dt="2021-02-03T08:06:42.479" v="598" actId="478"/>
          <ac:spMkLst>
            <pc:docMk/>
            <pc:sldMk cId="4156536479" sldId="590"/>
            <ac:spMk id="11" creationId="{675C9FBE-306E-46A7-BAB9-46BD27707AF2}"/>
          </ac:spMkLst>
        </pc:spChg>
        <pc:spChg chg="add mod">
          <ac:chgData name="Zhao Jin" userId="cd05a825-544c-438a-9ba1-08e63db50b47" providerId="ADAL" clId="{37A0D694-38DA-4421-B5D3-DEDBFC2EC57C}" dt="2021-02-08T01:38:27.881" v="3917" actId="20577"/>
          <ac:spMkLst>
            <pc:docMk/>
            <pc:sldMk cId="4156536479" sldId="590"/>
            <ac:spMk id="13" creationId="{0AD363C8-B264-4386-9E1D-EAA63F4BF1CC}"/>
          </ac:spMkLst>
        </pc:spChg>
        <pc:spChg chg="add del mod">
          <ac:chgData name="Zhao Jin" userId="cd05a825-544c-438a-9ba1-08e63db50b47" providerId="ADAL" clId="{37A0D694-38DA-4421-B5D3-DEDBFC2EC57C}" dt="2021-02-03T08:40:38.562" v="720" actId="478"/>
          <ac:spMkLst>
            <pc:docMk/>
            <pc:sldMk cId="4156536479" sldId="590"/>
            <ac:spMk id="33" creationId="{4F924E87-CB56-4AC7-8777-A327820A47C5}"/>
          </ac:spMkLst>
        </pc:spChg>
        <pc:spChg chg="add mod">
          <ac:chgData name="Zhao Jin" userId="cd05a825-544c-438a-9ba1-08e63db50b47" providerId="ADAL" clId="{37A0D694-38DA-4421-B5D3-DEDBFC2EC57C}" dt="2021-02-03T08:41:47.988" v="927" actId="14100"/>
          <ac:spMkLst>
            <pc:docMk/>
            <pc:sldMk cId="4156536479" sldId="590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9:25:01.287" v="3281" actId="6549"/>
          <ac:spMkLst>
            <pc:docMk/>
            <pc:sldMk cId="4156536479" sldId="590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8:06:41.239" v="597" actId="478"/>
          <ac:graphicFrameMkLst>
            <pc:docMk/>
            <pc:sldMk cId="4156536479" sldId="590"/>
            <ac:graphicFrameMk id="10" creationId="{74304014-08C4-4321-AD74-36FAC51612DB}"/>
          </ac:graphicFrameMkLst>
        </pc:graphicFrameChg>
        <pc:picChg chg="mod">
          <ac:chgData name="Zhao Jin" userId="cd05a825-544c-438a-9ba1-08e63db50b47" providerId="ADAL" clId="{37A0D694-38DA-4421-B5D3-DEDBFC2EC57C}" dt="2021-02-03T08:38:53.114" v="646" actId="1076"/>
          <ac:picMkLst>
            <pc:docMk/>
            <pc:sldMk cId="4156536479" sldId="590"/>
            <ac:picMk id="4" creationId="{EAFF9153-D379-4E7D-9B97-29843966A9B9}"/>
          </ac:picMkLst>
        </pc:picChg>
        <pc:cxnChg chg="add del mod">
          <ac:chgData name="Zhao Jin" userId="cd05a825-544c-438a-9ba1-08e63db50b47" providerId="ADAL" clId="{37A0D694-38DA-4421-B5D3-DEDBFC2EC57C}" dt="2021-02-03T08:37:59.802" v="629" actId="478"/>
          <ac:cxnSpMkLst>
            <pc:docMk/>
            <pc:sldMk cId="4156536479" sldId="590"/>
            <ac:cxnSpMk id="9" creationId="{9652AEB2-CFC8-48BA-95AD-7242B1240B31}"/>
          </ac:cxnSpMkLst>
        </pc:cxnChg>
        <pc:cxnChg chg="add del mod">
          <ac:chgData name="Zhao Jin" userId="cd05a825-544c-438a-9ba1-08e63db50b47" providerId="ADAL" clId="{37A0D694-38DA-4421-B5D3-DEDBFC2EC57C}" dt="2021-02-03T08:38:27.270" v="636" actId="14100"/>
          <ac:cxnSpMkLst>
            <pc:docMk/>
            <pc:sldMk cId="4156536479" sldId="590"/>
            <ac:cxnSpMk id="16" creationId="{B4CC9A1D-6448-41B2-BD14-CACDC771AC2A}"/>
          </ac:cxnSpMkLst>
        </pc:cxnChg>
        <pc:cxnChg chg="add mod">
          <ac:chgData name="Zhao Jin" userId="cd05a825-544c-438a-9ba1-08e63db50b47" providerId="ADAL" clId="{37A0D694-38DA-4421-B5D3-DEDBFC2EC57C}" dt="2021-02-03T08:38:46.983" v="642" actId="14100"/>
          <ac:cxnSpMkLst>
            <pc:docMk/>
            <pc:sldMk cId="4156536479" sldId="590"/>
            <ac:cxnSpMk id="22" creationId="{6298AF59-F7D9-4F05-84BF-96ED0AC95091}"/>
          </ac:cxnSpMkLst>
        </pc:cxnChg>
        <pc:cxnChg chg="add del mod">
          <ac:chgData name="Zhao Jin" userId="cd05a825-544c-438a-9ba1-08e63db50b47" providerId="ADAL" clId="{37A0D694-38DA-4421-B5D3-DEDBFC2EC57C}" dt="2021-02-03T08:39:14.474" v="649" actId="478"/>
          <ac:cxnSpMkLst>
            <pc:docMk/>
            <pc:sldMk cId="4156536479" sldId="590"/>
            <ac:cxnSpMk id="27" creationId="{5EB59BC9-1F48-4950-A1D9-6A7B4E0368EF}"/>
          </ac:cxnSpMkLst>
        </pc:cxnChg>
        <pc:cxnChg chg="add mod">
          <ac:chgData name="Zhao Jin" userId="cd05a825-544c-438a-9ba1-08e63db50b47" providerId="ADAL" clId="{37A0D694-38DA-4421-B5D3-DEDBFC2EC57C}" dt="2021-02-03T08:39:19.424" v="652" actId="14100"/>
          <ac:cxnSpMkLst>
            <pc:docMk/>
            <pc:sldMk cId="4156536479" sldId="590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0:20.214" v="3620" actId="21"/>
        <pc:sldMkLst>
          <pc:docMk/>
          <pc:sldMk cId="567798019" sldId="591"/>
        </pc:sldMkLst>
        <pc:spChg chg="mod">
          <ac:chgData name="Zhao Jin" userId="cd05a825-544c-438a-9ba1-08e63db50b47" providerId="ADAL" clId="{37A0D694-38DA-4421-B5D3-DEDBFC2EC57C}" dt="2021-02-03T08:54:46.596" v="1324" actId="6549"/>
          <ac:spMkLst>
            <pc:docMk/>
            <pc:sldMk cId="567798019" sldId="591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30:20.214" v="3620" actId="21"/>
          <ac:spMkLst>
            <pc:docMk/>
            <pc:sldMk cId="567798019" sldId="591"/>
            <ac:spMk id="9" creationId="{6806B5BD-EF55-41CA-929B-A292FC4E2456}"/>
          </ac:spMkLst>
        </pc:spChg>
        <pc:spChg chg="add del mod">
          <ac:chgData name="Zhao Jin" userId="cd05a825-544c-438a-9ba1-08e63db50b47" providerId="ADAL" clId="{37A0D694-38DA-4421-B5D3-DEDBFC2EC57C}" dt="2021-02-03T08:54:49.067" v="1325" actId="21"/>
          <ac:spMkLst>
            <pc:docMk/>
            <pc:sldMk cId="567798019" sldId="591"/>
            <ac:spMk id="11" creationId="{27FB5A5F-2DAE-417B-BFDB-4AF27D8AC53B}"/>
          </ac:spMkLst>
        </pc:spChg>
        <pc:spChg chg="del">
          <ac:chgData name="Zhao Jin" userId="cd05a825-544c-438a-9ba1-08e63db50b47" providerId="ADAL" clId="{37A0D694-38DA-4421-B5D3-DEDBFC2EC57C}" dt="2021-02-03T08:42:46.851" v="952" actId="478"/>
          <ac:spMkLst>
            <pc:docMk/>
            <pc:sldMk cId="567798019" sldId="591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44:43.848" v="976" actId="21"/>
          <ac:spMkLst>
            <pc:docMk/>
            <pc:sldMk cId="567798019" sldId="591"/>
            <ac:spMk id="14338" creationId="{00000000-0000-0000-0000-000000000000}"/>
          </ac:spMkLst>
        </pc:spChg>
        <pc:cxnChg chg="del mod">
          <ac:chgData name="Zhao Jin" userId="cd05a825-544c-438a-9ba1-08e63db50b47" providerId="ADAL" clId="{37A0D694-38DA-4421-B5D3-DEDBFC2EC57C}" dt="2021-02-03T08:42:43.905" v="949" actId="478"/>
          <ac:cxnSpMkLst>
            <pc:docMk/>
            <pc:sldMk cId="567798019" sldId="591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42:44.937" v="950" actId="478"/>
          <ac:cxnSpMkLst>
            <pc:docMk/>
            <pc:sldMk cId="567798019" sldId="591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42:45.705" v="951" actId="478"/>
          <ac:cxnSpMkLst>
            <pc:docMk/>
            <pc:sldMk cId="567798019" sldId="591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2:46.621" v="3700" actId="478"/>
        <pc:sldMkLst>
          <pc:docMk/>
          <pc:sldMk cId="137810324" sldId="592"/>
        </pc:sldMkLst>
        <pc:spChg chg="mod">
          <ac:chgData name="Zhao Jin" userId="cd05a825-544c-438a-9ba1-08e63db50b47" providerId="ADAL" clId="{37A0D694-38DA-4421-B5D3-DEDBFC2EC57C}" dt="2021-02-03T09:25:49.221" v="3341" actId="20577"/>
          <ac:spMkLst>
            <pc:docMk/>
            <pc:sldMk cId="137810324" sldId="592"/>
            <ac:spMk id="7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0:46.868" v="3629"/>
          <ac:spMkLst>
            <pc:docMk/>
            <pc:sldMk cId="137810324" sldId="592"/>
            <ac:spMk id="8" creationId="{1D4888C5-7427-41D4-A0E1-C5D8DC066CA7}"/>
          </ac:spMkLst>
        </pc:spChg>
        <pc:spChg chg="add del mod">
          <ac:chgData name="Zhao Jin" userId="cd05a825-544c-438a-9ba1-08e63db50b47" providerId="ADAL" clId="{37A0D694-38DA-4421-B5D3-DEDBFC2EC57C}" dt="2021-02-08T01:31:02.354" v="3637"/>
          <ac:spMkLst>
            <pc:docMk/>
            <pc:sldMk cId="137810324" sldId="592"/>
            <ac:spMk id="9" creationId="{7B98D121-E5CC-483E-9B8F-EF6E0F554F5C}"/>
          </ac:spMkLst>
        </pc:spChg>
        <pc:spChg chg="add del mod">
          <ac:chgData name="Zhao Jin" userId="cd05a825-544c-438a-9ba1-08e63db50b47" providerId="ADAL" clId="{37A0D694-38DA-4421-B5D3-DEDBFC2EC57C}" dt="2021-02-08T01:31:05.798" v="3639"/>
          <ac:spMkLst>
            <pc:docMk/>
            <pc:sldMk cId="137810324" sldId="592"/>
            <ac:spMk id="10" creationId="{89C502F5-8740-4FB5-954E-97A010AA4256}"/>
          </ac:spMkLst>
        </pc:spChg>
        <pc:spChg chg="add del mod">
          <ac:chgData name="Zhao Jin" userId="cd05a825-544c-438a-9ba1-08e63db50b47" providerId="ADAL" clId="{37A0D694-38DA-4421-B5D3-DEDBFC2EC57C}" dt="2021-02-08T01:32:46.621" v="3700" actId="478"/>
          <ac:spMkLst>
            <pc:docMk/>
            <pc:sldMk cId="137810324" sldId="592"/>
            <ac:spMk id="19" creationId="{A73A73BA-8D89-4B27-BFC3-9776D2EA4341}"/>
          </ac:spMkLst>
        </pc:spChg>
        <pc:spChg chg="add del mod">
          <ac:chgData name="Zhao Jin" userId="cd05a825-544c-438a-9ba1-08e63db50b47" providerId="ADAL" clId="{37A0D694-38DA-4421-B5D3-DEDBFC2EC57C}" dt="2021-02-03T08:51:15.889" v="1226"/>
          <ac:spMkLst>
            <pc:docMk/>
            <pc:sldMk cId="137810324" sldId="592"/>
            <ac:spMk id="20" creationId="{8BB54542-2902-49B4-956C-5A17427CC6C2}"/>
          </ac:spMkLst>
        </pc:spChg>
        <pc:spChg chg="mod">
          <ac:chgData name="Zhao Jin" userId="cd05a825-544c-438a-9ba1-08e63db50b47" providerId="ADAL" clId="{37A0D694-38DA-4421-B5D3-DEDBFC2EC57C}" dt="2021-02-03T08:50:25.459" v="1220" actId="20577"/>
          <ac:spMkLst>
            <pc:docMk/>
            <pc:sldMk cId="137810324" sldId="592"/>
            <ac:spMk id="4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8:48:10.029" v="1077" actId="478"/>
          <ac:spMkLst>
            <pc:docMk/>
            <pc:sldMk cId="137810324" sldId="592"/>
            <ac:spMk id="6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45:31.559" v="978" actId="6549"/>
          <ac:spMkLst>
            <pc:docMk/>
            <pc:sldMk cId="137810324" sldId="592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7.421" v="3353" actId="478"/>
          <ac:spMkLst>
            <pc:docMk/>
            <pc:sldMk cId="137810324" sldId="592"/>
            <ac:spMk id="14340" creationId="{00000000-0000-0000-0000-000000000000}"/>
          </ac:spMkLst>
        </pc:spChg>
        <pc:grpChg chg="del">
          <ac:chgData name="Zhao Jin" userId="cd05a825-544c-438a-9ba1-08e63db50b47" providerId="ADAL" clId="{37A0D694-38DA-4421-B5D3-DEDBFC2EC57C}" dt="2021-02-03T08:48:11.562" v="1078" actId="478"/>
          <ac:grpSpMkLst>
            <pc:docMk/>
            <pc:sldMk cId="137810324" sldId="592"/>
            <ac:grpSpMk id="50" creationId="{00000000-0000-0000-0000-000000000000}"/>
          </ac:grpSpMkLst>
        </pc:grpChg>
        <pc:picChg chg="add mod">
          <ac:chgData name="Zhao Jin" userId="cd05a825-544c-438a-9ba1-08e63db50b47" providerId="ADAL" clId="{37A0D694-38DA-4421-B5D3-DEDBFC2EC57C}" dt="2021-02-03T08:50:48.786" v="1224" actId="1076"/>
          <ac:picMkLst>
            <pc:docMk/>
            <pc:sldMk cId="137810324" sldId="592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2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7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8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9" creationId="{00000000-0000-0000-0000-000000000000}"/>
          </ac:cxnSpMkLst>
        </pc:cxnChg>
      </pc:sldChg>
      <pc:sldChg chg="addSp delSp modSp add mod">
        <pc:chgData name="Zhao Jin" userId="cd05a825-544c-438a-9ba1-08e63db50b47" providerId="ADAL" clId="{37A0D694-38DA-4421-B5D3-DEDBFC2EC57C}" dt="2021-02-04T05:05:17.681" v="3392" actId="14100"/>
        <pc:sldMkLst>
          <pc:docMk/>
          <pc:sldMk cId="3233082706" sldId="593"/>
        </pc:sldMkLst>
        <pc:spChg chg="add mod">
          <ac:chgData name="Zhao Jin" userId="cd05a825-544c-438a-9ba1-08e63db50b47" providerId="ADAL" clId="{37A0D694-38DA-4421-B5D3-DEDBFC2EC57C}" dt="2021-02-03T08:57:31.439" v="1415" actId="207"/>
          <ac:spMkLst>
            <pc:docMk/>
            <pc:sldMk cId="3233082706" sldId="593"/>
            <ac:spMk id="2" creationId="{4BB57D7F-D6C0-4E98-B5AC-D68743875716}"/>
          </ac:spMkLst>
        </pc:spChg>
        <pc:spChg chg="mod">
          <ac:chgData name="Zhao Jin" userId="cd05a825-544c-438a-9ba1-08e63db50b47" providerId="ADAL" clId="{37A0D694-38DA-4421-B5D3-DEDBFC2EC57C}" dt="2021-02-03T09:25:53.539" v="3343" actId="20577"/>
          <ac:spMkLst>
            <pc:docMk/>
            <pc:sldMk cId="3233082706" sldId="593"/>
            <ac:spMk id="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01:13.020" v="1570" actId="14100"/>
          <ac:spMkLst>
            <pc:docMk/>
            <pc:sldMk cId="3233082706" sldId="593"/>
            <ac:spMk id="11" creationId="{F029A077-040C-47D9-850C-BB5ACF662EAB}"/>
          </ac:spMkLst>
        </pc:spChg>
        <pc:spChg chg="add mod">
          <ac:chgData name="Zhao Jin" userId="cd05a825-544c-438a-9ba1-08e63db50b47" providerId="ADAL" clId="{37A0D694-38DA-4421-B5D3-DEDBFC2EC57C}" dt="2021-02-04T05:05:17.681" v="3392" actId="14100"/>
          <ac:spMkLst>
            <pc:docMk/>
            <pc:sldMk cId="3233082706" sldId="593"/>
            <ac:spMk id="13" creationId="{7E76B3B7-DB38-480B-B780-0306142FB5A0}"/>
          </ac:spMkLst>
        </pc:spChg>
        <pc:spChg chg="del">
          <ac:chgData name="Zhao Jin" userId="cd05a825-544c-438a-9ba1-08e63db50b47" providerId="ADAL" clId="{37A0D694-38DA-4421-B5D3-DEDBFC2EC57C}" dt="2021-02-03T08:57:13.403" v="1412" actId="478"/>
          <ac:spMkLst>
            <pc:docMk/>
            <pc:sldMk cId="3233082706" sldId="593"/>
            <ac:spMk id="19" creationId="{A73A73BA-8D89-4B27-BFC3-9776D2EA4341}"/>
          </ac:spMkLst>
        </pc:spChg>
        <pc:spChg chg="mod">
          <ac:chgData name="Zhao Jin" userId="cd05a825-544c-438a-9ba1-08e63db50b47" providerId="ADAL" clId="{37A0D694-38DA-4421-B5D3-DEDBFC2EC57C}" dt="2021-02-03T08:57:48.855" v="1418" actId="14100"/>
          <ac:spMkLst>
            <pc:docMk/>
            <pc:sldMk cId="3233082706" sldId="593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51:48.162" v="1263" actId="20577"/>
          <ac:spMkLst>
            <pc:docMk/>
            <pc:sldMk cId="3233082706" sldId="593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5.669" v="3352" actId="478"/>
          <ac:spMkLst>
            <pc:docMk/>
            <pc:sldMk cId="3233082706" sldId="593"/>
            <ac:spMk id="14340" creationId="{00000000-0000-0000-0000-000000000000}"/>
          </ac:spMkLst>
        </pc:spChg>
        <pc:picChg chg="del mod">
          <ac:chgData name="Zhao Jin" userId="cd05a825-544c-438a-9ba1-08e63db50b47" providerId="ADAL" clId="{37A0D694-38DA-4421-B5D3-DEDBFC2EC57C}" dt="2021-02-03T08:51:58.070" v="1266" actId="478"/>
          <ac:picMkLst>
            <pc:docMk/>
            <pc:sldMk cId="3233082706" sldId="593"/>
            <ac:picMk id="2050" creationId="{05AE613C-318D-4BEE-A9E2-BA80E156FFE6}"/>
          </ac:picMkLst>
        </pc:picChg>
        <pc:picChg chg="add mod">
          <ac:chgData name="Zhao Jin" userId="cd05a825-544c-438a-9ba1-08e63db50b47" providerId="ADAL" clId="{37A0D694-38DA-4421-B5D3-DEDBFC2EC57C}" dt="2021-02-03T08:52:24.677" v="1272" actId="1076"/>
          <ac:picMkLst>
            <pc:docMk/>
            <pc:sldMk cId="3233082706" sldId="593"/>
            <ac:picMk id="6146" creationId="{D5D43BF4-41EA-4FBF-B1D8-954520609CFC}"/>
          </ac:picMkLst>
        </pc:picChg>
      </pc:sldChg>
      <pc:sldChg chg="add del">
        <pc:chgData name="Zhao Jin" userId="cd05a825-544c-438a-9ba1-08e63db50b47" providerId="ADAL" clId="{37A0D694-38DA-4421-B5D3-DEDBFC2EC57C}" dt="2021-02-03T08:52:31.399" v="1274"/>
        <pc:sldMkLst>
          <pc:docMk/>
          <pc:sldMk cId="2125946801" sldId="594"/>
        </pc:sldMkLst>
      </pc:sldChg>
      <pc:sldChg chg="addSp delSp modSp add mod delAnim">
        <pc:chgData name="Zhao Jin" userId="cd05a825-544c-438a-9ba1-08e63db50b47" providerId="ADAL" clId="{37A0D694-38DA-4421-B5D3-DEDBFC2EC57C}" dt="2021-02-03T09:39:04.677" v="3364" actId="13926"/>
        <pc:sldMkLst>
          <pc:docMk/>
          <pc:sldMk cId="2217225800" sldId="594"/>
        </pc:sldMkLst>
        <pc:spChg chg="mod">
          <ac:chgData name="Zhao Jin" userId="cd05a825-544c-438a-9ba1-08e63db50b47" providerId="ADAL" clId="{37A0D694-38DA-4421-B5D3-DEDBFC2EC57C}" dt="2021-02-03T09:39:04.677" v="3364" actId="13926"/>
          <ac:spMkLst>
            <pc:docMk/>
            <pc:sldMk cId="2217225800" sldId="594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3T08:55:45.605" v="1357" actId="1076"/>
          <ac:spMkLst>
            <pc:docMk/>
            <pc:sldMk cId="2217225800" sldId="594"/>
            <ac:spMk id="11" creationId="{552429B4-BD20-4EAF-8B36-51498E5AACDA}"/>
          </ac:spMkLst>
        </pc:spChg>
        <pc:spChg chg="del">
          <ac:chgData name="Zhao Jin" userId="cd05a825-544c-438a-9ba1-08e63db50b47" providerId="ADAL" clId="{37A0D694-38DA-4421-B5D3-DEDBFC2EC57C}" dt="2021-02-03T08:54:12.692" v="1306" actId="478"/>
          <ac:spMkLst>
            <pc:docMk/>
            <pc:sldMk cId="2217225800" sldId="594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53:27.759" v="1297" actId="20577"/>
          <ac:spMkLst>
            <pc:docMk/>
            <pc:sldMk cId="2217225800" sldId="594"/>
            <ac:spMk id="14338" creationId="{00000000-0000-0000-0000-000000000000}"/>
          </ac:spMkLst>
        </pc:spChg>
        <pc:cxnChg chg="del">
          <ac:chgData name="Zhao Jin" userId="cd05a825-544c-438a-9ba1-08e63db50b47" providerId="ADAL" clId="{37A0D694-38DA-4421-B5D3-DEDBFC2EC57C}" dt="2021-02-03T08:53:21.738" v="1288" actId="478"/>
          <ac:cxnSpMkLst>
            <pc:docMk/>
            <pc:sldMk cId="2217225800" sldId="594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53:22.476" v="1289" actId="478"/>
          <ac:cxnSpMkLst>
            <pc:docMk/>
            <pc:sldMk cId="2217225800" sldId="594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53:23.755" v="1290" actId="478"/>
          <ac:cxnSpMkLst>
            <pc:docMk/>
            <pc:sldMk cId="2217225800" sldId="594"/>
            <ac:cxnSpMk id="30" creationId="{FA77C354-F87B-40D8-BAA7-811F60DDD4B1}"/>
          </ac:cxnSpMkLst>
        </pc:cxnChg>
      </pc:sldChg>
      <pc:sldChg chg="addSp modSp add mod">
        <pc:chgData name="Zhao Jin" userId="cd05a825-544c-438a-9ba1-08e63db50b47" providerId="ADAL" clId="{37A0D694-38DA-4421-B5D3-DEDBFC2EC57C}" dt="2021-02-08T02:03:35.963" v="4958" actId="1076"/>
        <pc:sldMkLst>
          <pc:docMk/>
          <pc:sldMk cId="2419983458" sldId="595"/>
        </pc:sldMkLst>
        <pc:spChg chg="mod">
          <ac:chgData name="Zhao Jin" userId="cd05a825-544c-438a-9ba1-08e63db50b47" providerId="ADAL" clId="{37A0D694-38DA-4421-B5D3-DEDBFC2EC57C}" dt="2021-02-03T09:39:25.953" v="3369" actId="13926"/>
          <ac:spMkLst>
            <pc:docMk/>
            <pc:sldMk cId="2419983458" sldId="595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8T02:03:35.963" v="4958" actId="1076"/>
          <ac:spMkLst>
            <pc:docMk/>
            <pc:sldMk cId="2419983458" sldId="595"/>
            <ac:spMk id="9" creationId="{02DD4937-725F-46B8-8AE4-992DF5A782AD}"/>
          </ac:spMkLst>
        </pc:spChg>
        <pc:spChg chg="mod">
          <ac:chgData name="Zhao Jin" userId="cd05a825-544c-438a-9ba1-08e63db50b47" providerId="ADAL" clId="{37A0D694-38DA-4421-B5D3-DEDBFC2EC57C}" dt="2021-02-03T09:00:05.278" v="1558" actId="20577"/>
          <ac:spMkLst>
            <pc:docMk/>
            <pc:sldMk cId="2419983458" sldId="595"/>
            <ac:spMk id="14338" creationId="{00000000-0000-0000-0000-000000000000}"/>
          </ac:spMkLst>
        </pc:spChg>
      </pc:sldChg>
      <pc:sldChg chg="addSp delSp modSp add del mod delAnim">
        <pc:chgData name="Zhao Jin" userId="cd05a825-544c-438a-9ba1-08e63db50b47" providerId="ADAL" clId="{37A0D694-38DA-4421-B5D3-DEDBFC2EC57C}" dt="2021-02-03T09:05:13.520" v="1668" actId="47"/>
        <pc:sldMkLst>
          <pc:docMk/>
          <pc:sldMk cId="765980287" sldId="596"/>
        </pc:sldMkLst>
        <pc:spChg chg="add mod">
          <ac:chgData name="Zhao Jin" userId="cd05a825-544c-438a-9ba1-08e63db50b47" providerId="ADAL" clId="{37A0D694-38DA-4421-B5D3-DEDBFC2EC57C}" dt="2021-02-03T09:03:01.268" v="1666" actId="20577"/>
          <ac:spMkLst>
            <pc:docMk/>
            <pc:sldMk cId="765980287" sldId="596"/>
            <ac:spMk id="8" creationId="{FAD97811-8BEC-434B-B3F2-C8FE23FA8D81}"/>
          </ac:spMkLst>
        </pc:spChg>
        <pc:spChg chg="del">
          <ac:chgData name="Zhao Jin" userId="cd05a825-544c-438a-9ba1-08e63db50b47" providerId="ADAL" clId="{37A0D694-38DA-4421-B5D3-DEDBFC2EC57C}" dt="2021-02-03T09:02:13.725" v="1581" actId="478"/>
          <ac:spMkLst>
            <pc:docMk/>
            <pc:sldMk cId="765980287" sldId="596"/>
            <ac:spMk id="11" creationId="{675C9FBE-306E-46A7-BAB9-46BD27707AF2}"/>
          </ac:spMkLst>
        </pc:spChg>
        <pc:spChg chg="mod">
          <ac:chgData name="Zhao Jin" userId="cd05a825-544c-438a-9ba1-08e63db50b47" providerId="ADAL" clId="{37A0D694-38DA-4421-B5D3-DEDBFC2EC57C}" dt="2021-02-03T09:02:08.547" v="1578" actId="20577"/>
          <ac:spMkLst>
            <pc:docMk/>
            <pc:sldMk cId="765980287" sldId="59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9:02:12.549" v="1580" actId="478"/>
          <ac:graphicFrameMkLst>
            <pc:docMk/>
            <pc:sldMk cId="765980287" sldId="596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9:02:10.162" v="1579" actId="478"/>
          <ac:picMkLst>
            <pc:docMk/>
            <pc:sldMk cId="765980287" sldId="596"/>
            <ac:picMk id="4" creationId="{EAFF9153-D379-4E7D-9B97-29843966A9B9}"/>
          </ac:picMkLst>
        </pc:picChg>
      </pc:sldChg>
      <pc:sldChg chg="addSp delSp modSp add mod delAnim modAnim">
        <pc:chgData name="Zhao Jin" userId="cd05a825-544c-438a-9ba1-08e63db50b47" providerId="ADAL" clId="{37A0D694-38DA-4421-B5D3-DEDBFC2EC57C}" dt="2021-02-08T01:42:03.171" v="4089"/>
        <pc:sldMkLst>
          <pc:docMk/>
          <pc:sldMk cId="3643682471" sldId="596"/>
        </pc:sldMkLst>
        <pc:spChg chg="add mod">
          <ac:chgData name="Zhao Jin" userId="cd05a825-544c-438a-9ba1-08e63db50b47" providerId="ADAL" clId="{37A0D694-38DA-4421-B5D3-DEDBFC2EC57C}" dt="2021-02-03T09:20:12.333" v="3126" actId="207"/>
          <ac:spMkLst>
            <pc:docMk/>
            <pc:sldMk cId="3643682471" sldId="596"/>
            <ac:spMk id="7" creationId="{BFBA3626-DC9B-4A39-BA4F-6360F818DCE3}"/>
          </ac:spMkLst>
        </pc:spChg>
        <pc:spChg chg="add mod">
          <ac:chgData name="Zhao Jin" userId="cd05a825-544c-438a-9ba1-08e63db50b47" providerId="ADAL" clId="{37A0D694-38DA-4421-B5D3-DEDBFC2EC57C}" dt="2021-02-03T09:20:25.307" v="3127" actId="1076"/>
          <ac:spMkLst>
            <pc:docMk/>
            <pc:sldMk cId="3643682471" sldId="596"/>
            <ac:spMk id="8" creationId="{A65AE342-14B8-4A3C-8F93-D714DA24339E}"/>
          </ac:spMkLst>
        </pc:spChg>
        <pc:spChg chg="mod">
          <ac:chgData name="Zhao Jin" userId="cd05a825-544c-438a-9ba1-08e63db50b47" providerId="ADAL" clId="{37A0D694-38DA-4421-B5D3-DEDBFC2EC57C}" dt="2021-02-08T01:42:03.171" v="4089"/>
          <ac:spMkLst>
            <pc:docMk/>
            <pc:sldMk cId="3643682471" sldId="596"/>
            <ac:spMk id="9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20:27.433" v="3128" actId="14100"/>
          <ac:spMkLst>
            <pc:docMk/>
            <pc:sldMk cId="3643682471" sldId="596"/>
            <ac:spMk id="10" creationId="{9981BD99-7AFF-496B-8179-D25CE6127E97}"/>
          </ac:spMkLst>
        </pc:spChg>
        <pc:spChg chg="del mod">
          <ac:chgData name="Zhao Jin" userId="cd05a825-544c-438a-9ba1-08e63db50b47" providerId="ADAL" clId="{37A0D694-38DA-4421-B5D3-DEDBFC2EC57C}" dt="2021-02-03T09:15:31.710" v="2958" actId="478"/>
          <ac:spMkLst>
            <pc:docMk/>
            <pc:sldMk cId="3643682471" sldId="596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1:53.746" v="4087" actId="478"/>
          <ac:spMkLst>
            <pc:docMk/>
            <pc:sldMk cId="3643682471" sldId="596"/>
            <ac:spMk id="25604" creationId="{00000000-0000-0000-0000-000000000000}"/>
          </ac:spMkLst>
        </pc:spChg>
      </pc:sldChg>
      <pc:sldChg chg="delSp modSp add mod modAnim">
        <pc:chgData name="Zhao Jin" userId="cd05a825-544c-438a-9ba1-08e63db50b47" providerId="ADAL" clId="{37A0D694-38DA-4421-B5D3-DEDBFC2EC57C}" dt="2021-02-03T09:39:34.898" v="3370" actId="6549"/>
        <pc:sldMkLst>
          <pc:docMk/>
          <pc:sldMk cId="3231946261" sldId="597"/>
        </pc:sldMkLst>
        <pc:spChg chg="mod">
          <ac:chgData name="Zhao Jin" userId="cd05a825-544c-438a-9ba1-08e63db50b47" providerId="ADAL" clId="{37A0D694-38DA-4421-B5D3-DEDBFC2EC57C}" dt="2021-02-03T09:26:00.331" v="3344"/>
          <ac:spMkLst>
            <pc:docMk/>
            <pc:sldMk cId="3231946261" sldId="597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39:34.898" v="3370" actId="6549"/>
          <ac:spMkLst>
            <pc:docMk/>
            <pc:sldMk cId="3231946261" sldId="597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3.830" v="3351" actId="478"/>
          <ac:spMkLst>
            <pc:docMk/>
            <pc:sldMk cId="3231946261" sldId="597"/>
            <ac:spMk id="25604" creationId="{00000000-0000-0000-0000-000000000000}"/>
          </ac:spMkLst>
        </pc:spChg>
      </pc:sldChg>
      <pc:sldChg chg="delSp modSp add mod ord">
        <pc:chgData name="Zhao Jin" userId="cd05a825-544c-438a-9ba1-08e63db50b47" providerId="ADAL" clId="{37A0D694-38DA-4421-B5D3-DEDBFC2EC57C}" dt="2021-02-08T01:42:01.261" v="4088"/>
        <pc:sldMkLst>
          <pc:docMk/>
          <pc:sldMk cId="4002657513" sldId="598"/>
        </pc:sldMkLst>
        <pc:spChg chg="mod">
          <ac:chgData name="Zhao Jin" userId="cd05a825-544c-438a-9ba1-08e63db50b47" providerId="ADAL" clId="{37A0D694-38DA-4421-B5D3-DEDBFC2EC57C}" dt="2021-02-03T09:18:10.033" v="3004" actId="20577"/>
          <ac:spMkLst>
            <pc:docMk/>
            <pc:sldMk cId="4002657513" sldId="598"/>
            <ac:spMk id="7" creationId="{BFBA3626-DC9B-4A39-BA4F-6360F818DCE3}"/>
          </ac:spMkLst>
        </pc:spChg>
        <pc:spChg chg="mod">
          <ac:chgData name="Zhao Jin" userId="cd05a825-544c-438a-9ba1-08e63db50b47" providerId="ADAL" clId="{37A0D694-38DA-4421-B5D3-DEDBFC2EC57C}" dt="2021-02-08T01:42:01.261" v="4088"/>
          <ac:spMkLst>
            <pc:docMk/>
            <pc:sldMk cId="4002657513" sldId="598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37.840" v="3371" actId="478"/>
          <ac:spMkLst>
            <pc:docMk/>
            <pc:sldMk cId="4002657513" sldId="598"/>
            <ac:spMk id="25604" creationId="{00000000-0000-0000-0000-000000000000}"/>
          </ac:spMkLst>
        </pc:spChg>
      </pc:sldChg>
      <pc:sldChg chg="addSp delSp modSp add mod ord modClrScheme addAnim delAnim modAnim chgLayout">
        <pc:chgData name="Zhao Jin" userId="cd05a825-544c-438a-9ba1-08e63db50b47" providerId="ADAL" clId="{37A0D694-38DA-4421-B5D3-DEDBFC2EC57C}" dt="2021-02-04T05:05:47.079" v="3393" actId="478"/>
        <pc:sldMkLst>
          <pc:docMk/>
          <pc:sldMk cId="2930953569" sldId="599"/>
        </pc:sldMkLst>
        <pc:spChg chg="add del mod">
          <ac:chgData name="Zhao Jin" userId="cd05a825-544c-438a-9ba1-08e63db50b47" providerId="ADAL" clId="{37A0D694-38DA-4421-B5D3-DEDBFC2EC57C}" dt="2021-02-04T05:03:51.544" v="3374" actId="478"/>
          <ac:spMkLst>
            <pc:docMk/>
            <pc:sldMk cId="2930953569" sldId="599"/>
            <ac:spMk id="3" creationId="{3E9D9044-BC32-432C-B8FE-F025054738CB}"/>
          </ac:spMkLst>
        </pc:spChg>
        <pc:spChg chg="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53.285" v="3376" actId="478"/>
          <ac:spMkLst>
            <pc:docMk/>
            <pc:sldMk cId="2930953569" sldId="599"/>
            <ac:spMk id="8" creationId="{3895F873-6CB7-4316-B798-EE54B3634728}"/>
          </ac:spMkLst>
        </pc:spChg>
        <pc:spChg chg="del">
          <ac:chgData name="Zhao Jin" userId="cd05a825-544c-438a-9ba1-08e63db50b47" providerId="ADAL" clId="{37A0D694-38DA-4421-B5D3-DEDBFC2EC57C}" dt="2021-02-04T05:03:55.125" v="3377" actId="478"/>
          <ac:spMkLst>
            <pc:docMk/>
            <pc:sldMk cId="2930953569" sldId="599"/>
            <ac:spMk id="11" creationId="{552429B4-BD20-4EAF-8B36-51498E5AACDA}"/>
          </ac:spMkLst>
        </pc:spChg>
        <pc:spChg chg="mod modVis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2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1" creationId="{DE77B3E8-31F2-4F1F-ABE8-C6A0683B51CF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3" creationId="{21A3772B-FFD2-477C-980C-808FDE05940B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4338" creationId="{00000000-0000-0000-0000-000000000000}"/>
          </ac:spMkLst>
        </pc:spChg>
        <pc:picChg chg="del">
          <ac:chgData name="Zhao Jin" userId="cd05a825-544c-438a-9ba1-08e63db50b47" providerId="ADAL" clId="{37A0D694-38DA-4421-B5D3-DEDBFC2EC57C}" dt="2021-02-04T05:03:52.637" v="3375" actId="478"/>
          <ac:picMkLst>
            <pc:docMk/>
            <pc:sldMk cId="2930953569" sldId="599"/>
            <ac:picMk id="4" creationId="{EAFF9153-D379-4E7D-9B97-29843966A9B9}"/>
          </ac:picMkLst>
        </pc:picChg>
        <pc:picChg chg="add mod ord">
          <ac:chgData name="Zhao Jin" userId="cd05a825-544c-438a-9ba1-08e63db50b47" providerId="ADAL" clId="{37A0D694-38DA-4421-B5D3-DEDBFC2EC57C}" dt="2021-02-04T05:04:38.184" v="3388" actId="1076"/>
          <ac:picMkLst>
            <pc:docMk/>
            <pc:sldMk cId="2930953569" sldId="599"/>
            <ac:picMk id="6" creationId="{39011840-BE31-4880-9492-02AACF59B6E8}"/>
          </ac:picMkLst>
        </pc:picChg>
        <pc:picChg chg="add del mod">
          <ac:chgData name="Zhao Jin" userId="cd05a825-544c-438a-9ba1-08e63db50b47" providerId="ADAL" clId="{37A0D694-38DA-4421-B5D3-DEDBFC2EC57C}" dt="2021-02-04T05:05:47.079" v="3393" actId="478"/>
          <ac:picMkLst>
            <pc:docMk/>
            <pc:sldMk cId="2930953569" sldId="599"/>
            <ac:picMk id="14" creationId="{CCC34DEE-F320-477E-950C-634B3D89DB93}"/>
          </ac:picMkLst>
        </pc:picChg>
      </pc:sldChg>
      <pc:sldChg chg="addSp delSp modSp add mod ord delAnim modAnim">
        <pc:chgData name="Zhao Jin" userId="cd05a825-544c-438a-9ba1-08e63db50b47" providerId="ADAL" clId="{37A0D694-38DA-4421-B5D3-DEDBFC2EC57C}" dt="2021-02-08T02:02:28.200" v="4908" actId="20577"/>
        <pc:sldMkLst>
          <pc:docMk/>
          <pc:sldMk cId="880934081" sldId="600"/>
        </pc:sldMkLst>
        <pc:spChg chg="mod">
          <ac:chgData name="Zhao Jin" userId="cd05a825-544c-438a-9ba1-08e63db50b47" providerId="ADAL" clId="{37A0D694-38DA-4421-B5D3-DEDBFC2EC57C}" dt="2021-02-08T01:34:33.890" v="3755" actId="1035"/>
          <ac:spMkLst>
            <pc:docMk/>
            <pc:sldMk cId="880934081" sldId="600"/>
            <ac:spMk id="9" creationId="{0F0F7443-4DFE-415D-AD17-224F6273D040}"/>
          </ac:spMkLst>
        </pc:spChg>
        <pc:spChg chg="mod">
          <ac:chgData name="Zhao Jin" userId="cd05a825-544c-438a-9ba1-08e63db50b47" providerId="ADAL" clId="{37A0D694-38DA-4421-B5D3-DEDBFC2EC57C}" dt="2021-02-08T01:34:08.258" v="3735" actId="1036"/>
          <ac:spMkLst>
            <pc:docMk/>
            <pc:sldMk cId="880934081" sldId="600"/>
            <ac:spMk id="11" creationId="{773175F5-4C96-49AA-A94B-810AFD3DA55C}"/>
          </ac:spMkLst>
        </pc:spChg>
        <pc:spChg chg="mod">
          <ac:chgData name="Zhao Jin" userId="cd05a825-544c-438a-9ba1-08e63db50b47" providerId="ADAL" clId="{37A0D694-38DA-4421-B5D3-DEDBFC2EC57C}" dt="2021-02-08T01:35:29.791" v="3798" actId="20577"/>
          <ac:spMkLst>
            <pc:docMk/>
            <pc:sldMk cId="880934081" sldId="600"/>
            <ac:spMk id="13" creationId="{C38C91FA-2FD7-40E4-8FEF-DC652DE39BDD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4" creationId="{D3FFFB67-7299-4469-9FBF-DBE5B89609F5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5" creationId="{5E9C53D0-6BF9-4AC9-8E89-AA6B7DB8B050}"/>
          </ac:spMkLst>
        </pc:spChg>
        <pc:spChg chg="add del mod">
          <ac:chgData name="Zhao Jin" userId="cd05a825-544c-438a-9ba1-08e63db50b47" providerId="ADAL" clId="{37A0D694-38DA-4421-B5D3-DEDBFC2EC57C}" dt="2021-02-08T01:33:38.691" v="3707" actId="478"/>
          <ac:spMkLst>
            <pc:docMk/>
            <pc:sldMk cId="880934081" sldId="600"/>
            <ac:spMk id="19" creationId="{44122FE2-3D5D-4044-9C44-0C76782521C4}"/>
          </ac:spMkLst>
        </pc:spChg>
        <pc:spChg chg="add del mod">
          <ac:chgData name="Zhao Jin" userId="cd05a825-544c-438a-9ba1-08e63db50b47" providerId="ADAL" clId="{37A0D694-38DA-4421-B5D3-DEDBFC2EC57C}" dt="2021-02-08T01:33:40.143" v="3708" actId="478"/>
          <ac:spMkLst>
            <pc:docMk/>
            <pc:sldMk cId="880934081" sldId="600"/>
            <ac:spMk id="20" creationId="{7F92D9CB-8CE1-44AC-8870-079E82385FB1}"/>
          </ac:spMkLst>
        </pc:spChg>
        <pc:spChg chg="add mod">
          <ac:chgData name="Zhao Jin" userId="cd05a825-544c-438a-9ba1-08e63db50b47" providerId="ADAL" clId="{37A0D694-38DA-4421-B5D3-DEDBFC2EC57C}" dt="2021-02-08T01:34:59.699" v="3769" actId="6549"/>
          <ac:spMkLst>
            <pc:docMk/>
            <pc:sldMk cId="880934081" sldId="600"/>
            <ac:spMk id="25" creationId="{1EDBB76C-AEFD-4199-9BA3-F48B3D729ADF}"/>
          </ac:spMkLst>
        </pc:spChg>
        <pc:spChg chg="add mod">
          <ac:chgData name="Zhao Jin" userId="cd05a825-544c-438a-9ba1-08e63db50b47" providerId="ADAL" clId="{37A0D694-38DA-4421-B5D3-DEDBFC2EC57C}" dt="2021-02-08T01:38:12.109" v="3904" actId="20577"/>
          <ac:spMkLst>
            <pc:docMk/>
            <pc:sldMk cId="880934081" sldId="600"/>
            <ac:spMk id="26" creationId="{49077400-1D22-4B84-AD24-0D61D7942A66}"/>
          </ac:spMkLst>
        </pc:spChg>
        <pc:spChg chg="del">
          <ac:chgData name="Zhao Jin" userId="cd05a825-544c-438a-9ba1-08e63db50b47" providerId="ADAL" clId="{37A0D694-38DA-4421-B5D3-DEDBFC2EC57C}" dt="2021-02-08T01:33:06.769" v="3702" actId="478"/>
          <ac:spMkLst>
            <pc:docMk/>
            <pc:sldMk cId="880934081" sldId="600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2:02:28.200" v="4908" actId="20577"/>
          <ac:spMkLst>
            <pc:docMk/>
            <pc:sldMk cId="880934081" sldId="600"/>
            <ac:spMk id="14338" creationId="{00000000-0000-0000-0000-000000000000}"/>
          </ac:spMkLst>
        </pc:spChg>
        <pc:grpChg chg="add mod">
          <ac:chgData name="Zhao Jin" userId="cd05a825-544c-438a-9ba1-08e63db50b47" providerId="ADAL" clId="{37A0D694-38DA-4421-B5D3-DEDBFC2EC57C}" dt="2021-02-08T01:35:18.638" v="3797" actId="14100"/>
          <ac:grpSpMkLst>
            <pc:docMk/>
            <pc:sldMk cId="880934081" sldId="600"/>
            <ac:grpSpMk id="8" creationId="{57A95DDB-3BBC-4F7D-BE33-CBF7B31BECFF}"/>
          </ac:grpSpMkLst>
        </pc:grpChg>
        <pc:picChg chg="del">
          <ac:chgData name="Zhao Jin" userId="cd05a825-544c-438a-9ba1-08e63db50b47" providerId="ADAL" clId="{37A0D694-38DA-4421-B5D3-DEDBFC2EC57C}" dt="2021-02-08T01:33:07.505" v="3703" actId="478"/>
          <ac:picMkLst>
            <pc:docMk/>
            <pc:sldMk cId="880934081" sldId="600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0" creationId="{A67C22B8-A71F-429C-BF0F-E611871C2339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6" creationId="{244202A2-F6E5-4EB1-8FE5-5C63F127FBD4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7" creationId="{BDAF2274-9C3B-4346-A725-B8ADDE65C577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8" creationId="{6912DF40-1EFB-4781-BC3C-831198FCD003}"/>
          </ac:cxnSpMkLst>
        </pc:cxnChg>
      </pc:sldChg>
      <pc:sldMasterChg chg="modSp modSldLayout">
        <pc:chgData name="Zhao Jin" userId="cd05a825-544c-438a-9ba1-08e63db50b47" providerId="ADAL" clId="{37A0D694-38DA-4421-B5D3-DEDBFC2EC57C}" dt="2021-02-03T06:56:12.527" v="36"/>
        <pc:sldMasterMkLst>
          <pc:docMk/>
          <pc:sldMasterMk cId="0" sldId="2147485087"/>
        </pc:sldMaster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E094A0D3-9008-D44F-B23F-E71F39C2BDEC}"/>
    <pc:docChg chg="undo custSel addSld delSld modSld sldOrd modMainMaster">
      <pc:chgData name="Zhao Jin" userId="cd05a825-544c-438a-9ba1-08e63db50b47" providerId="ADAL" clId="{E094A0D3-9008-D44F-B23F-E71F39C2BDEC}" dt="2021-01-27T05:44:46" v="1434" actId="207"/>
      <pc:docMkLst>
        <pc:docMk/>
      </pc:docMkLst>
      <pc:sldChg chg="modSp">
        <pc:chgData name="Zhao Jin" userId="cd05a825-544c-438a-9ba1-08e63db50b47" providerId="ADAL" clId="{E094A0D3-9008-D44F-B23F-E71F39C2BDEC}" dt="2021-01-27T04:57:42.438" v="23" actId="20577"/>
        <pc:sldMkLst>
          <pc:docMk/>
          <pc:sldMk cId="0" sldId="256"/>
        </pc:sldMkLst>
        <pc:spChg chg="mod">
          <ac:chgData name="Zhao Jin" userId="cd05a825-544c-438a-9ba1-08e63db50b47" providerId="ADAL" clId="{E094A0D3-9008-D44F-B23F-E71F39C2BDEC}" dt="2021-01-27T04:57:38.527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42.438" v="23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5:17:21.390" v="251" actId="20577"/>
        <pc:sldMkLst>
          <pc:docMk/>
          <pc:sldMk cId="2438607696" sldId="46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50.314" v="46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1.390" v="251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311126165" sldId="485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311126165" sldId="485"/>
            <ac:spMk id="9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6.077" v="252" actId="20577"/>
        <pc:sldMkLst>
          <pc:docMk/>
          <pc:sldMk cId="3792232794" sldId="504"/>
        </pc:sldMkLst>
        <pc:spChg chg="mod">
          <ac:chgData name="Zhao Jin" userId="cd05a825-544c-438a-9ba1-08e63db50b47" providerId="ADAL" clId="{E094A0D3-9008-D44F-B23F-E71F39C2BDEC}" dt="2021-01-27T05:14:34.766" v="156" actId="27636"/>
          <ac:spMkLst>
            <pc:docMk/>
            <pc:sldMk cId="3792232794" sldId="504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5:13.559" v="159" actId="113"/>
          <ac:spMkLst>
            <pc:docMk/>
            <pc:sldMk cId="3792232794" sldId="504"/>
            <ac:spMk id="4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6.077" v="252" actId="20577"/>
          <ac:spMkLst>
            <pc:docMk/>
            <pc:sldMk cId="3792232794" sldId="504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681224785" sldId="531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681224785" sldId="531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2:53.568" v="127" actId="2696"/>
        <pc:sldMkLst>
          <pc:docMk/>
          <pc:sldMk cId="901453530" sldId="546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0:30.946" v="126" actId="20577"/>
          <ac:spMkLst>
            <pc:docMk/>
            <pc:sldMk cId="901453530" sldId="546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9.706" v="253" actId="20577"/>
        <pc:sldMkLst>
          <pc:docMk/>
          <pc:sldMk cId="4225956616" sldId="546"/>
        </pc:sldMkLst>
        <pc:spChg chg="mod">
          <ac:chgData name="Zhao Jin" userId="cd05a825-544c-438a-9ba1-08e63db50b47" providerId="ADAL" clId="{E094A0D3-9008-D44F-B23F-E71F39C2BDEC}" dt="2021-01-27T05:15:19.785" v="160" actId="113"/>
          <ac:spMkLst>
            <pc:docMk/>
            <pc:sldMk cId="4225956616" sldId="546"/>
            <ac:spMk id="120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9.706" v="253" actId="20577"/>
          <ac:spMkLst>
            <pc:docMk/>
            <pc:sldMk cId="4225956616" sldId="546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6:20.724" v="163" actId="2696"/>
        <pc:sldMkLst>
          <pc:docMk/>
          <pc:sldMk cId="884841463" sldId="547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884841463" sldId="54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617257579" sldId="54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617257579" sldId="548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3394924879" sldId="549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3394924879" sldId="549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784668950" sldId="550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784668950" sldId="550"/>
            <ac:spMk id="43" creationId="{00000000-0000-0000-0000-000000000000}"/>
          </ac:spMkLst>
        </pc:spChg>
      </pc:sldChg>
      <pc:sldChg chg="modSp add del">
        <pc:chgData name="Zhao Jin" userId="cd05a825-544c-438a-9ba1-08e63db50b47" providerId="ADAL" clId="{E094A0D3-9008-D44F-B23F-E71F39C2BDEC}" dt="2021-01-27T05:17:38.111" v="258" actId="2696"/>
        <pc:sldMkLst>
          <pc:docMk/>
          <pc:sldMk cId="2538842699" sldId="551"/>
        </pc:sldMkLst>
        <pc:spChg chg="mod">
          <ac:chgData name="Zhao Jin" userId="cd05a825-544c-438a-9ba1-08e63db50b47" providerId="ADAL" clId="{E094A0D3-9008-D44F-B23F-E71F39C2BDEC}" dt="2021-01-27T05:17:36.555" v="257" actId="20577"/>
          <ac:spMkLst>
            <pc:docMk/>
            <pc:sldMk cId="2538842699" sldId="551"/>
            <ac:spMk id="14338" creationId="{00000000-0000-0000-0000-000000000000}"/>
          </ac:spMkLst>
        </pc:spChg>
      </pc:sldChg>
      <pc:sldChg chg="addSp delSp modSp add delAnim">
        <pc:chgData name="Zhao Jin" userId="cd05a825-544c-438a-9ba1-08e63db50b47" providerId="ADAL" clId="{E094A0D3-9008-D44F-B23F-E71F39C2BDEC}" dt="2021-01-27T05:22:23.124" v="370" actId="20577"/>
        <pc:sldMkLst>
          <pc:docMk/>
          <pc:sldMk cId="3422194935" sldId="552"/>
        </pc:sldMkLst>
        <pc:spChg chg="mod">
          <ac:chgData name="Zhao Jin" userId="cd05a825-544c-438a-9ba1-08e63db50b47" providerId="ADAL" clId="{E094A0D3-9008-D44F-B23F-E71F39C2BDEC}" dt="2021-01-27T05:22:23.124" v="370" actId="20577"/>
          <ac:spMkLst>
            <pc:docMk/>
            <pc:sldMk cId="3422194935" sldId="552"/>
            <ac:spMk id="8" creationId="{00000000-0000-0000-0000-000000000000}"/>
          </ac:spMkLst>
        </pc:spChg>
        <pc:spChg chg="add del mod">
          <ac:chgData name="Zhao Jin" userId="cd05a825-544c-438a-9ba1-08e63db50b47" providerId="ADAL" clId="{E094A0D3-9008-D44F-B23F-E71F39C2BDEC}" dt="2021-01-27T05:20:48.010" v="345" actId="478"/>
          <ac:spMkLst>
            <pc:docMk/>
            <pc:sldMk cId="3422194935" sldId="552"/>
            <ac:spMk id="84" creationId="{C4E05674-68A2-0D4E-8B47-F7A2C6A6B76F}"/>
          </ac:spMkLst>
        </pc:spChg>
        <pc:spChg chg="mod">
          <ac:chgData name="Zhao Jin" userId="cd05a825-544c-438a-9ba1-08e63db50b47" providerId="ADAL" clId="{E094A0D3-9008-D44F-B23F-E71F39C2BDEC}" dt="2021-01-27T05:17:40.396" v="259" actId="20577"/>
          <ac:spMkLst>
            <pc:docMk/>
            <pc:sldMk cId="3422194935" sldId="552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8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3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09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5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18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4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6" creationId="{00000000-0000-0000-0000-000000000000}"/>
          </ac:grpSpMkLst>
        </pc:grpChg>
        <pc:picChg chg="add mod modCrop">
          <ac:chgData name="Zhao Jin" userId="cd05a825-544c-438a-9ba1-08e63db50b47" providerId="ADAL" clId="{E094A0D3-9008-D44F-B23F-E71F39C2BDEC}" dt="2021-01-27T05:20:55.481" v="348" actId="1076"/>
          <ac:picMkLst>
            <pc:docMk/>
            <pc:sldMk cId="3422194935" sldId="552"/>
            <ac:picMk id="3" creationId="{78D60D94-825A-D54F-ACF5-EA46D7263418}"/>
          </ac:picMkLst>
        </pc:picChg>
        <pc:cxnChg chg="del mod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35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1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2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3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49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50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51" creationId="{00000000-0000-0000-0000-000000000000}"/>
          </ac:cxnSpMkLst>
        </pc:cxnChg>
      </pc:sldChg>
      <pc:sldChg chg="add del">
        <pc:chgData name="Zhao Jin" userId="cd05a825-544c-438a-9ba1-08e63db50b47" providerId="ADAL" clId="{E094A0D3-9008-D44F-B23F-E71F39C2BDEC}" dt="2021-01-27T05:18:00.826" v="262"/>
        <pc:sldMkLst>
          <pc:docMk/>
          <pc:sldMk cId="153180961" sldId="553"/>
        </pc:sldMkLst>
      </pc:sldChg>
      <pc:sldChg chg="modSp add">
        <pc:chgData name="Zhao Jin" userId="cd05a825-544c-438a-9ba1-08e63db50b47" providerId="ADAL" clId="{E094A0D3-9008-D44F-B23F-E71F39C2BDEC}" dt="2021-01-27T05:33:55.712" v="791" actId="14100"/>
        <pc:sldMkLst>
          <pc:docMk/>
          <pc:sldMk cId="1427618944" sldId="553"/>
        </pc:sldMkLst>
        <pc:spChg chg="mod">
          <ac:chgData name="Zhao Jin" userId="cd05a825-544c-438a-9ba1-08e63db50b47" providerId="ADAL" clId="{E094A0D3-9008-D44F-B23F-E71F39C2BDEC}" dt="2021-01-27T05:33:55.712" v="791" actId="14100"/>
          <ac:spMkLst>
            <pc:docMk/>
            <pc:sldMk cId="1427618944" sldId="553"/>
            <ac:spMk id="84" creationId="{C4E05674-68A2-0D4E-8B47-F7A2C6A6B76F}"/>
          </ac:spMkLst>
        </pc:spChg>
        <pc:picChg chg="mod">
          <ac:chgData name="Zhao Jin" userId="cd05a825-544c-438a-9ba1-08e63db50b47" providerId="ADAL" clId="{E094A0D3-9008-D44F-B23F-E71F39C2BDEC}" dt="2021-01-27T05:21:27.060" v="366" actId="1076"/>
          <ac:picMkLst>
            <pc:docMk/>
            <pc:sldMk cId="1427618944" sldId="553"/>
            <ac:picMk id="3" creationId="{78D60D94-825A-D54F-ACF5-EA46D7263418}"/>
          </ac:picMkLst>
        </pc:picChg>
      </pc:sldChg>
      <pc:sldChg chg="addSp delSp modSp add ord delAnim modAnim">
        <pc:chgData name="Zhao Jin" userId="cd05a825-544c-438a-9ba1-08e63db50b47" providerId="ADAL" clId="{E094A0D3-9008-D44F-B23F-E71F39C2BDEC}" dt="2021-01-27T05:37:50.456" v="1042" actId="1035"/>
        <pc:sldMkLst>
          <pc:docMk/>
          <pc:sldMk cId="1659983766" sldId="554"/>
        </pc:sldMkLst>
        <pc:spChg chg="del">
          <ac:chgData name="Zhao Jin" userId="cd05a825-544c-438a-9ba1-08e63db50b47" providerId="ADAL" clId="{E094A0D3-9008-D44F-B23F-E71F39C2BDEC}" dt="2021-01-27T05:24:43.231" v="381" actId="478"/>
          <ac:spMkLst>
            <pc:docMk/>
            <pc:sldMk cId="1659983766" sldId="554"/>
            <ac:spMk id="11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5.188" v="376" actId="478"/>
          <ac:spMkLst>
            <pc:docMk/>
            <pc:sldMk cId="1659983766" sldId="554"/>
            <ac:spMk id="13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7:49.217" v="613" actId="478"/>
          <ac:spMkLst>
            <pc:docMk/>
            <pc:sldMk cId="1659983766" sldId="554"/>
            <ac:spMk id="14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3.113" v="375" actId="478"/>
          <ac:spMkLst>
            <pc:docMk/>
            <pc:sldMk cId="1659983766" sldId="554"/>
            <ac:spMk id="15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7:50.456" v="1042" actId="1035"/>
          <ac:spMkLst>
            <pc:docMk/>
            <pc:sldMk cId="1659983766" sldId="554"/>
            <ac:spMk id="16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6.336" v="382" actId="478"/>
          <ac:spMkLst>
            <pc:docMk/>
            <pc:sldMk cId="1659983766" sldId="554"/>
            <ac:spMk id="17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1.620" v="380" actId="478"/>
          <ac:spMkLst>
            <pc:docMk/>
            <pc:sldMk cId="1659983766" sldId="554"/>
            <ac:spMk id="1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1:04.899" v="719" actId="20577"/>
          <ac:spMkLst>
            <pc:docMk/>
            <pc:sldMk cId="1659983766" sldId="554"/>
            <ac:spMk id="34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4:40.087" v="379" actId="478"/>
          <ac:spMkLst>
            <pc:docMk/>
            <pc:sldMk cId="1659983766" sldId="554"/>
            <ac:spMk id="48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35:32.267" v="828" actId="1035"/>
          <ac:spMkLst>
            <pc:docMk/>
            <pc:sldMk cId="1659983766" sldId="554"/>
            <ac:spMk id="49" creationId="{21EEE82A-4DB6-1D4F-9A03-5951F440FE93}"/>
          </ac:spMkLst>
        </pc:spChg>
        <pc:spChg chg="add mod">
          <ac:chgData name="Zhao Jin" userId="cd05a825-544c-438a-9ba1-08e63db50b47" providerId="ADAL" clId="{E094A0D3-9008-D44F-B23F-E71F39C2BDEC}" dt="2021-01-27T05:37:45.636" v="1033" actId="139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E094A0D3-9008-D44F-B23F-E71F39C2BDEC}" dt="2021-01-27T05:24:26.093" v="374" actId="20577"/>
          <ac:spMkLst>
            <pc:docMk/>
            <pc:sldMk cId="1659983766" sldId="554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24:36.894" v="377" actId="478"/>
          <ac:grpSpMkLst>
            <pc:docMk/>
            <pc:sldMk cId="1659983766" sldId="554"/>
            <ac:grpSpMk id="19" creationId="{00000000-0000-0000-0000-000000000000}"/>
          </ac:grpSpMkLst>
        </pc:grpChg>
        <pc:grpChg chg="mod">
          <ac:chgData name="Zhao Jin" userId="cd05a825-544c-438a-9ba1-08e63db50b47" providerId="ADAL" clId="{E094A0D3-9008-D44F-B23F-E71F39C2BDEC}" dt="2021-01-27T05:36:20.397" v="880" actId="107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1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3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8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9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30:33.903" v="698" actId="14100"/>
          <ac:cxnSpMkLst>
            <pc:docMk/>
            <pc:sldMk cId="1659983766" sldId="554"/>
            <ac:cxnSpMk id="40" creationId="{00000000-0000-0000-0000-000000000000}"/>
          </ac:cxnSpMkLst>
        </pc:cxnChg>
      </pc:sldChg>
      <pc:sldChg chg="addSp delSp modSp add">
        <pc:chgData name="Zhao Jin" userId="cd05a825-544c-438a-9ba1-08e63db50b47" providerId="ADAL" clId="{E094A0D3-9008-D44F-B23F-E71F39C2BDEC}" dt="2021-01-27T05:44:46" v="1434" actId="207"/>
        <pc:sldMkLst>
          <pc:docMk/>
          <pc:sldMk cId="1268238251" sldId="555"/>
        </pc:sldMkLst>
        <pc:spChg chg="del">
          <ac:chgData name="Zhao Jin" userId="cd05a825-544c-438a-9ba1-08e63db50b47" providerId="ADAL" clId="{E094A0D3-9008-D44F-B23F-E71F39C2BDEC}" dt="2021-01-27T05:35:16.592" v="820" actId="478"/>
          <ac:spMkLst>
            <pc:docMk/>
            <pc:sldMk cId="1268238251" sldId="555"/>
            <ac:spMk id="16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44:46" v="1434" actId="207"/>
          <ac:spMkLst>
            <pc:docMk/>
            <pc:sldMk cId="1268238251" sldId="555"/>
            <ac:spMk id="25" creationId="{F43FC8C1-7270-804E-9F1F-0B4AED0CEA28}"/>
          </ac:spMkLst>
        </pc:spChg>
        <pc:spChg chg="add mod">
          <ac:chgData name="Zhao Jin" userId="cd05a825-544c-438a-9ba1-08e63db50b47" providerId="ADAL" clId="{E094A0D3-9008-D44F-B23F-E71F39C2BDEC}" dt="2021-01-27T05:44:16.318" v="1429" actId="14100"/>
          <ac:spMkLst>
            <pc:docMk/>
            <pc:sldMk cId="1268238251" sldId="555"/>
            <ac:spMk id="26" creationId="{D54C351E-DA02-A443-8515-857077895051}"/>
          </ac:spMkLst>
        </pc:spChg>
        <pc:spChg chg="add mod">
          <ac:chgData name="Zhao Jin" userId="cd05a825-544c-438a-9ba1-08e63db50b47" providerId="ADAL" clId="{E094A0D3-9008-D44F-B23F-E71F39C2BDEC}" dt="2021-01-27T05:41:58.527" v="1301" actId="1036"/>
          <ac:spMkLst>
            <pc:docMk/>
            <pc:sldMk cId="1268238251" sldId="555"/>
            <ac:spMk id="27" creationId="{367D5355-0C55-2E48-9F4B-AB4FC9100A05}"/>
          </ac:spMkLst>
        </pc:spChg>
        <pc:spChg chg="add del mod">
          <ac:chgData name="Zhao Jin" userId="cd05a825-544c-438a-9ba1-08e63db50b47" providerId="ADAL" clId="{E094A0D3-9008-D44F-B23F-E71F39C2BDEC}" dt="2021-01-27T05:40:51.648" v="1180"/>
          <ac:spMkLst>
            <pc:docMk/>
            <pc:sldMk cId="1268238251" sldId="555"/>
            <ac:spMk id="28" creationId="{EE887C52-B868-F041-B2F3-E77854181B5E}"/>
          </ac:spMkLst>
        </pc:spChg>
        <pc:spChg chg="mod">
          <ac:chgData name="Zhao Jin" userId="cd05a825-544c-438a-9ba1-08e63db50b47" providerId="ADAL" clId="{E094A0D3-9008-D44F-B23F-E71F39C2BDEC}" dt="2021-01-27T05:44:00.171" v="1425" actId="14100"/>
          <ac:spMkLst>
            <pc:docMk/>
            <pc:sldMk cId="1268238251" sldId="555"/>
            <ac:spMk id="49" creationId="{21EEE82A-4DB6-1D4F-9A03-5951F440FE93}"/>
          </ac:spMkLst>
        </pc:spChg>
        <pc:grpChg chg="del">
          <ac:chgData name="Zhao Jin" userId="cd05a825-544c-438a-9ba1-08e63db50b47" providerId="ADAL" clId="{E094A0D3-9008-D44F-B23F-E71F39C2BDEC}" dt="2021-01-27T05:35:18.480" v="821" actId="478"/>
          <ac:grpSpMkLst>
            <pc:docMk/>
            <pc:sldMk cId="1268238251" sldId="555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35:18.480" v="821" actId="478"/>
          <ac:cxnSpMkLst>
            <pc:docMk/>
            <pc:sldMk cId="1268238251" sldId="555"/>
            <ac:cxnSpMk id="33" creationId="{00000000-0000-0000-0000-000000000000}"/>
          </ac:cxnSpMkLst>
        </pc:cxnChg>
      </pc:sldChg>
      <pc:sldMasterChg chg="modSp modSldLayout">
        <pc:chgData name="Zhao Jin" userId="cd05a825-544c-438a-9ba1-08e63db50b47" providerId="ADAL" clId="{E094A0D3-9008-D44F-B23F-E71F39C2BDEC}" dt="2021-01-27T04:58:20.523" v="47"/>
        <pc:sldMasterMkLst>
          <pc:docMk/>
          <pc:sldMasterMk cId="0" sldId="2147485087"/>
        </pc:sldMaster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1F7CFED-A664-443A-A173-5DFC1A50598C}"/>
    <pc:docChg chg="undo custSel addSld delSld modSld sldOrd">
      <pc:chgData name="Zhao Jin" userId="cd05a825-544c-438a-9ba1-08e63db50b47" providerId="ADAL" clId="{B1F7CFED-A664-443A-A173-5DFC1A50598C}" dt="2021-01-27T11:27:42.250" v="3304" actId="20577"/>
      <pc:docMkLst>
        <pc:docMk/>
      </pc:docMkLst>
      <pc:sldChg chg="modSp mod">
        <pc:chgData name="Zhao Jin" userId="cd05a825-544c-438a-9ba1-08e63db50b47" providerId="ADAL" clId="{B1F7CFED-A664-443A-A173-5DFC1A50598C}" dt="2021-01-27T08:47:23.481" v="3299" actId="20577"/>
        <pc:sldMkLst>
          <pc:docMk/>
          <pc:sldMk cId="2438607696" sldId="468"/>
        </pc:sldMkLst>
        <pc:spChg chg="mod">
          <ac:chgData name="Zhao Jin" userId="cd05a825-544c-438a-9ba1-08e63db50b47" providerId="ADAL" clId="{B1F7CFED-A664-443A-A173-5DFC1A50598C}" dt="2021-01-27T08:47:23.481" v="3299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1311126165" sldId="485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792232794" sldId="50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792232794" sldId="504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1:06.537" v="2865" actId="478"/>
          <ac:spMkLst>
            <pc:docMk/>
            <pc:sldMk cId="3792232794" sldId="504"/>
            <ac:spMk id="14340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681224785" sldId="531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375427509" sldId="545"/>
        </pc:sldMkLst>
        <pc:spChg chg="add mod">
          <ac:chgData name="Zhao Jin" userId="cd05a825-544c-438a-9ba1-08e63db50b47" providerId="ADAL" clId="{B1F7CFED-A664-443A-A173-5DFC1A50598C}" dt="2021-01-27T07:43:52.646" v="2620" actId="1076"/>
          <ac:spMkLst>
            <pc:docMk/>
            <pc:sldMk cId="375427509" sldId="545"/>
            <ac:spMk id="2" creationId="{E9A5D595-9C8F-4791-89EB-4A77CF886521}"/>
          </ac:spMkLst>
        </pc:spChg>
        <pc:spChg chg="mod">
          <ac:chgData name="Zhao Jin" userId="cd05a825-544c-438a-9ba1-08e63db50b47" providerId="ADAL" clId="{B1F7CFED-A664-443A-A173-5DFC1A50598C}" dt="2021-01-27T07:40:56.676" v="2395" actId="1038"/>
          <ac:spMkLst>
            <pc:docMk/>
            <pc:sldMk cId="375427509" sldId="545"/>
            <ac:spMk id="9" creationId="{00000000-0000-0000-0000-000000000000}"/>
          </ac:spMkLst>
        </pc:spChg>
        <pc:spChg chg="add del mod">
          <ac:chgData name="Zhao Jin" userId="cd05a825-544c-438a-9ba1-08e63db50b47" providerId="ADAL" clId="{B1F7CFED-A664-443A-A173-5DFC1A50598C}" dt="2021-01-27T07:41:30.878" v="2420" actId="478"/>
          <ac:spMkLst>
            <pc:docMk/>
            <pc:sldMk cId="375427509" sldId="545"/>
            <ac:spMk id="10" creationId="{B8A19F3D-8432-44D5-9DDD-CA0671559FFB}"/>
          </ac:spMkLst>
        </pc:spChg>
        <pc:spChg chg="add mod">
          <ac:chgData name="Zhao Jin" userId="cd05a825-544c-438a-9ba1-08e63db50b47" providerId="ADAL" clId="{B1F7CFED-A664-443A-A173-5DFC1A50598C}" dt="2021-01-27T07:43:23.111" v="2615" actId="207"/>
          <ac:spMkLst>
            <pc:docMk/>
            <pc:sldMk cId="375427509" sldId="545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2:29.047" v="2536" actId="20577"/>
          <ac:spMkLst>
            <pc:docMk/>
            <pc:sldMk cId="375427509" sldId="545"/>
            <ac:spMk id="14" creationId="{7016A8A5-E9D1-453F-88AF-4D42231AA134}"/>
          </ac:spMkLst>
        </pc:spChg>
      </pc:sldChg>
      <pc:sldChg chg="addSp delSp modSp add del mod delAnim modAnim">
        <pc:chgData name="Zhao Jin" userId="cd05a825-544c-438a-9ba1-08e63db50b47" providerId="ADAL" clId="{B1F7CFED-A664-443A-A173-5DFC1A50598C}" dt="2021-01-27T07:38:37.769" v="2178" actId="2696"/>
        <pc:sldMkLst>
          <pc:docMk/>
          <pc:sldMk cId="1899776498" sldId="545"/>
        </pc:sldMkLst>
        <pc:spChg chg="mod">
          <ac:chgData name="Zhao Jin" userId="cd05a825-544c-438a-9ba1-08e63db50b47" providerId="ADAL" clId="{B1F7CFED-A664-443A-A173-5DFC1A50598C}" dt="2021-01-27T07:28:31.984" v="1706" actId="20577"/>
          <ac:spMkLst>
            <pc:docMk/>
            <pc:sldMk cId="1899776498" sldId="545"/>
            <ac:spMk id="8" creationId="{00000000-0000-0000-0000-000000000000}"/>
          </ac:spMkLst>
        </pc:spChg>
        <pc:spChg chg="mod topLvl">
          <ac:chgData name="Zhao Jin" userId="cd05a825-544c-438a-9ba1-08e63db50b47" providerId="ADAL" clId="{B1F7CFED-A664-443A-A173-5DFC1A50598C}" dt="2021-01-27T07:37:00.919" v="2165" actId="1038"/>
          <ac:spMkLst>
            <pc:docMk/>
            <pc:sldMk cId="1899776498" sldId="545"/>
            <ac:spMk id="9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23:00.324" v="1525" actId="478"/>
          <ac:spMkLst>
            <pc:docMk/>
            <pc:sldMk cId="1899776498" sldId="545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2:54.170" v="1523" actId="478"/>
          <ac:spMkLst>
            <pc:docMk/>
            <pc:sldMk cId="1899776498" sldId="545"/>
            <ac:spMk id="11" creationId="{00000000-0000-0000-0000-000000000000}"/>
          </ac:spMkLst>
        </pc:spChg>
        <pc:spChg chg="add del">
          <ac:chgData name="Zhao Jin" userId="cd05a825-544c-438a-9ba1-08e63db50b47" providerId="ADAL" clId="{B1F7CFED-A664-443A-A173-5DFC1A50598C}" dt="2021-01-27T07:23:33.583" v="1541" actId="22"/>
          <ac:spMkLst>
            <pc:docMk/>
            <pc:sldMk cId="1899776498" sldId="545"/>
            <ac:spMk id="13" creationId="{5970720F-9366-4804-AA45-49708743C511}"/>
          </ac:spMkLst>
        </pc:spChg>
        <pc:spChg chg="add mod">
          <ac:chgData name="Zhao Jin" userId="cd05a825-544c-438a-9ba1-08e63db50b47" providerId="ADAL" clId="{B1F7CFED-A664-443A-A173-5DFC1A50598C}" dt="2021-01-27T07:36:09.937" v="2130" actId="20578"/>
          <ac:spMkLst>
            <pc:docMk/>
            <pc:sldMk cId="1899776498" sldId="545"/>
            <ac:spMk id="14" creationId="{7016A8A5-E9D1-453F-88AF-4D42231AA134}"/>
          </ac:spMkLst>
        </pc:spChg>
        <pc:spChg chg="add del mod">
          <ac:chgData name="Zhao Jin" userId="cd05a825-544c-438a-9ba1-08e63db50b47" providerId="ADAL" clId="{B1F7CFED-A664-443A-A173-5DFC1A50598C}" dt="2021-01-27T07:38:36.083" v="2177" actId="478"/>
          <ac:spMkLst>
            <pc:docMk/>
            <pc:sldMk cId="1899776498" sldId="545"/>
            <ac:spMk id="15" creationId="{9BDB1968-85B8-431C-8282-873863DD0568}"/>
          </ac:spMkLst>
        </pc:spChg>
        <pc:spChg chg="mod">
          <ac:chgData name="Zhao Jin" userId="cd05a825-544c-438a-9ba1-08e63db50b47" providerId="ADAL" clId="{B1F7CFED-A664-443A-A173-5DFC1A50598C}" dt="2021-01-27T07:32:20.327" v="1938" actId="20577"/>
          <ac:spMkLst>
            <pc:docMk/>
            <pc:sldMk cId="1899776498" sldId="545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2:54.170" v="1523" actId="478"/>
          <ac:grpSpMkLst>
            <pc:docMk/>
            <pc:sldMk cId="1899776498" sldId="545"/>
            <ac:grpSpMk id="2" creationId="{00000000-0000-0000-0000-000000000000}"/>
          </ac:grpSpMkLst>
        </pc:grpChg>
      </pc:sldChg>
      <pc:sldChg chg="addSp delSp modSp add del mod delAnim modAnim">
        <pc:chgData name="Zhao Jin" userId="cd05a825-544c-438a-9ba1-08e63db50b47" providerId="ADAL" clId="{B1F7CFED-A664-443A-A173-5DFC1A50598C}" dt="2021-01-27T08:38:52.330" v="2929" actId="2696"/>
        <pc:sldMkLst>
          <pc:docMk/>
          <pc:sldMk cId="3702084380" sldId="545"/>
        </pc:sldMkLst>
        <pc:spChg chg="del">
          <ac:chgData name="Zhao Jin" userId="cd05a825-544c-438a-9ba1-08e63db50b47" providerId="ADAL" clId="{B1F7CFED-A664-443A-A173-5DFC1A50598C}" dt="2021-01-27T07:46:02.987" v="2628" actId="478"/>
          <ac:spMkLst>
            <pc:docMk/>
            <pc:sldMk cId="3702084380" sldId="545"/>
            <ac:spMk id="2" creationId="{E9A5D595-9C8F-4791-89EB-4A77CF886521}"/>
          </ac:spMkLst>
        </pc:spChg>
        <pc:spChg chg="del">
          <ac:chgData name="Zhao Jin" userId="cd05a825-544c-438a-9ba1-08e63db50b47" providerId="ADAL" clId="{B1F7CFED-A664-443A-A173-5DFC1A50598C}" dt="2021-01-27T07:53:08.383" v="2927" actId="478"/>
          <ac:spMkLst>
            <pc:docMk/>
            <pc:sldMk cId="3702084380" sldId="545"/>
            <ac:spMk id="11" creationId="{BC839910-3DED-4F3B-ACBB-949AD3823840}"/>
          </ac:spMkLst>
        </pc:spChg>
        <pc:spChg chg="add del">
          <ac:chgData name="Zhao Jin" userId="cd05a825-544c-438a-9ba1-08e63db50b47" providerId="ADAL" clId="{B1F7CFED-A664-443A-A173-5DFC1A50598C}" dt="2021-01-27T07:46:37.466" v="2691" actId="478"/>
          <ac:spMkLst>
            <pc:docMk/>
            <pc:sldMk cId="3702084380" sldId="545"/>
            <ac:spMk id="14" creationId="{7016A8A5-E9D1-453F-88AF-4D42231AA134}"/>
          </ac:spMkLst>
        </pc:spChg>
        <pc:spChg chg="mod">
          <ac:chgData name="Zhao Jin" userId="cd05a825-544c-438a-9ba1-08e63db50b47" providerId="ADAL" clId="{B1F7CFED-A664-443A-A173-5DFC1A50598C}" dt="2021-01-27T07:46:32.619" v="2689" actId="20577"/>
          <ac:spMkLst>
            <pc:docMk/>
            <pc:sldMk cId="3702084380" sldId="54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38:28.864" v="2928" actId="478"/>
          <ac:spMkLst>
            <pc:docMk/>
            <pc:sldMk cId="3702084380" sldId="545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42.250" v="3304" actId="20577"/>
        <pc:sldMkLst>
          <pc:docMk/>
          <pc:sldMk cId="4228901100" sldId="54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8901100" sldId="545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42.250" v="3304" actId="20577"/>
          <ac:spMkLst>
            <pc:docMk/>
            <pc:sldMk cId="4228901100" sldId="545"/>
            <ac:spMk id="8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4225956616" sldId="546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5956616" sldId="546"/>
            <ac:spMk id="7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7:50:50.677" v="2860" actId="478"/>
          <ac:spMkLst>
            <pc:docMk/>
            <pc:sldMk cId="4225956616" sldId="546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7:01:43.927" v="726" actId="207"/>
        <pc:sldMkLst>
          <pc:docMk/>
          <pc:sldMk cId="1617257579" sldId="548"/>
        </pc:sldMkLst>
        <pc:spChg chg="add del">
          <ac:chgData name="Zhao Jin" userId="cd05a825-544c-438a-9ba1-08e63db50b47" providerId="ADAL" clId="{B1F7CFED-A664-443A-A173-5DFC1A50598C}" dt="2021-01-27T06:57:25.932" v="430" actId="11529"/>
          <ac:spMkLst>
            <pc:docMk/>
            <pc:sldMk cId="1617257579" sldId="548"/>
            <ac:spMk id="3" creationId="{25B75977-5F8C-4BDE-914A-120DA8BB1667}"/>
          </ac:spMkLst>
        </pc:spChg>
        <pc:spChg chg="add del mod">
          <ac:chgData name="Zhao Jin" userId="cd05a825-544c-438a-9ba1-08e63db50b47" providerId="ADAL" clId="{B1F7CFED-A664-443A-A173-5DFC1A50598C}" dt="2021-01-27T06:58:03.563" v="515" actId="478"/>
          <ac:spMkLst>
            <pc:docMk/>
            <pc:sldMk cId="1617257579" sldId="548"/>
            <ac:spMk id="4" creationId="{2C2FF42B-F3E2-4542-94AE-860A7F4C5AE8}"/>
          </ac:spMkLst>
        </pc:spChg>
        <pc:spChg chg="mod">
          <ac:chgData name="Zhao Jin" userId="cd05a825-544c-438a-9ba1-08e63db50b47" providerId="ADAL" clId="{B1F7CFED-A664-443A-A173-5DFC1A50598C}" dt="2021-01-27T06:51:06.068" v="286" actId="403"/>
          <ac:spMkLst>
            <pc:docMk/>
            <pc:sldMk cId="1617257579" sldId="548"/>
            <ac:spMk id="8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6:55:07.454" v="395" actId="478"/>
          <ac:spMkLst>
            <pc:docMk/>
            <pc:sldMk cId="1617257579" sldId="548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6:58:23.608" v="590" actId="1076"/>
          <ac:spMkLst>
            <pc:docMk/>
            <pc:sldMk cId="1617257579" sldId="548"/>
            <ac:spMk id="11" creationId="{A4A511B3-0BFF-4C82-BF52-5B85A1891528}"/>
          </ac:spMkLst>
        </pc:spChg>
        <pc:spChg chg="add mod">
          <ac:chgData name="Zhao Jin" userId="cd05a825-544c-438a-9ba1-08e63db50b47" providerId="ADAL" clId="{B1F7CFED-A664-443A-A173-5DFC1A50598C}" dt="2021-01-27T06:59:40.363" v="634" actId="1076"/>
          <ac:spMkLst>
            <pc:docMk/>
            <pc:sldMk cId="1617257579" sldId="548"/>
            <ac:spMk id="13" creationId="{F65000D4-8068-4B6E-B9A4-D88802072D9E}"/>
          </ac:spMkLst>
        </pc:spChg>
        <pc:spChg chg="mod">
          <ac:chgData name="Zhao Jin" userId="cd05a825-544c-438a-9ba1-08e63db50b47" providerId="ADAL" clId="{B1F7CFED-A664-443A-A173-5DFC1A50598C}" dt="2021-01-27T06:49:16.978" v="171" actId="313"/>
          <ac:spMkLst>
            <pc:docMk/>
            <pc:sldMk cId="1617257579" sldId="548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B1F7CFED-A664-443A-A173-5DFC1A50598C}" dt="2021-01-27T07:01:43.927" v="726" actId="207"/>
          <ac:graphicFrameMkLst>
            <pc:docMk/>
            <pc:sldMk cId="1617257579" sldId="548"/>
            <ac:graphicFrameMk id="2" creationId="{426125AF-2C98-4B25-8E18-D82777859E86}"/>
          </ac:graphicFrameMkLst>
        </pc:graphicFrameChg>
        <pc:graphicFrameChg chg="add mod modGraphic">
          <ac:chgData name="Zhao Jin" userId="cd05a825-544c-438a-9ba1-08e63db50b47" providerId="ADAL" clId="{B1F7CFED-A664-443A-A173-5DFC1A50598C}" dt="2021-01-27T07:01:40.317" v="725" actId="207"/>
          <ac:graphicFrameMkLst>
            <pc:docMk/>
            <pc:sldMk cId="1617257579" sldId="548"/>
            <ac:graphicFrameMk id="10" creationId="{9C421041-2210-4121-91BC-BD8BDCC5C1CA}"/>
          </ac:graphicFrameMkLst>
        </pc:graphicFrame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784668950" sldId="550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422194935" sldId="55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422194935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2.012" v="2861" actId="478"/>
          <ac:spMkLst>
            <pc:docMk/>
            <pc:sldMk cId="3422194935" sldId="552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427618944" sldId="553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427618944" sldId="553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3.822" v="2862" actId="478"/>
          <ac:spMkLst>
            <pc:docMk/>
            <pc:sldMk cId="1427618944" sldId="553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659983766" sldId="55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659983766" sldId="554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6:40:39.463" v="4" actId="20577"/>
          <ac:spMkLst>
            <pc:docMk/>
            <pc:sldMk cId="1659983766" sldId="554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7:49:14.913" v="2831" actId="1076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6:48:04.932" v="75" actId="6549"/>
          <ac:spMkLst>
            <pc:docMk/>
            <pc:sldMk cId="1659983766" sldId="554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5.076" v="2863" actId="478"/>
          <ac:spMkLst>
            <pc:docMk/>
            <pc:sldMk cId="1659983766" sldId="554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8:43:28.344" v="3236"/>
        <pc:sldMkLst>
          <pc:docMk/>
          <pc:sldMk cId="1268238251" sldId="55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268238251" sldId="555"/>
            <ac:spMk id="7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8:41:03.484" v="2956" actId="20577"/>
          <ac:spMkLst>
            <pc:docMk/>
            <pc:sldMk cId="1268238251" sldId="555"/>
            <ac:spMk id="11" creationId="{2DB8C0DD-2610-48AA-A2F1-A9AE4DD922BA}"/>
          </ac:spMkLst>
        </pc:spChg>
        <pc:spChg chg="add mod">
          <ac:chgData name="Zhao Jin" userId="cd05a825-544c-438a-9ba1-08e63db50b47" providerId="ADAL" clId="{B1F7CFED-A664-443A-A173-5DFC1A50598C}" dt="2021-01-27T08:42:28.113" v="3230" actId="1076"/>
          <ac:spMkLst>
            <pc:docMk/>
            <pc:sldMk cId="1268238251" sldId="555"/>
            <ac:spMk id="13" creationId="{972B1E9B-C6E8-4DE8-871E-C214A3D77F45}"/>
          </ac:spMkLst>
        </pc:spChg>
        <pc:spChg chg="mod">
          <ac:chgData name="Zhao Jin" userId="cd05a825-544c-438a-9ba1-08e63db50b47" providerId="ADAL" clId="{B1F7CFED-A664-443A-A173-5DFC1A50598C}" dt="2021-01-27T08:42:07.396" v="3218" actId="1076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B1F7CFED-A664-443A-A173-5DFC1A50598C}" dt="2021-01-27T06:41:29.448" v="68" actId="1036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B1F7CFED-A664-443A-A173-5DFC1A50598C}" dt="2021-01-27T08:42:36.548" v="3233" actId="14100"/>
          <ac:spMkLst>
            <pc:docMk/>
            <pc:sldMk cId="1268238251" sldId="555"/>
            <ac:spMk id="27" creationId="{367D5355-0C55-2E48-9F4B-AB4FC9100A05}"/>
          </ac:spMkLst>
        </pc:spChg>
        <pc:spChg chg="mod">
          <ac:chgData name="Zhao Jin" userId="cd05a825-544c-438a-9ba1-08e63db50b47" providerId="ADAL" clId="{B1F7CFED-A664-443A-A173-5DFC1A50598C}" dt="2021-01-27T06:41:19.701" v="20" actId="14100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6:48:09.050" v="77" actId="6549"/>
          <ac:spMkLst>
            <pc:docMk/>
            <pc:sldMk cId="1268238251" sldId="55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6.309" v="2864" actId="478"/>
          <ac:spMkLst>
            <pc:docMk/>
            <pc:sldMk cId="1268238251" sldId="555"/>
            <ac:spMk id="14340" creationId="{00000000-0000-0000-0000-000000000000}"/>
          </ac:spMkLst>
        </pc:spChg>
        <pc:picChg chg="add mod">
          <ac:chgData name="Zhao Jin" userId="cd05a825-544c-438a-9ba1-08e63db50b47" providerId="ADAL" clId="{B1F7CFED-A664-443A-A173-5DFC1A50598C}" dt="2021-01-27T06:41:55.260" v="70" actId="1076"/>
          <ac:picMkLst>
            <pc:docMk/>
            <pc:sldMk cId="1268238251" sldId="555"/>
            <ac:picMk id="10" creationId="{54864FA4-5498-40C2-AC55-7C820DE312A4}"/>
          </ac:picMkLst>
        </pc:picChg>
        <pc:picChg chg="add del mod">
          <ac:chgData name="Zhao Jin" userId="cd05a825-544c-438a-9ba1-08e63db50b47" providerId="ADAL" clId="{B1F7CFED-A664-443A-A173-5DFC1A50598C}" dt="2021-01-27T08:42:30.784" v="3231" actId="478"/>
          <ac:picMkLst>
            <pc:docMk/>
            <pc:sldMk cId="1268238251" sldId="555"/>
            <ac:picMk id="14" creationId="{06DAC04A-DB00-43B7-B28D-DAEF577685EF}"/>
          </ac:picMkLst>
        </pc:picChg>
      </pc:sldChg>
      <pc:sldChg chg="addSp delSp modSp add mod ord">
        <pc:chgData name="Zhao Jin" userId="cd05a825-544c-438a-9ba1-08e63db50b47" providerId="ADAL" clId="{B1F7CFED-A664-443A-A173-5DFC1A50598C}" dt="2021-01-27T07:08:25.449" v="1116" actId="207"/>
        <pc:sldMkLst>
          <pc:docMk/>
          <pc:sldMk cId="3990513599" sldId="556"/>
        </pc:sldMkLst>
        <pc:spChg chg="add del">
          <ac:chgData name="Zhao Jin" userId="cd05a825-544c-438a-9ba1-08e63db50b47" providerId="ADAL" clId="{B1F7CFED-A664-443A-A173-5DFC1A50598C}" dt="2021-01-27T06:56:10.472" v="407"/>
          <ac:spMkLst>
            <pc:docMk/>
            <pc:sldMk cId="3990513599" sldId="556"/>
            <ac:spMk id="3" creationId="{0A875857-CF74-416D-8252-06EE7DA458C4}"/>
          </ac:spMkLst>
        </pc:spChg>
        <pc:spChg chg="add del">
          <ac:chgData name="Zhao Jin" userId="cd05a825-544c-438a-9ba1-08e63db50b47" providerId="ADAL" clId="{B1F7CFED-A664-443A-A173-5DFC1A50598C}" dt="2021-01-27T06:56:12.519" v="409"/>
          <ac:spMkLst>
            <pc:docMk/>
            <pc:sldMk cId="3990513599" sldId="556"/>
            <ac:spMk id="4" creationId="{64F9D77D-5C03-4A5A-A9C6-EEE366FC782B}"/>
          </ac:spMkLst>
        </pc:spChg>
        <pc:spChg chg="mod">
          <ac:chgData name="Zhao Jin" userId="cd05a825-544c-438a-9ba1-08e63db50b47" providerId="ADAL" clId="{B1F7CFED-A664-443A-A173-5DFC1A50598C}" dt="2021-01-27T07:00:18.754" v="646" actId="1076"/>
          <ac:spMkLst>
            <pc:docMk/>
            <pc:sldMk cId="3990513599" sldId="556"/>
            <ac:spMk id="8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08:25.449" v="1116" actId="207"/>
          <ac:spMkLst>
            <pc:docMk/>
            <pc:sldMk cId="3990513599" sldId="556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04:17.602" v="912" actId="14100"/>
          <ac:spMkLst>
            <pc:docMk/>
            <pc:sldMk cId="3990513599" sldId="556"/>
            <ac:spMk id="13" creationId="{83E77368-EFC8-43A5-9C2D-1D67480ABDD4}"/>
          </ac:spMkLst>
        </pc:spChg>
        <pc:spChg chg="add mod">
          <ac:chgData name="Zhao Jin" userId="cd05a825-544c-438a-9ba1-08e63db50b47" providerId="ADAL" clId="{B1F7CFED-A664-443A-A173-5DFC1A50598C}" dt="2021-01-27T07:05:16.894" v="1022" actId="5793"/>
          <ac:spMkLst>
            <pc:docMk/>
            <pc:sldMk cId="3990513599" sldId="556"/>
            <ac:spMk id="14" creationId="{160E7932-F8E1-47DC-A439-4EDAB1A0E116}"/>
          </ac:spMkLst>
        </pc:spChg>
        <pc:spChg chg="mod">
          <ac:chgData name="Zhao Jin" userId="cd05a825-544c-438a-9ba1-08e63db50b47" providerId="ADAL" clId="{B1F7CFED-A664-443A-A173-5DFC1A50598C}" dt="2021-01-27T07:05:28.456" v="1023"/>
          <ac:spMkLst>
            <pc:docMk/>
            <pc:sldMk cId="3990513599" sldId="55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B1F7CFED-A664-443A-A173-5DFC1A50598C}" dt="2021-01-27T06:55:56.946" v="400" actId="478"/>
          <ac:graphicFrameMkLst>
            <pc:docMk/>
            <pc:sldMk cId="3990513599" sldId="556"/>
            <ac:graphicFrameMk id="2" creationId="{426125AF-2C98-4B25-8E18-D82777859E86}"/>
          </ac:graphicFrameMkLst>
        </pc:graphicFrameChg>
        <pc:graphicFrameChg chg="del mod modGraphic">
          <ac:chgData name="Zhao Jin" userId="cd05a825-544c-438a-9ba1-08e63db50b47" providerId="ADAL" clId="{B1F7CFED-A664-443A-A173-5DFC1A50598C}" dt="2021-01-27T06:59:50.019" v="635" actId="478"/>
          <ac:graphicFrameMkLst>
            <pc:docMk/>
            <pc:sldMk cId="3990513599" sldId="556"/>
            <ac:graphicFrameMk id="10" creationId="{9C421041-2210-4121-91BC-BD8BDCC5C1CA}"/>
          </ac:graphicFrameMkLst>
        </pc:graphicFrameChg>
        <pc:picChg chg="add del mod">
          <ac:chgData name="Zhao Jin" userId="cd05a825-544c-438a-9ba1-08e63db50b47" providerId="ADAL" clId="{B1F7CFED-A664-443A-A173-5DFC1A50598C}" dt="2021-01-27T07:03:22.864" v="754" actId="478"/>
          <ac:picMkLst>
            <pc:docMk/>
            <pc:sldMk cId="3990513599" sldId="556"/>
            <ac:picMk id="6" creationId="{3C6114E5-8048-4B49-9203-9B6E6AC2505F}"/>
          </ac:picMkLst>
        </pc:picChg>
      </pc:sldChg>
      <pc:sldChg chg="modSp add mod">
        <pc:chgData name="Zhao Jin" userId="cd05a825-544c-438a-9ba1-08e63db50b47" providerId="ADAL" clId="{B1F7CFED-A664-443A-A173-5DFC1A50598C}" dt="2021-01-27T07:10:49.029" v="1165" actId="1038"/>
        <pc:sldMkLst>
          <pc:docMk/>
          <pc:sldMk cId="788021743" sldId="557"/>
        </pc:sldMkLst>
        <pc:spChg chg="mod">
          <ac:chgData name="Zhao Jin" userId="cd05a825-544c-438a-9ba1-08e63db50b47" providerId="ADAL" clId="{B1F7CFED-A664-443A-A173-5DFC1A50598C}" dt="2021-01-27T07:10:47.218" v="1157" actId="20577"/>
          <ac:spMkLst>
            <pc:docMk/>
            <pc:sldMk cId="788021743" sldId="557"/>
            <ac:spMk id="9" creationId="{279DD0F7-7371-46CC-B55A-367690ADD30F}"/>
          </ac:spMkLst>
        </pc:spChg>
        <pc:spChg chg="mod">
          <ac:chgData name="Zhao Jin" userId="cd05a825-544c-438a-9ba1-08e63db50b47" providerId="ADAL" clId="{B1F7CFED-A664-443A-A173-5DFC1A50598C}" dt="2021-01-27T07:01:23.245" v="713"/>
          <ac:spMkLst>
            <pc:docMk/>
            <pc:sldMk cId="788021743" sldId="557"/>
            <ac:spMk id="14338" creationId="{00000000-0000-0000-0000-000000000000}"/>
          </ac:spMkLst>
        </pc:spChg>
        <pc:picChg chg="mod">
          <ac:chgData name="Zhao Jin" userId="cd05a825-544c-438a-9ba1-08e63db50b47" providerId="ADAL" clId="{B1F7CFED-A664-443A-A173-5DFC1A50598C}" dt="2021-01-27T07:10:49.029" v="1165" actId="1038"/>
          <ac:picMkLst>
            <pc:docMk/>
            <pc:sldMk cId="788021743" sldId="557"/>
            <ac:picMk id="6" creationId="{3C6114E5-8048-4B49-9203-9B6E6AC2505F}"/>
          </ac:picMkLst>
        </pc:picChg>
      </pc:sldChg>
      <pc:sldChg chg="addSp delSp modSp add mod">
        <pc:chgData name="Zhao Jin" userId="cd05a825-544c-438a-9ba1-08e63db50b47" providerId="ADAL" clId="{B1F7CFED-A664-443A-A173-5DFC1A50598C}" dt="2021-01-27T07:22:06.429" v="1447"/>
        <pc:sldMkLst>
          <pc:docMk/>
          <pc:sldMk cId="686532275" sldId="558"/>
        </pc:sldMkLst>
        <pc:spChg chg="add del">
          <ac:chgData name="Zhao Jin" userId="cd05a825-544c-438a-9ba1-08e63db50b47" providerId="ADAL" clId="{B1F7CFED-A664-443A-A173-5DFC1A50598C}" dt="2021-01-27T07:22:06.429" v="1447"/>
          <ac:spMkLst>
            <pc:docMk/>
            <pc:sldMk cId="686532275" sldId="558"/>
            <ac:spMk id="2" creationId="{50DAFF2E-E59B-4B0A-B39A-0A9A433DF196}"/>
          </ac:spMkLst>
        </pc:spChg>
        <pc:spChg chg="mod">
          <ac:chgData name="Zhao Jin" userId="cd05a825-544c-438a-9ba1-08e63db50b47" providerId="ADAL" clId="{B1F7CFED-A664-443A-A173-5DFC1A50598C}" dt="2021-01-27T07:11:04.140" v="1189" actId="20577"/>
          <ac:spMkLst>
            <pc:docMk/>
            <pc:sldMk cId="686532275" sldId="558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12:48.415" v="1316" actId="1076"/>
          <ac:spMkLst>
            <pc:docMk/>
            <pc:sldMk cId="686532275" sldId="558"/>
            <ac:spMk id="11" creationId="{06D4AE3F-3899-440E-885D-187ED02668FA}"/>
          </ac:spMkLst>
        </pc:spChg>
        <pc:spChg chg="mod">
          <ac:chgData name="Zhao Jin" userId="cd05a825-544c-438a-9ba1-08e63db50b47" providerId="ADAL" clId="{B1F7CFED-A664-443A-A173-5DFC1A50598C}" dt="2021-01-27T07:06:36.158" v="1044" actId="20577"/>
          <ac:spMkLst>
            <pc:docMk/>
            <pc:sldMk cId="686532275" sldId="558"/>
            <ac:spMk id="14338" creationId="{00000000-0000-0000-0000-000000000000}"/>
          </ac:spMkLst>
        </pc:spChg>
        <pc:graphicFrameChg chg="add mod">
          <ac:chgData name="Zhao Jin" userId="cd05a825-544c-438a-9ba1-08e63db50b47" providerId="ADAL" clId="{B1F7CFED-A664-443A-A173-5DFC1A50598C}" dt="2021-01-27T07:08:05.620" v="1114" actId="1076"/>
          <ac:graphicFrameMkLst>
            <pc:docMk/>
            <pc:sldMk cId="686532275" sldId="558"/>
            <ac:graphicFrameMk id="10" creationId="{B07397E8-8FF1-4DF2-8C73-DB57A0C0D228}"/>
          </ac:graphicFrameMkLst>
        </pc:graphicFrameChg>
        <pc:picChg chg="del">
          <ac:chgData name="Zhao Jin" userId="cd05a825-544c-438a-9ba1-08e63db50b47" providerId="ADAL" clId="{B1F7CFED-A664-443A-A173-5DFC1A50598C}" dt="2021-01-27T07:03:15.205" v="751" actId="478"/>
          <ac:picMkLst>
            <pc:docMk/>
            <pc:sldMk cId="686532275" sldId="558"/>
            <ac:picMk id="6" creationId="{3C6114E5-8048-4B49-9203-9B6E6AC2505F}"/>
          </ac:picMkLst>
        </pc:picChg>
      </pc:sldChg>
      <pc:sldChg chg="delSp modSp add mod">
        <pc:chgData name="Zhao Jin" userId="cd05a825-544c-438a-9ba1-08e63db50b47" providerId="ADAL" clId="{B1F7CFED-A664-443A-A173-5DFC1A50598C}" dt="2021-01-27T08:43:28.344" v="3236"/>
        <pc:sldMkLst>
          <pc:docMk/>
          <pc:sldMk cId="182578491" sldId="559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1.728" v="3234" actId="478"/>
          <ac:spMkLst>
            <pc:docMk/>
            <pc:sldMk cId="182578491" sldId="559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13:34.600" v="1318" actId="47"/>
        <pc:sldMkLst>
          <pc:docMk/>
          <pc:sldMk cId="730965808" sldId="559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2685445290" sldId="559"/>
        </pc:sldMkLst>
        <pc:spChg chg="add del mod">
          <ac:chgData name="Zhao Jin" userId="cd05a825-544c-438a-9ba1-08e63db50b47" providerId="ADAL" clId="{B1F7CFED-A664-443A-A173-5DFC1A50598C}" dt="2021-01-27T07:15:02.856" v="1421" actId="478"/>
          <ac:spMkLst>
            <pc:docMk/>
            <pc:sldMk cId="2685445290" sldId="559"/>
            <ac:spMk id="3" creationId="{F27A9FFF-FF10-493C-9900-640F0D413894}"/>
          </ac:spMkLst>
        </pc:spChg>
        <pc:spChg chg="add">
          <ac:chgData name="Zhao Jin" userId="cd05a825-544c-438a-9ba1-08e63db50b47" providerId="ADAL" clId="{B1F7CFED-A664-443A-A173-5DFC1A50598C}" dt="2021-01-27T07:16:10.437" v="1432" actId="11529"/>
          <ac:spMkLst>
            <pc:docMk/>
            <pc:sldMk cId="2685445290" sldId="559"/>
            <ac:spMk id="4" creationId="{89BDF917-D9DB-4127-94A6-281CEDB201A4}"/>
          </ac:spMkLst>
        </pc:spChg>
        <pc:spChg chg="del">
          <ac:chgData name="Zhao Jin" userId="cd05a825-544c-438a-9ba1-08e63db50b47" providerId="ADAL" clId="{B1F7CFED-A664-443A-A173-5DFC1A50598C}" dt="2021-01-27T07:14:58.633" v="1419" actId="478"/>
          <ac:spMkLst>
            <pc:docMk/>
            <pc:sldMk cId="2685445290" sldId="559"/>
            <ac:spMk id="16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15:11.599" v="1425" actId="6549"/>
          <ac:spMkLst>
            <pc:docMk/>
            <pc:sldMk cId="2685445290" sldId="559"/>
            <ac:spMk id="28" creationId="{206BF097-CD0C-4B25-AF09-C35109612BC3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30" creationId="{7234A59B-0C32-4225-9BF4-845F54818682}"/>
          </ac:spMkLst>
        </pc:spChg>
        <pc:spChg chg="mod">
          <ac:chgData name="Zhao Jin" userId="cd05a825-544c-438a-9ba1-08e63db50b47" providerId="ADAL" clId="{B1F7CFED-A664-443A-A173-5DFC1A50598C}" dt="2021-01-27T07:15:05.814" v="1422" actId="14100"/>
          <ac:spMkLst>
            <pc:docMk/>
            <pc:sldMk cId="2685445290" sldId="559"/>
            <ac:spMk id="49" creationId="{21EEE82A-4DB6-1D4F-9A03-5951F440FE93}"/>
          </ac:spMkLst>
        </pc:spChg>
        <pc:spChg chg="del">
          <ac:chgData name="Zhao Jin" userId="cd05a825-544c-438a-9ba1-08e63db50b47" providerId="ADAL" clId="{B1F7CFED-A664-443A-A173-5DFC1A50598C}" dt="2021-01-27T07:15:00.251" v="1420" actId="478"/>
          <ac:spMkLst>
            <pc:docMk/>
            <pc:sldMk cId="2685445290" sldId="559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7:16:05.860" v="1431" actId="20577"/>
          <ac:spMkLst>
            <pc:docMk/>
            <pc:sldMk cId="2685445290" sldId="559"/>
            <ac:spMk id="51" creationId="{A1BABC06-E437-4B15-AEF6-CDFC9B9E63DF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4" creationId="{946F9809-F788-4E2B-972F-38A908522CFB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5" creationId="{B1BE3EB9-64B8-4756-A4A5-C442B56C5680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6" creationId="{1C1A26CE-18B7-42A5-BBEF-0572FF1D6C48}"/>
          </ac:spMkLst>
        </pc:spChg>
        <pc:spChg chg="mod">
          <ac:chgData name="Zhao Jin" userId="cd05a825-544c-438a-9ba1-08e63db50b47" providerId="ADAL" clId="{B1F7CFED-A664-443A-A173-5DFC1A50598C}" dt="2021-01-27T07:14:20.242" v="1369" actId="6549"/>
          <ac:spMkLst>
            <pc:docMk/>
            <pc:sldMk cId="2685445290" sldId="559"/>
            <ac:spMk id="14338" creationId="{00000000-0000-0000-0000-000000000000}"/>
          </ac:spMkLst>
        </pc:spChg>
        <pc:grpChg chg="add mod">
          <ac:chgData name="Zhao Jin" userId="cd05a825-544c-438a-9ba1-08e63db50b47" providerId="ADAL" clId="{B1F7CFED-A664-443A-A173-5DFC1A50598C}" dt="2021-01-27T07:16:22.546" v="1444" actId="1035"/>
          <ac:grpSpMkLst>
            <pc:docMk/>
            <pc:sldMk cId="2685445290" sldId="559"/>
            <ac:grpSpMk id="29" creationId="{9E869CF5-5422-464C-A5AD-90C40AC515C1}"/>
          </ac:grpSpMkLst>
        </pc:grpChg>
        <pc:grpChg chg="del">
          <ac:chgData name="Zhao Jin" userId="cd05a825-544c-438a-9ba1-08e63db50b47" providerId="ADAL" clId="{B1F7CFED-A664-443A-A173-5DFC1A50598C}" dt="2021-01-27T07:15:59.100" v="1426" actId="478"/>
          <ac:grpSpMkLst>
            <pc:docMk/>
            <pc:sldMk cId="2685445290" sldId="559"/>
            <ac:grpSpMk id="31" creationId="{00000000-0000-0000-0000-000000000000}"/>
          </ac:grpSpMkLst>
        </pc:grpChg>
        <pc:cxnChg chg="mod">
          <ac:chgData name="Zhao Jin" userId="cd05a825-544c-438a-9ba1-08e63db50b47" providerId="ADAL" clId="{B1F7CFED-A664-443A-A173-5DFC1A50598C}" dt="2021-01-27T07:15:59.100" v="1426" actId="478"/>
          <ac:cxnSpMkLst>
            <pc:docMk/>
            <pc:sldMk cId="2685445290" sldId="559"/>
            <ac:cxnSpMk id="33" creationId="{00000000-0000-0000-0000-000000000000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3" creationId="{EF33DD42-CCBC-42CE-A0AC-83D11C28EDCB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8" creationId="{AE2C6753-7EF0-42E0-B4A9-E162D01D3DB4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9" creationId="{CBBC3FB1-8D56-4941-850C-B56253BAB875}"/>
          </ac:cxnSpMkLst>
        </pc:cxnChg>
      </pc:sldChg>
      <pc:sldChg chg="add del">
        <pc:chgData name="Zhao Jin" userId="cd05a825-544c-438a-9ba1-08e63db50b47" providerId="ADAL" clId="{B1F7CFED-A664-443A-A173-5DFC1A50598C}" dt="2021-01-27T07:11:52.838" v="1191"/>
        <pc:sldMkLst>
          <pc:docMk/>
          <pc:sldMk cId="3573907213" sldId="559"/>
        </pc:sldMkLst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681791183" sldId="559"/>
        </pc:sldMkLst>
      </pc:sldChg>
      <pc:sldChg chg="add del">
        <pc:chgData name="Zhao Jin" userId="cd05a825-544c-438a-9ba1-08e63db50b47" providerId="ADAL" clId="{B1F7CFED-A664-443A-A173-5DFC1A50598C}" dt="2021-01-27T07:44:47.950" v="2625" actId="2696"/>
        <pc:sldMkLst>
          <pc:docMk/>
          <pc:sldMk cId="705142466" sldId="560"/>
        </pc:sldMkLst>
      </pc:sldChg>
      <pc:sldChg chg="delSp modSp add del mod">
        <pc:chgData name="Zhao Jin" userId="cd05a825-544c-438a-9ba1-08e63db50b47" providerId="ADAL" clId="{B1F7CFED-A664-443A-A173-5DFC1A50598C}" dt="2021-01-27T11:27:21.918" v="3300" actId="47"/>
        <pc:sldMkLst>
          <pc:docMk/>
          <pc:sldMk cId="2633024700" sldId="560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633024700" sldId="560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4.551" v="3235" actId="478"/>
          <ac:spMkLst>
            <pc:docMk/>
            <pc:sldMk cId="2633024700" sldId="560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566869056" sldId="560"/>
        </pc:sldMkLst>
      </pc:sldChg>
      <pc:sldChg chg="addSp delSp modSp add del mod">
        <pc:chgData name="Zhao Jin" userId="cd05a825-544c-438a-9ba1-08e63db50b47" providerId="ADAL" clId="{B1F7CFED-A664-443A-A173-5DFC1A50598C}" dt="2021-01-27T07:49:21.777" v="2832" actId="47"/>
        <pc:sldMkLst>
          <pc:docMk/>
          <pc:sldMk cId="3148407277" sldId="561"/>
        </pc:sldMkLst>
        <pc:spChg chg="add del mod">
          <ac:chgData name="Zhao Jin" userId="cd05a825-544c-438a-9ba1-08e63db50b47" providerId="ADAL" clId="{B1F7CFED-A664-443A-A173-5DFC1A50598C}" dt="2021-01-27T07:47:05.666" v="2719"/>
          <ac:spMkLst>
            <pc:docMk/>
            <pc:sldMk cId="3148407277" sldId="561"/>
            <ac:spMk id="10" creationId="{80DA4446-4BDA-4F20-9FEC-9727D04CA4CB}"/>
          </ac:spMkLst>
        </pc:spChg>
        <pc:spChg chg="add del">
          <ac:chgData name="Zhao Jin" userId="cd05a825-544c-438a-9ba1-08e63db50b47" providerId="ADAL" clId="{B1F7CFED-A664-443A-A173-5DFC1A50598C}" dt="2021-01-27T07:47:01.906" v="2717" actId="478"/>
          <ac:spMkLst>
            <pc:docMk/>
            <pc:sldMk cId="3148407277" sldId="561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6:46.793" v="2713" actId="20577"/>
          <ac:spMkLst>
            <pc:docMk/>
            <pc:sldMk cId="3148407277" sldId="561"/>
            <ac:spMk id="14338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B1F7CFED-A664-443A-A173-5DFC1A50598C}" dt="2021-01-27T08:38:52.330" v="2929" actId="2696"/>
        <pc:sldMkLst>
          <pc:docMk/>
          <pc:sldMk cId="1212688123" sldId="562"/>
        </pc:sldMkLst>
        <pc:spChg chg="del">
          <ac:chgData name="Zhao Jin" userId="cd05a825-544c-438a-9ba1-08e63db50b47" providerId="ADAL" clId="{B1F7CFED-A664-443A-A173-5DFC1A50598C}" dt="2021-01-27T07:47:12.751" v="2721" actId="478"/>
          <ac:spMkLst>
            <pc:docMk/>
            <pc:sldMk cId="1212688123" sldId="562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48:32.027" v="2785" actId="20577"/>
          <ac:spMkLst>
            <pc:docMk/>
            <pc:sldMk cId="1212688123" sldId="562"/>
            <ac:spMk id="10" creationId="{5FC71EA0-86D0-4839-B226-F2F72C7F52C6}"/>
          </ac:spMkLst>
        </pc:spChg>
        <pc:spChg chg="mod">
          <ac:chgData name="Zhao Jin" userId="cd05a825-544c-438a-9ba1-08e63db50b47" providerId="ADAL" clId="{B1F7CFED-A664-443A-A173-5DFC1A50598C}" dt="2021-01-27T07:47:15.567" v="2722" actId="1076"/>
          <ac:spMkLst>
            <pc:docMk/>
            <pc:sldMk cId="1212688123" sldId="562"/>
            <ac:spMk id="11" creationId="{BC839910-3DED-4F3B-ACBB-949AD3823840}"/>
          </ac:spMkLst>
        </pc:spChg>
        <pc:spChg chg="add mod">
          <ac:chgData name="Zhao Jin" userId="cd05a825-544c-438a-9ba1-08e63db50b47" providerId="ADAL" clId="{B1F7CFED-A664-443A-A173-5DFC1A50598C}" dt="2021-01-27T07:49:05.809" v="2829" actId="1035"/>
          <ac:spMkLst>
            <pc:docMk/>
            <pc:sldMk cId="1212688123" sldId="562"/>
            <ac:spMk id="13" creationId="{EEB4DC09-7671-4533-8E46-5F36009B0FDA}"/>
          </ac:spMkLst>
        </pc:spChg>
        <pc:spChg chg="del mod">
          <ac:chgData name="Zhao Jin" userId="cd05a825-544c-438a-9ba1-08e63db50b47" providerId="ADAL" clId="{B1F7CFED-A664-443A-A173-5DFC1A50598C}" dt="2021-01-27T07:47:18.052" v="2724" actId="478"/>
          <ac:spMkLst>
            <pc:docMk/>
            <pc:sldMk cId="1212688123" sldId="562"/>
            <ac:spMk id="14" creationId="{7016A8A5-E9D1-453F-88AF-4D42231AA134}"/>
          </ac:spMkLst>
        </pc:spChg>
        <pc:spChg chg="add mod">
          <ac:chgData name="Zhao Jin" userId="cd05a825-544c-438a-9ba1-08e63db50b47" providerId="ADAL" clId="{B1F7CFED-A664-443A-A173-5DFC1A50598C}" dt="2021-01-27T07:50:11.598" v="2852" actId="1036"/>
          <ac:spMkLst>
            <pc:docMk/>
            <pc:sldMk cId="1212688123" sldId="562"/>
            <ac:spMk id="15" creationId="{A66B4139-5576-4648-BE53-3803BE78ABCA}"/>
          </ac:spMkLst>
        </pc:spChg>
        <pc:spChg chg="add del mod">
          <ac:chgData name="Zhao Jin" userId="cd05a825-544c-438a-9ba1-08e63db50b47" providerId="ADAL" clId="{B1F7CFED-A664-443A-A173-5DFC1A50598C}" dt="2021-01-27T07:50:38.242" v="2856" actId="478"/>
          <ac:spMkLst>
            <pc:docMk/>
            <pc:sldMk cId="1212688123" sldId="562"/>
            <ac:spMk id="16" creationId="{D0E8FF6F-FE7B-43BE-B022-EF8A68B68847}"/>
          </ac:spMkLst>
        </pc:spChg>
        <pc:spChg chg="del">
          <ac:chgData name="Zhao Jin" userId="cd05a825-544c-438a-9ba1-08e63db50b47" providerId="ADAL" clId="{B1F7CFED-A664-443A-A173-5DFC1A50598C}" dt="2021-01-27T07:50:42.170" v="2857" actId="478"/>
          <ac:spMkLst>
            <pc:docMk/>
            <pc:sldMk cId="1212688123" sldId="562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39.570" v="3303" actId="20577"/>
        <pc:sldMkLst>
          <pc:docMk/>
          <pc:sldMk cId="2739484572" sldId="56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739484572" sldId="562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39.570" v="3303" actId="20577"/>
          <ac:spMkLst>
            <pc:docMk/>
            <pc:sldMk cId="2739484572" sldId="562"/>
            <ac:spMk id="8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47:00.213" v="2716"/>
        <pc:sldMkLst>
          <pc:docMk/>
          <pc:sldMk cId="3295203065" sldId="562"/>
        </pc:sldMkLst>
      </pc:sldChg>
      <pc:sldChg chg="addSp delSp modSp add del mod delAnim">
        <pc:chgData name="Zhao Jin" userId="cd05a825-544c-438a-9ba1-08e63db50b47" providerId="ADAL" clId="{B1F7CFED-A664-443A-A173-5DFC1A50598C}" dt="2021-01-27T07:45:01.753" v="2627" actId="47"/>
        <pc:sldMkLst>
          <pc:docMk/>
          <pc:sldMk cId="3302621336" sldId="572"/>
        </pc:sldMkLst>
        <pc:spChg chg="add del mod">
          <ac:chgData name="Zhao Jin" userId="cd05a825-544c-438a-9ba1-08e63db50b47" providerId="ADAL" clId="{B1F7CFED-A664-443A-A173-5DFC1A50598C}" dt="2021-01-27T07:28:50.870" v="1714" actId="478"/>
          <ac:spMkLst>
            <pc:docMk/>
            <pc:sldMk cId="3302621336" sldId="572"/>
            <ac:spMk id="3" creationId="{D79C0986-9E33-4387-80AA-FD3B7D1E3701}"/>
          </ac:spMkLst>
        </pc:spChg>
        <pc:spChg chg="del mod">
          <ac:chgData name="Zhao Jin" userId="cd05a825-544c-438a-9ba1-08e63db50b47" providerId="ADAL" clId="{B1F7CFED-A664-443A-A173-5DFC1A50598C}" dt="2021-01-27T07:28:48.349" v="1713" actId="478"/>
          <ac:spMkLst>
            <pc:docMk/>
            <pc:sldMk cId="3302621336" sldId="572"/>
            <ac:spMk id="8" creationId="{00000000-0000-0000-0000-000000000000}"/>
          </ac:spMkLst>
        </pc:spChg>
        <pc:spChg chg="del mod topLvl">
          <ac:chgData name="Zhao Jin" userId="cd05a825-544c-438a-9ba1-08e63db50b47" providerId="ADAL" clId="{B1F7CFED-A664-443A-A173-5DFC1A50598C}" dt="2021-01-27T07:31:49.828" v="1888" actId="21"/>
          <ac:spMkLst>
            <pc:docMk/>
            <pc:sldMk cId="3302621336" sldId="572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3:29.860" v="1539" actId="478"/>
          <ac:spMkLst>
            <pc:docMk/>
            <pc:sldMk cId="3302621336" sldId="572"/>
            <ac:spMk id="11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7:31:33.666" v="1884" actId="1035"/>
          <ac:spMkLst>
            <pc:docMk/>
            <pc:sldMk cId="3302621336" sldId="572"/>
            <ac:spMk id="13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28:53.494" v="1715"/>
          <ac:spMkLst>
            <pc:docMk/>
            <pc:sldMk cId="3302621336" sldId="572"/>
            <ac:spMk id="14" creationId="{9BF70326-8175-46D9-A294-F4C9DA7AE627}"/>
          </ac:spMkLst>
        </pc:spChg>
        <pc:spChg chg="mod">
          <ac:chgData name="Zhao Jin" userId="cd05a825-544c-438a-9ba1-08e63db50b47" providerId="ADAL" clId="{B1F7CFED-A664-443A-A173-5DFC1A50598C}" dt="2021-01-27T07:29:58.281" v="1794" actId="20577"/>
          <ac:spMkLst>
            <pc:docMk/>
            <pc:sldMk cId="3302621336" sldId="572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3:29.860" v="1539" actId="478"/>
          <ac:grpSpMkLst>
            <pc:docMk/>
            <pc:sldMk cId="3302621336" sldId="572"/>
            <ac:grpSpMk id="9" creationId="{00000000-0000-0000-0000-000000000000}"/>
          </ac:grpSpMkLst>
        </pc:grpChg>
      </pc:sldChg>
      <pc:sldChg chg="add del">
        <pc:chgData name="Zhao Jin" userId="cd05a825-544c-438a-9ba1-08e63db50b47" providerId="ADAL" clId="{B1F7CFED-A664-443A-A173-5DFC1A50598C}" dt="2021-01-27T07:28:38.512" v="1708"/>
        <pc:sldMkLst>
          <pc:docMk/>
          <pc:sldMk cId="2030195840" sldId="573"/>
        </pc:sldMkLst>
      </pc:sldChg>
      <pc:sldChg chg="add del">
        <pc:chgData name="Zhao Jin" userId="cd05a825-544c-438a-9ba1-08e63db50b47" providerId="ADAL" clId="{B1F7CFED-A664-443A-A173-5DFC1A50598C}" dt="2021-01-27T07:23:10.496" v="1527" actId="47"/>
        <pc:sldMkLst>
          <pc:docMk/>
          <pc:sldMk cId="3321788103" sldId="57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1/31/2024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138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243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108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21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The assert Macro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FD1F69D1-4915-6518-B8FF-DEC0003EF8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C5AC57-500F-AA0D-CE5C-3665281DD507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21: The assert Macro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assert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Unit21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BF32C43-2F34-C02C-1842-BFAC67600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assert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Unit21 - </a:t>
            </a:r>
            <a:fld id="{F7EC234A-9094-4BB8-9EA4-75ECDA8A365B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8" y="1182172"/>
            <a:ext cx="8672512" cy="1371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Checks an assertion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35987" y="1700265"/>
            <a:ext cx="7543514" cy="20621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nrows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ncols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matrix[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nrows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ncols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defRPr/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defRPr/>
            </a:pP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// Assertion: </a:t>
            </a:r>
            <a:r>
              <a:rPr lang="nn-NO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i &gt;= 0 &amp;&amp; i &lt; nrows &amp;&amp; j &gt;= 0 &amp;&amp; j &lt; ncols</a:t>
            </a:r>
            <a:endParaRPr lang="en-US" sz="16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matrix[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83BD275-0229-4035-82F8-BA61FB05F696}"/>
              </a:ext>
            </a:extLst>
          </p:cNvPr>
          <p:cNvSpPr txBox="1"/>
          <p:nvPr/>
        </p:nvSpPr>
        <p:spPr>
          <a:xfrm>
            <a:off x="1035987" y="3886417"/>
            <a:ext cx="7543514" cy="20621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nrows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ncols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matrix[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nrows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ncols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defRPr/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defRPr/>
            </a:pPr>
            <a:r>
              <a:rPr lang="nn-NO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assert(i &gt;=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nn-NO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&amp;&amp; i &lt; nrows &amp;&amp; j &gt;=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nn-NO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&amp;&amp; j &lt; ncols);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matrix[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C26087-A2A2-51DC-2235-F058D0AE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1143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7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assert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Unit21 - </a:t>
            </a:r>
            <a:fld id="{F7EC234A-9094-4BB8-9EA4-75ECDA8A365B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8" y="1182172"/>
            <a:ext cx="8382000" cy="41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If the assertion fails, the program exits with a message.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1035987" y="1754669"/>
            <a:ext cx="7543514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assert: assert.c:12: int main(): Assertion `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&gt;= 0 &amp;&amp;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nrows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&amp;&amp; j &gt;= 0 &amp;&amp; j &lt;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ncols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' failed.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Aborted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4FCCF6-EBDA-4CE0-81CD-87612F7619E8}"/>
              </a:ext>
            </a:extLst>
          </p:cNvPr>
          <p:cNvSpPr txBox="1"/>
          <p:nvPr/>
        </p:nvSpPr>
        <p:spPr>
          <a:xfrm>
            <a:off x="1035987" y="3121135"/>
            <a:ext cx="7543514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nrows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ncols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matrix[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nrows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ncols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defRPr/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nrows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+=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j =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logical error!</a:t>
            </a:r>
          </a:p>
          <a:p>
            <a:pPr>
              <a:defRPr/>
            </a:pPr>
            <a:r>
              <a:rPr lang="nn-NO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assert(i &gt;=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nn-NO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&amp;&amp; i &lt; nrows &amp;&amp; j &gt;=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nn-NO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&amp;&amp; j &lt; ncols);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matrix[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04D1E6-2237-394B-164C-6BCF2B6B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1287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assert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Unit21 - </a:t>
            </a:r>
            <a:fld id="{F7EC234A-9094-4BB8-9EA4-75ECDA8A365B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8" y="1182172"/>
            <a:ext cx="8382000" cy="41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Not a mechanism for handling errors!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Only use it to confirm expected behaviours of your programme / check for logical issues in your program.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7FF6B8-9A9D-464E-BF53-1638665899AA}"/>
              </a:ext>
            </a:extLst>
          </p:cNvPr>
          <p:cNvSpPr txBox="1"/>
          <p:nvPr/>
        </p:nvSpPr>
        <p:spPr>
          <a:xfrm>
            <a:off x="1035987" y="2492697"/>
            <a:ext cx="4131914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input = CS1010_read_long();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assert (input &gt;=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3EEE6A-E71B-4EFD-B7F7-6411E54CC9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039" y="2540068"/>
            <a:ext cx="362361" cy="4900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0D7D77-9628-47EB-B4CC-DCCC52F4DDF1}"/>
              </a:ext>
            </a:extLst>
          </p:cNvPr>
          <p:cNvSpPr txBox="1"/>
          <p:nvPr/>
        </p:nvSpPr>
        <p:spPr>
          <a:xfrm>
            <a:off x="1035986" y="3247275"/>
            <a:ext cx="4696413" cy="13234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input = CS1010_read_long();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(input &lt;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defRPr/>
            </a:pP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// print some error message and</a:t>
            </a:r>
          </a:p>
          <a:p>
            <a:pPr>
              <a:defRPr/>
            </a:pP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// read the input again…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98076B0-E500-48A3-9BB1-CFA6CED1F71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325" y="3526797"/>
            <a:ext cx="415645" cy="523714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00CE4D0-6846-8EDA-45B2-83065CCC6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7374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14308</TotalTime>
  <Words>379</Words>
  <Application>Microsoft Office PowerPoint</Application>
  <PresentationFormat>On-screen Show (4:3)</PresentationFormat>
  <Paragraphs>66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Courier New</vt:lpstr>
      <vt:lpstr>Times New Roman</vt:lpstr>
      <vt:lpstr>Wingdings</vt:lpstr>
      <vt:lpstr>Clarity</vt:lpstr>
      <vt:lpstr>PowerPoint Presentation</vt:lpstr>
      <vt:lpstr>Unit 21: The assert Macro</vt:lpstr>
      <vt:lpstr>assert</vt:lpstr>
      <vt:lpstr>assert</vt:lpstr>
      <vt:lpstr>assert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Jin Zhao</cp:lastModifiedBy>
  <cp:revision>1541</cp:revision>
  <cp:lastPrinted>2014-06-20T04:24:53Z</cp:lastPrinted>
  <dcterms:created xsi:type="dcterms:W3CDTF">1998-09-05T15:03:32Z</dcterms:created>
  <dcterms:modified xsi:type="dcterms:W3CDTF">2024-01-31T05:43:45Z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