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3"/>
  </p:notesMasterIdLst>
  <p:handoutMasterIdLst>
    <p:handoutMasterId r:id="rId14"/>
  </p:handoutMasterIdLst>
  <p:sldIdLst>
    <p:sldId id="256" r:id="rId2"/>
    <p:sldId id="468" r:id="rId3"/>
    <p:sldId id="523" r:id="rId4"/>
    <p:sldId id="509" r:id="rId5"/>
    <p:sldId id="510" r:id="rId6"/>
    <p:sldId id="524" r:id="rId7"/>
    <p:sldId id="527" r:id="rId8"/>
    <p:sldId id="529" r:id="rId9"/>
    <p:sldId id="525" r:id="rId10"/>
    <p:sldId id="528" r:id="rId11"/>
    <p:sldId id="526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FF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68CDF-5BFD-4BFC-947D-0E80BAA62E09}" v="15" dt="2024-01-23T01:26:59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7185" autoAdjust="0"/>
  </p:normalViewPr>
  <p:slideViewPr>
    <p:cSldViewPr snapToGrid="0">
      <p:cViewPr varScale="1">
        <p:scale>
          <a:sx n="111" d="100"/>
          <a:sy n="111" d="100"/>
        </p:scale>
        <p:origin x="136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0A668CDF-5BFD-4BFC-947D-0E80BAA62E09}"/>
    <pc:docChg chg="undo custSel addSld delSld modSld sldOrd">
      <pc:chgData name="Zhao Jin" userId="cd05a825-544c-438a-9ba1-08e63db50b47" providerId="ADAL" clId="{0A668CDF-5BFD-4BFC-947D-0E80BAA62E09}" dt="2024-01-23T03:59:50.920" v="1851"/>
      <pc:docMkLst>
        <pc:docMk/>
      </pc:docMkLst>
      <pc:sldChg chg="addSp modSp">
        <pc:chgData name="Zhao Jin" userId="cd05a825-544c-438a-9ba1-08e63db50b47" providerId="ADAL" clId="{0A668CDF-5BFD-4BFC-947D-0E80BAA62E09}" dt="2024-01-23T01:26:59.306" v="1842"/>
        <pc:sldMkLst>
          <pc:docMk/>
          <pc:sldMk cId="0" sldId="256"/>
        </pc:sldMkLst>
        <pc:spChg chg="add mod">
          <ac:chgData name="Zhao Jin" userId="cd05a825-544c-438a-9ba1-08e63db50b47" providerId="ADAL" clId="{0A668CDF-5BFD-4BFC-947D-0E80BAA62E09}" dt="2024-01-23T01:26:59.306" v="1842"/>
          <ac:spMkLst>
            <pc:docMk/>
            <pc:sldMk cId="0" sldId="256"/>
            <ac:spMk id="3" creationId="{040E33ED-9A42-9145-8204-67EF127CD661}"/>
          </ac:spMkLst>
        </pc:spChg>
        <pc:picChg chg="add mod">
          <ac:chgData name="Zhao Jin" userId="cd05a825-544c-438a-9ba1-08e63db50b47" providerId="ADAL" clId="{0A668CDF-5BFD-4BFC-947D-0E80BAA62E09}" dt="2024-01-23T01:26:59.306" v="1842"/>
          <ac:picMkLst>
            <pc:docMk/>
            <pc:sldMk cId="0" sldId="256"/>
            <ac:picMk id="2" creationId="{9DBDDAB0-5CF8-DB83-C025-BEF3A351F4A4}"/>
          </ac:picMkLst>
        </pc:picChg>
      </pc:sldChg>
      <pc:sldChg chg="modSp mod">
        <pc:chgData name="Zhao Jin" userId="cd05a825-544c-438a-9ba1-08e63db50b47" providerId="ADAL" clId="{0A668CDF-5BFD-4BFC-947D-0E80BAA62E09}" dt="2024-01-22T08:48:54.698" v="1232" actId="1076"/>
        <pc:sldMkLst>
          <pc:docMk/>
          <pc:sldMk cId="4078683696" sldId="510"/>
        </pc:sldMkLst>
        <pc:spChg chg="mod">
          <ac:chgData name="Zhao Jin" userId="cd05a825-544c-438a-9ba1-08e63db50b47" providerId="ADAL" clId="{0A668CDF-5BFD-4BFC-947D-0E80BAA62E09}" dt="2024-01-22T08:48:54.698" v="1232" actId="1076"/>
          <ac:spMkLst>
            <pc:docMk/>
            <pc:sldMk cId="4078683696" sldId="510"/>
            <ac:spMk id="7" creationId="{00000000-0000-0000-0000-000000000000}"/>
          </ac:spMkLst>
        </pc:spChg>
        <pc:spChg chg="mod">
          <ac:chgData name="Zhao Jin" userId="cd05a825-544c-438a-9ba1-08e63db50b47" providerId="ADAL" clId="{0A668CDF-5BFD-4BFC-947D-0E80BAA62E09}" dt="2024-01-22T08:48:46.401" v="1230" actId="20577"/>
          <ac:spMkLst>
            <pc:docMk/>
            <pc:sldMk cId="4078683696" sldId="510"/>
            <ac:spMk id="10" creationId="{00000000-0000-0000-0000-000000000000}"/>
          </ac:spMkLst>
        </pc:spChg>
      </pc:sldChg>
      <pc:sldChg chg="addSp modSp mod">
        <pc:chgData name="Zhao Jin" userId="cd05a825-544c-438a-9ba1-08e63db50b47" providerId="ADAL" clId="{0A668CDF-5BFD-4BFC-947D-0E80BAA62E09}" dt="2024-01-23T01:04:51.192" v="1841" actId="20577"/>
        <pc:sldMkLst>
          <pc:docMk/>
          <pc:sldMk cId="3596039415" sldId="523"/>
        </pc:sldMkLst>
        <pc:spChg chg="mod">
          <ac:chgData name="Zhao Jin" userId="cd05a825-544c-438a-9ba1-08e63db50b47" providerId="ADAL" clId="{0A668CDF-5BFD-4BFC-947D-0E80BAA62E09}" dt="2024-01-23T01:04:51.192" v="1841" actId="20577"/>
          <ac:spMkLst>
            <pc:docMk/>
            <pc:sldMk cId="3596039415" sldId="523"/>
            <ac:spMk id="10" creationId="{00000000-0000-0000-0000-000000000000}"/>
          </ac:spMkLst>
        </pc:spChg>
        <pc:picChg chg="add mod">
          <ac:chgData name="Zhao Jin" userId="cd05a825-544c-438a-9ba1-08e63db50b47" providerId="ADAL" clId="{0A668CDF-5BFD-4BFC-947D-0E80BAA62E09}" dt="2024-01-22T08:57:19.217" v="1582" actId="14100"/>
          <ac:picMkLst>
            <pc:docMk/>
            <pc:sldMk cId="3596039415" sldId="523"/>
            <ac:picMk id="2" creationId="{5556B427-62F2-5984-4261-F9A597E2259E}"/>
          </ac:picMkLst>
        </pc:picChg>
      </pc:sldChg>
      <pc:sldChg chg="modSp mod">
        <pc:chgData name="Zhao Jin" userId="cd05a825-544c-438a-9ba1-08e63db50b47" providerId="ADAL" clId="{0A668CDF-5BFD-4BFC-947D-0E80BAA62E09}" dt="2024-01-22T08:38:21.809" v="626" actId="20577"/>
        <pc:sldMkLst>
          <pc:docMk/>
          <pc:sldMk cId="740889334" sldId="524"/>
        </pc:sldMkLst>
        <pc:spChg chg="mod">
          <ac:chgData name="Zhao Jin" userId="cd05a825-544c-438a-9ba1-08e63db50b47" providerId="ADAL" clId="{0A668CDF-5BFD-4BFC-947D-0E80BAA62E09}" dt="2024-01-22T08:38:21.809" v="626" actId="20577"/>
          <ac:spMkLst>
            <pc:docMk/>
            <pc:sldMk cId="740889334" sldId="524"/>
            <ac:spMk id="10" creationId="{00000000-0000-0000-0000-000000000000}"/>
          </ac:spMkLst>
        </pc:spChg>
      </pc:sldChg>
      <pc:sldChg chg="addSp delSp modSp mod">
        <pc:chgData name="Zhao Jin" userId="cd05a825-544c-438a-9ba1-08e63db50b47" providerId="ADAL" clId="{0A668CDF-5BFD-4BFC-947D-0E80BAA62E09}" dt="2024-01-22T09:04:40.792" v="1837" actId="20577"/>
        <pc:sldMkLst>
          <pc:docMk/>
          <pc:sldMk cId="3780451803" sldId="525"/>
        </pc:sldMkLst>
        <pc:spChg chg="add del mod">
          <ac:chgData name="Zhao Jin" userId="cd05a825-544c-438a-9ba1-08e63db50b47" providerId="ADAL" clId="{0A668CDF-5BFD-4BFC-947D-0E80BAA62E09}" dt="2024-01-22T08:39:29.454" v="652" actId="478"/>
          <ac:spMkLst>
            <pc:docMk/>
            <pc:sldMk cId="3780451803" sldId="525"/>
            <ac:spMk id="2" creationId="{8D05FE33-130E-F1B1-CF85-F479E9906E73}"/>
          </ac:spMkLst>
        </pc:spChg>
        <pc:spChg chg="mod">
          <ac:chgData name="Zhao Jin" userId="cd05a825-544c-438a-9ba1-08e63db50b47" providerId="ADAL" clId="{0A668CDF-5BFD-4BFC-947D-0E80BAA62E09}" dt="2024-01-22T09:04:40.792" v="1837" actId="20577"/>
          <ac:spMkLst>
            <pc:docMk/>
            <pc:sldMk cId="3780451803" sldId="525"/>
            <ac:spMk id="10" creationId="{00000000-0000-0000-0000-000000000000}"/>
          </ac:spMkLst>
        </pc:spChg>
      </pc:sldChg>
      <pc:sldChg chg="modSp mod">
        <pc:chgData name="Zhao Jin" userId="cd05a825-544c-438a-9ba1-08e63db50b47" providerId="ADAL" clId="{0A668CDF-5BFD-4BFC-947D-0E80BAA62E09}" dt="2024-01-23T03:59:50.920" v="1851"/>
        <pc:sldMkLst>
          <pc:docMk/>
          <pc:sldMk cId="1067695719" sldId="526"/>
        </pc:sldMkLst>
        <pc:spChg chg="mod">
          <ac:chgData name="Zhao Jin" userId="cd05a825-544c-438a-9ba1-08e63db50b47" providerId="ADAL" clId="{0A668CDF-5BFD-4BFC-947D-0E80BAA62E09}" dt="2024-01-23T03:59:50.920" v="1851"/>
          <ac:spMkLst>
            <pc:docMk/>
            <pc:sldMk cId="1067695719" sldId="526"/>
            <ac:spMk id="13" creationId="{00000000-0000-0000-0000-000000000000}"/>
          </ac:spMkLst>
        </pc:spChg>
      </pc:sldChg>
      <pc:sldChg chg="addSp modSp mod">
        <pc:chgData name="Zhao Jin" userId="cd05a825-544c-438a-9ba1-08e63db50b47" providerId="ADAL" clId="{0A668CDF-5BFD-4BFC-947D-0E80BAA62E09}" dt="2024-01-22T09:03:08.529" v="1698" actId="404"/>
        <pc:sldMkLst>
          <pc:docMk/>
          <pc:sldMk cId="1309378229" sldId="527"/>
        </pc:sldMkLst>
        <pc:spChg chg="add mod">
          <ac:chgData name="Zhao Jin" userId="cd05a825-544c-438a-9ba1-08e63db50b47" providerId="ADAL" clId="{0A668CDF-5BFD-4BFC-947D-0E80BAA62E09}" dt="2024-01-22T09:03:01.562" v="1696" actId="1076"/>
          <ac:spMkLst>
            <pc:docMk/>
            <pc:sldMk cId="1309378229" sldId="527"/>
            <ac:spMk id="2" creationId="{CB77365A-3920-C97B-B17D-84FB98096ECF}"/>
          </ac:spMkLst>
        </pc:spChg>
        <pc:spChg chg="mod">
          <ac:chgData name="Zhao Jin" userId="cd05a825-544c-438a-9ba1-08e63db50b47" providerId="ADAL" clId="{0A668CDF-5BFD-4BFC-947D-0E80BAA62E09}" dt="2024-01-22T09:03:08.529" v="1698" actId="404"/>
          <ac:spMkLst>
            <pc:docMk/>
            <pc:sldMk cId="1309378229" sldId="527"/>
            <ac:spMk id="10" creationId="{00000000-0000-0000-0000-000000000000}"/>
          </ac:spMkLst>
        </pc:spChg>
      </pc:sldChg>
      <pc:sldChg chg="modSp add del mod">
        <pc:chgData name="Zhao Jin" userId="cd05a825-544c-438a-9ba1-08e63db50b47" providerId="ADAL" clId="{0A668CDF-5BFD-4BFC-947D-0E80BAA62E09}" dt="2024-01-22T08:39:18.607" v="650" actId="47"/>
        <pc:sldMkLst>
          <pc:docMk/>
          <pc:sldMk cId="221463503" sldId="528"/>
        </pc:sldMkLst>
        <pc:spChg chg="mod">
          <ac:chgData name="Zhao Jin" userId="cd05a825-544c-438a-9ba1-08e63db50b47" providerId="ADAL" clId="{0A668CDF-5BFD-4BFC-947D-0E80BAA62E09}" dt="2024-01-22T08:39:14.252" v="649" actId="20577"/>
          <ac:spMkLst>
            <pc:docMk/>
            <pc:sldMk cId="221463503" sldId="528"/>
            <ac:spMk id="10" creationId="{00000000-0000-0000-0000-000000000000}"/>
          </ac:spMkLst>
        </pc:spChg>
      </pc:sldChg>
      <pc:sldChg chg="addSp delSp modSp add mod">
        <pc:chgData name="Zhao Jin" userId="cd05a825-544c-438a-9ba1-08e63db50b47" providerId="ADAL" clId="{0A668CDF-5BFD-4BFC-947D-0E80BAA62E09}" dt="2024-01-22T08:46:48.232" v="1163" actId="14100"/>
        <pc:sldMkLst>
          <pc:docMk/>
          <pc:sldMk cId="359974665" sldId="528"/>
        </pc:sldMkLst>
        <pc:spChg chg="mod">
          <ac:chgData name="Zhao Jin" userId="cd05a825-544c-438a-9ba1-08e63db50b47" providerId="ADAL" clId="{0A668CDF-5BFD-4BFC-947D-0E80BAA62E09}" dt="2024-01-22T08:42:49.662" v="938"/>
          <ac:spMkLst>
            <pc:docMk/>
            <pc:sldMk cId="359974665" sldId="528"/>
            <ac:spMk id="3" creationId="{D41B46B0-E29F-CFDB-9B92-7CE7BC7C01E0}"/>
          </ac:spMkLst>
        </pc:spChg>
        <pc:spChg chg="mod">
          <ac:chgData name="Zhao Jin" userId="cd05a825-544c-438a-9ba1-08e63db50b47" providerId="ADAL" clId="{0A668CDF-5BFD-4BFC-947D-0E80BAA62E09}" dt="2024-01-22T08:42:49.662" v="938"/>
          <ac:spMkLst>
            <pc:docMk/>
            <pc:sldMk cId="359974665" sldId="528"/>
            <ac:spMk id="4" creationId="{C75EF8B6-8063-2827-4E54-55FD7B8698C7}"/>
          </ac:spMkLst>
        </pc:spChg>
        <pc:spChg chg="mod">
          <ac:chgData name="Zhao Jin" userId="cd05a825-544c-438a-9ba1-08e63db50b47" providerId="ADAL" clId="{0A668CDF-5BFD-4BFC-947D-0E80BAA62E09}" dt="2024-01-22T08:42:49.662" v="938"/>
          <ac:spMkLst>
            <pc:docMk/>
            <pc:sldMk cId="359974665" sldId="528"/>
            <ac:spMk id="5" creationId="{EE76A692-9473-2884-3D81-357E31A516C2}"/>
          </ac:spMkLst>
        </pc:spChg>
        <pc:spChg chg="mod">
          <ac:chgData name="Zhao Jin" userId="cd05a825-544c-438a-9ba1-08e63db50b47" providerId="ADAL" clId="{0A668CDF-5BFD-4BFC-947D-0E80BAA62E09}" dt="2024-01-22T08:42:49.662" v="938"/>
          <ac:spMkLst>
            <pc:docMk/>
            <pc:sldMk cId="359974665" sldId="528"/>
            <ac:spMk id="7" creationId="{2A79ECEE-E4AE-24ED-53E0-C3AB0FC8F985}"/>
          </ac:spMkLst>
        </pc:spChg>
        <pc:spChg chg="mod">
          <ac:chgData name="Zhao Jin" userId="cd05a825-544c-438a-9ba1-08e63db50b47" providerId="ADAL" clId="{0A668CDF-5BFD-4BFC-947D-0E80BAA62E09}" dt="2024-01-22T08:46:18.962" v="1128" actId="21"/>
          <ac:spMkLst>
            <pc:docMk/>
            <pc:sldMk cId="359974665" sldId="528"/>
            <ac:spMk id="10" creationId="{00000000-0000-0000-0000-000000000000}"/>
          </ac:spMkLst>
        </pc:spChg>
        <pc:spChg chg="add mod">
          <ac:chgData name="Zhao Jin" userId="cd05a825-544c-438a-9ba1-08e63db50b47" providerId="ADAL" clId="{0A668CDF-5BFD-4BFC-947D-0E80BAA62E09}" dt="2024-01-22T08:46:35.206" v="1158" actId="1036"/>
          <ac:spMkLst>
            <pc:docMk/>
            <pc:sldMk cId="359974665" sldId="528"/>
            <ac:spMk id="22" creationId="{B85CA40E-CADD-A1A9-2415-693431326E46}"/>
          </ac:spMkLst>
        </pc:spChg>
        <pc:spChg chg="add mod">
          <ac:chgData name="Zhao Jin" userId="cd05a825-544c-438a-9ba1-08e63db50b47" providerId="ADAL" clId="{0A668CDF-5BFD-4BFC-947D-0E80BAA62E09}" dt="2024-01-22T08:46:48.232" v="1163" actId="14100"/>
          <ac:spMkLst>
            <pc:docMk/>
            <pc:sldMk cId="359974665" sldId="528"/>
            <ac:spMk id="23" creationId="{5FFACACE-B785-A665-DECF-222534AEE9E1}"/>
          </ac:spMkLst>
        </pc:spChg>
        <pc:spChg chg="mod">
          <ac:chgData name="Zhao Jin" userId="cd05a825-544c-438a-9ba1-08e63db50b47" providerId="ADAL" clId="{0A668CDF-5BFD-4BFC-947D-0E80BAA62E09}" dt="2024-01-22T08:45:22.649" v="1089" actId="20577"/>
          <ac:spMkLst>
            <pc:docMk/>
            <pc:sldMk cId="359974665" sldId="528"/>
            <ac:spMk id="24578" creationId="{00000000-0000-0000-0000-000000000000}"/>
          </ac:spMkLst>
        </pc:spChg>
        <pc:grpChg chg="add del mod">
          <ac:chgData name="Zhao Jin" userId="cd05a825-544c-438a-9ba1-08e63db50b47" providerId="ADAL" clId="{0A668CDF-5BFD-4BFC-947D-0E80BAA62E09}" dt="2024-01-22T08:45:17.580" v="1056" actId="478"/>
          <ac:grpSpMkLst>
            <pc:docMk/>
            <pc:sldMk cId="359974665" sldId="528"/>
            <ac:grpSpMk id="2" creationId="{AEA932EF-0C9C-5BAB-FC27-7D928F996EC4}"/>
          </ac:grpSpMkLst>
        </pc:grpChg>
        <pc:picChg chg="add mod">
          <ac:chgData name="Zhao Jin" userId="cd05a825-544c-438a-9ba1-08e63db50b47" providerId="ADAL" clId="{0A668CDF-5BFD-4BFC-947D-0E80BAA62E09}" dt="2024-01-22T08:46:27.787" v="1151" actId="1076"/>
          <ac:picMkLst>
            <pc:docMk/>
            <pc:sldMk cId="359974665" sldId="528"/>
            <ac:picMk id="21" creationId="{A39330B8-C7FA-10BE-8FF8-755C0E3D858F}"/>
          </ac:picMkLst>
        </pc:picChg>
        <pc:cxnChg chg="mod">
          <ac:chgData name="Zhao Jin" userId="cd05a825-544c-438a-9ba1-08e63db50b47" providerId="ADAL" clId="{0A668CDF-5BFD-4BFC-947D-0E80BAA62E09}" dt="2024-01-22T08:45:17.580" v="1056" actId="478"/>
          <ac:cxnSpMkLst>
            <pc:docMk/>
            <pc:sldMk cId="359974665" sldId="528"/>
            <ac:cxnSpMk id="8" creationId="{D6DDB18A-664B-5822-C8E8-C6F57B46AB46}"/>
          </ac:cxnSpMkLst>
        </pc:cxnChg>
        <pc:cxnChg chg="mod">
          <ac:chgData name="Zhao Jin" userId="cd05a825-544c-438a-9ba1-08e63db50b47" providerId="ADAL" clId="{0A668CDF-5BFD-4BFC-947D-0E80BAA62E09}" dt="2024-01-22T08:45:17.580" v="1056" actId="478"/>
          <ac:cxnSpMkLst>
            <pc:docMk/>
            <pc:sldMk cId="359974665" sldId="528"/>
            <ac:cxnSpMk id="9" creationId="{F6E686DE-60F6-67C2-B53E-2ABC3B4E710B}"/>
          </ac:cxnSpMkLst>
        </pc:cxnChg>
        <pc:cxnChg chg="mod">
          <ac:chgData name="Zhao Jin" userId="cd05a825-544c-438a-9ba1-08e63db50b47" providerId="ADAL" clId="{0A668CDF-5BFD-4BFC-947D-0E80BAA62E09}" dt="2024-01-22T08:45:17.580" v="1056" actId="478"/>
          <ac:cxnSpMkLst>
            <pc:docMk/>
            <pc:sldMk cId="359974665" sldId="528"/>
            <ac:cxnSpMk id="11" creationId="{FA51D956-D3E0-228C-9C0A-05E232E5A2E7}"/>
          </ac:cxnSpMkLst>
        </pc:cxnChg>
        <pc:cxnChg chg="mod">
          <ac:chgData name="Zhao Jin" userId="cd05a825-544c-438a-9ba1-08e63db50b47" providerId="ADAL" clId="{0A668CDF-5BFD-4BFC-947D-0E80BAA62E09}" dt="2024-01-22T08:42:49.662" v="938"/>
          <ac:cxnSpMkLst>
            <pc:docMk/>
            <pc:sldMk cId="359974665" sldId="528"/>
            <ac:cxnSpMk id="12" creationId="{95A341ED-1E1E-D736-7D4A-7763E58C64AC}"/>
          </ac:cxnSpMkLst>
        </pc:cxnChg>
        <pc:cxnChg chg="mod">
          <ac:chgData name="Zhao Jin" userId="cd05a825-544c-438a-9ba1-08e63db50b47" providerId="ADAL" clId="{0A668CDF-5BFD-4BFC-947D-0E80BAA62E09}" dt="2024-01-22T08:42:49.662" v="938"/>
          <ac:cxnSpMkLst>
            <pc:docMk/>
            <pc:sldMk cId="359974665" sldId="528"/>
            <ac:cxnSpMk id="13" creationId="{131861E1-27ED-AD21-5C10-BDD753703CBB}"/>
          </ac:cxnSpMkLst>
        </pc:cxnChg>
        <pc:cxnChg chg="mod">
          <ac:chgData name="Zhao Jin" userId="cd05a825-544c-438a-9ba1-08e63db50b47" providerId="ADAL" clId="{0A668CDF-5BFD-4BFC-947D-0E80BAA62E09}" dt="2024-01-22T08:42:49.662" v="938"/>
          <ac:cxnSpMkLst>
            <pc:docMk/>
            <pc:sldMk cId="359974665" sldId="528"/>
            <ac:cxnSpMk id="14" creationId="{D7B32868-ED4A-C393-4B7F-177E5F0436C9}"/>
          </ac:cxnSpMkLst>
        </pc:cxnChg>
        <pc:cxnChg chg="mod">
          <ac:chgData name="Zhao Jin" userId="cd05a825-544c-438a-9ba1-08e63db50b47" providerId="ADAL" clId="{0A668CDF-5BFD-4BFC-947D-0E80BAA62E09}" dt="2024-01-22T08:42:49.662" v="938"/>
          <ac:cxnSpMkLst>
            <pc:docMk/>
            <pc:sldMk cId="359974665" sldId="528"/>
            <ac:cxnSpMk id="15" creationId="{7FB8A136-621F-320B-EC7A-90F737CF214A}"/>
          </ac:cxnSpMkLst>
        </pc:cxnChg>
        <pc:cxnChg chg="mod">
          <ac:chgData name="Zhao Jin" userId="cd05a825-544c-438a-9ba1-08e63db50b47" providerId="ADAL" clId="{0A668CDF-5BFD-4BFC-947D-0E80BAA62E09}" dt="2024-01-22T08:42:49.662" v="938"/>
          <ac:cxnSpMkLst>
            <pc:docMk/>
            <pc:sldMk cId="359974665" sldId="528"/>
            <ac:cxnSpMk id="16" creationId="{73B796D3-984F-079C-5730-A3DB884586F5}"/>
          </ac:cxnSpMkLst>
        </pc:cxnChg>
        <pc:cxnChg chg="mod">
          <ac:chgData name="Zhao Jin" userId="cd05a825-544c-438a-9ba1-08e63db50b47" providerId="ADAL" clId="{0A668CDF-5BFD-4BFC-947D-0E80BAA62E09}" dt="2024-01-22T08:42:49.662" v="938"/>
          <ac:cxnSpMkLst>
            <pc:docMk/>
            <pc:sldMk cId="359974665" sldId="528"/>
            <ac:cxnSpMk id="17" creationId="{3C7E9C55-7FED-8287-17F7-031998F887F7}"/>
          </ac:cxnSpMkLst>
        </pc:cxnChg>
        <pc:cxnChg chg="mod">
          <ac:chgData name="Zhao Jin" userId="cd05a825-544c-438a-9ba1-08e63db50b47" providerId="ADAL" clId="{0A668CDF-5BFD-4BFC-947D-0E80BAA62E09}" dt="2024-01-22T08:42:49.662" v="938"/>
          <ac:cxnSpMkLst>
            <pc:docMk/>
            <pc:sldMk cId="359974665" sldId="528"/>
            <ac:cxnSpMk id="18" creationId="{DEA164DA-D37F-E590-97BE-D1C3E3ACEFE6}"/>
          </ac:cxnSpMkLst>
        </pc:cxnChg>
        <pc:cxnChg chg="mod">
          <ac:chgData name="Zhao Jin" userId="cd05a825-544c-438a-9ba1-08e63db50b47" providerId="ADAL" clId="{0A668CDF-5BFD-4BFC-947D-0E80BAA62E09}" dt="2024-01-22T08:42:49.662" v="938"/>
          <ac:cxnSpMkLst>
            <pc:docMk/>
            <pc:sldMk cId="359974665" sldId="528"/>
            <ac:cxnSpMk id="19" creationId="{3BA930CF-17D1-9A11-208F-3603E9FA93BD}"/>
          </ac:cxnSpMkLst>
        </pc:cxnChg>
        <pc:cxnChg chg="mod">
          <ac:chgData name="Zhao Jin" userId="cd05a825-544c-438a-9ba1-08e63db50b47" providerId="ADAL" clId="{0A668CDF-5BFD-4BFC-947D-0E80BAA62E09}" dt="2024-01-22T08:42:49.662" v="938"/>
          <ac:cxnSpMkLst>
            <pc:docMk/>
            <pc:sldMk cId="359974665" sldId="528"/>
            <ac:cxnSpMk id="20" creationId="{C01C9307-76FA-D0C5-7C2B-8DA8FAD61CA5}"/>
          </ac:cxnSpMkLst>
        </pc:cxnChg>
      </pc:sldChg>
      <pc:sldChg chg="add del ord">
        <pc:chgData name="Zhao Jin" userId="cd05a825-544c-438a-9ba1-08e63db50b47" providerId="ADAL" clId="{0A668CDF-5BFD-4BFC-947D-0E80BAA62E09}" dt="2024-01-22T08:34:33.823" v="477" actId="47"/>
        <pc:sldMkLst>
          <pc:docMk/>
          <pc:sldMk cId="3696874079" sldId="528"/>
        </pc:sldMkLst>
      </pc:sldChg>
      <pc:sldChg chg="addSp delSp modSp add mod">
        <pc:chgData name="Zhao Jin" userId="cd05a825-544c-438a-9ba1-08e63db50b47" providerId="ADAL" clId="{0A668CDF-5BFD-4BFC-947D-0E80BAA62E09}" dt="2024-01-22T08:56:59.425" v="1581" actId="1076"/>
        <pc:sldMkLst>
          <pc:docMk/>
          <pc:sldMk cId="3357698076" sldId="529"/>
        </pc:sldMkLst>
        <pc:spChg chg="del">
          <ac:chgData name="Zhao Jin" userId="cd05a825-544c-438a-9ba1-08e63db50b47" providerId="ADAL" clId="{0A668CDF-5BFD-4BFC-947D-0E80BAA62E09}" dt="2024-01-22T08:54:00.064" v="1331" actId="478"/>
          <ac:spMkLst>
            <pc:docMk/>
            <pc:sldMk cId="3357698076" sldId="529"/>
            <ac:spMk id="2" creationId="{CB77365A-3920-C97B-B17D-84FB98096ECF}"/>
          </ac:spMkLst>
        </pc:spChg>
        <pc:spChg chg="add mod">
          <ac:chgData name="Zhao Jin" userId="cd05a825-544c-438a-9ba1-08e63db50b47" providerId="ADAL" clId="{0A668CDF-5BFD-4BFC-947D-0E80BAA62E09}" dt="2024-01-22T08:56:59.425" v="1581" actId="1076"/>
          <ac:spMkLst>
            <pc:docMk/>
            <pc:sldMk cId="3357698076" sldId="529"/>
            <ac:spMk id="3" creationId="{F301A541-8675-7EF0-C415-3F7C1639A66B}"/>
          </ac:spMkLst>
        </pc:spChg>
        <pc:spChg chg="mod">
          <ac:chgData name="Zhao Jin" userId="cd05a825-544c-438a-9ba1-08e63db50b47" providerId="ADAL" clId="{0A668CDF-5BFD-4BFC-947D-0E80BAA62E09}" dt="2024-01-22T08:56:53.628" v="1580" actId="20577"/>
          <ac:spMkLst>
            <pc:docMk/>
            <pc:sldMk cId="3357698076" sldId="529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1/23/2024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05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98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32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91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07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8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4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Types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9DBDDAB0-5CF8-DB83-C025-BEF3A351F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0E33ED-9A42-9145-8204-67EF127CD661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In the context of problem solving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Unit4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10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800" dirty="0"/>
              <a:t> 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9330B8-C7FA-10BE-8FF8-755C0E3D8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83" y="1487968"/>
            <a:ext cx="3944454" cy="47370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85CA40E-CADD-A1A9-2415-693431326E46}"/>
              </a:ext>
            </a:extLst>
          </p:cNvPr>
          <p:cNvSpPr txBox="1"/>
          <p:nvPr/>
        </p:nvSpPr>
        <p:spPr>
          <a:xfrm>
            <a:off x="4897302" y="2825799"/>
            <a:ext cx="2269107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1800" dirty="0"/>
              <a:t>Figure out what variables you need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FACACE-B785-A665-DECF-222534AEE9E1}"/>
              </a:ext>
            </a:extLst>
          </p:cNvPr>
          <p:cNvSpPr txBox="1"/>
          <p:nvPr/>
        </p:nvSpPr>
        <p:spPr>
          <a:xfrm>
            <a:off x="4897302" y="4017955"/>
            <a:ext cx="2892352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1800" dirty="0"/>
              <a:t>Declare and use them accordingly in the program</a:t>
            </a:r>
          </a:p>
        </p:txBody>
      </p:sp>
    </p:spTree>
    <p:extLst>
      <p:ext uri="{BB962C8B-B14F-4D97-AF65-F5344CB8AC3E}">
        <p14:creationId xmlns:p14="http://schemas.microsoft.com/office/powerpoint/2010/main" val="3599746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Unit4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11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Post-Lecture Diagnostic Quiz (1%)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be due </a:t>
            </a:r>
            <a:r>
              <a:rPr lang="en-US" sz="2400" dirty="0">
                <a:solidFill>
                  <a:srgbClr val="0000FF"/>
                </a:solidFill>
              </a:rPr>
              <a:t>next Tuesday, 2pm</a:t>
            </a:r>
            <a:r>
              <a:rPr lang="en-US" sz="2400" dirty="0"/>
              <a:t>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Unlimited number of attempts.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 Set 3.1 to 3.2 (under Unit 3)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be discussed in the forum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4: Types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Bits and Bytes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Types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Type Declaration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787E66-A3C6-CED9-248B-E456FD29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Bits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Unit4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3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All data are just 0s and 1s in a computer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12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Bits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1 bit = one single digit = one switch (transistor)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2 states: 0 or 1 (e.g., off or on, false or true)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1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56B427-62F2-5984-4261-F9A597E225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5" r="13743"/>
          <a:stretch/>
        </p:blipFill>
        <p:spPr>
          <a:xfrm>
            <a:off x="2399916" y="1828200"/>
            <a:ext cx="450520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394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Bytes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Unit4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4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Bytes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1 byte = 8 bits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256 possibilities: 00000000, 00000001, …, 11111111 (e.g., integers from 0 to 255)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More bits and/or bytes = more data can be stored / represented.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747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Types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Unit4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How to interpret 0010101011001001…?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Integer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8 bits (1 byte), unsigned: 0~255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00101010: 42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11001001: 201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8 bits (1 byte), signed: -128~127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00101010: 42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11001001: -55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32 bits (4 bytes), signed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0010101011001001: 10953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09557" y="5708461"/>
            <a:ext cx="2047876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More bits required for larger integers</a:t>
            </a:r>
          </a:p>
        </p:txBody>
      </p:sp>
    </p:spTree>
    <p:extLst>
      <p:ext uri="{BB962C8B-B14F-4D97-AF65-F5344CB8AC3E}">
        <p14:creationId xmlns:p14="http://schemas.microsoft.com/office/powerpoint/2010/main" val="40786836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Types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Unit4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How to interpret 0010101011001001…?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Characters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8 bits (1 byte): ASCII characters (e.g., letters, punctuations)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00101010: *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11001001: É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32 bits (4 bytes): Unicode characters (e.g. letters, emoticons, Mahjong tiles)</a:t>
            </a:r>
            <a:endParaRPr lang="en-US" sz="2000" dirty="0"/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" b="54575"/>
          <a:stretch/>
        </p:blipFill>
        <p:spPr>
          <a:xfrm>
            <a:off x="5581650" y="5229226"/>
            <a:ext cx="2343150" cy="127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893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Types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Unit4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95481" cy="4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How to interpret 0010101011001001…?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Real numbers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32 bits (4 bytes):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1.53484220797e-41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64 bits (8 bytes): 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5.41150101889917339836595798829e-320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Loss of precision occurs often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77365A-3920-C97B-B17D-84FB98096ECF}"/>
              </a:ext>
            </a:extLst>
          </p:cNvPr>
          <p:cNvSpPr txBox="1"/>
          <p:nvPr/>
        </p:nvSpPr>
        <p:spPr>
          <a:xfrm>
            <a:off x="5647246" y="5199502"/>
            <a:ext cx="2220044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More bits required for higher precision</a:t>
            </a:r>
          </a:p>
        </p:txBody>
      </p:sp>
    </p:spTree>
    <p:extLst>
      <p:ext uri="{BB962C8B-B14F-4D97-AF65-F5344CB8AC3E}">
        <p14:creationId xmlns:p14="http://schemas.microsoft.com/office/powerpoint/2010/main" val="130937822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Types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Unit4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95481" cy="4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How to interpret 0010101011001001…?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Compound Types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Sequence of characters (a string)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Pair of real numbers (a point)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 string, a character, a number (a person)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No fixed size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01A541-8675-7EF0-C415-3F7C1639A66B}"/>
              </a:ext>
            </a:extLst>
          </p:cNvPr>
          <p:cNvSpPr txBox="1"/>
          <p:nvPr/>
        </p:nvSpPr>
        <p:spPr>
          <a:xfrm>
            <a:off x="6225217" y="5190874"/>
            <a:ext cx="2461583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 be introduced at the end of this course.</a:t>
            </a:r>
          </a:p>
        </p:txBody>
      </p:sp>
    </p:spTree>
    <p:extLst>
      <p:ext uri="{BB962C8B-B14F-4D97-AF65-F5344CB8AC3E}">
        <p14:creationId xmlns:p14="http://schemas.microsoft.com/office/powerpoint/2010/main" val="335769807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Type declaration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Unit4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Type declaration </a:t>
            </a:r>
            <a:r>
              <a:rPr lang="en-US" sz="2800" dirty="0">
                <a:solidFill>
                  <a:srgbClr val="0000FF"/>
                </a:solidFill>
              </a:rPr>
              <a:t>for variables (before use)</a:t>
            </a:r>
            <a:r>
              <a:rPr lang="en-US" sz="2800" dirty="0"/>
              <a:t> is compulsory in C so that the computer can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Allocate</a:t>
            </a:r>
            <a:r>
              <a:rPr lang="en-US" sz="2400" dirty="0"/>
              <a:t> the right number of bits in memory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Interpret</a:t>
            </a:r>
            <a:r>
              <a:rPr lang="en-US" sz="2400" dirty="0"/>
              <a:t> the value accordingly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800" dirty="0"/>
              <a:t> </a:t>
            </a: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Examples of type declarations in C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long value;</a:t>
            </a:r>
            <a:r>
              <a:rPr lang="en-US" sz="2400" dirty="0"/>
              <a:t> 4 bytes, an integer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char </a:t>
            </a:r>
            <a:r>
              <a:rPr lang="en-US" sz="2400" dirty="0" err="1">
                <a:solidFill>
                  <a:srgbClr val="0000FF"/>
                </a:solidFill>
              </a:rPr>
              <a:t>ch</a:t>
            </a:r>
            <a:r>
              <a:rPr lang="en-US" sz="2400" dirty="0">
                <a:solidFill>
                  <a:srgbClr val="0000FF"/>
                </a:solidFill>
              </a:rPr>
              <a:t>; </a:t>
            </a:r>
            <a:r>
              <a:rPr lang="en-US" sz="2400" dirty="0"/>
              <a:t>1 byte, a character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double </a:t>
            </a:r>
            <a:r>
              <a:rPr lang="en-US" sz="2400" dirty="0" err="1">
                <a:solidFill>
                  <a:srgbClr val="0000FF"/>
                </a:solidFill>
              </a:rPr>
              <a:t>ave</a:t>
            </a:r>
            <a:r>
              <a:rPr lang="en-US" sz="2400" dirty="0">
                <a:solidFill>
                  <a:srgbClr val="0000FF"/>
                </a:solidFill>
              </a:rPr>
              <a:t>; </a:t>
            </a:r>
            <a:r>
              <a:rPr lang="en-US" sz="2400" dirty="0"/>
              <a:t>8 bytes</a:t>
            </a:r>
            <a:r>
              <a:rPr lang="en-US" sz="2400"/>
              <a:t>, a real </a:t>
            </a:r>
            <a:r>
              <a:rPr lang="en-US" sz="2400" dirty="0"/>
              <a:t>number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51803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13257</TotalTime>
  <Words>563</Words>
  <Application>Microsoft Office PowerPoint</Application>
  <PresentationFormat>On-screen Show (4:3)</PresentationFormat>
  <Paragraphs>135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Clarity</vt:lpstr>
      <vt:lpstr>PowerPoint Presentation</vt:lpstr>
      <vt:lpstr>Unit 4: Types</vt:lpstr>
      <vt:lpstr>Bits</vt:lpstr>
      <vt:lpstr>Bytes</vt:lpstr>
      <vt:lpstr>Types</vt:lpstr>
      <vt:lpstr>Types</vt:lpstr>
      <vt:lpstr>Types</vt:lpstr>
      <vt:lpstr>Types</vt:lpstr>
      <vt:lpstr>Type declaration</vt:lpstr>
      <vt:lpstr>In the context of problem solving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1242</cp:revision>
  <cp:lastPrinted>2014-06-20T04:24:53Z</cp:lastPrinted>
  <dcterms:created xsi:type="dcterms:W3CDTF">1998-09-05T15:03:32Z</dcterms:created>
  <dcterms:modified xsi:type="dcterms:W3CDTF">2024-01-23T03:59:52Z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