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544" r:id="rId3"/>
    <p:sldId id="552" r:id="rId4"/>
    <p:sldId id="545" r:id="rId5"/>
    <p:sldId id="547" r:id="rId6"/>
    <p:sldId id="546" r:id="rId7"/>
    <p:sldId id="549" r:id="rId8"/>
    <p:sldId id="550" r:id="rId9"/>
    <p:sldId id="551" r:id="rId10"/>
    <p:sldId id="548" r:id="rId11"/>
    <p:sldId id="542" r:id="rId12"/>
    <p:sldId id="533" r:id="rId13"/>
    <p:sldId id="539" r:id="rId14"/>
    <p:sldId id="537" r:id="rId15"/>
    <p:sldId id="52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A2C23-3A27-472B-896F-A7D70E68595B}" v="3" dt="2024-01-29T09:52:12.489"/>
    <p1510:client id="{EEF3E2D8-C5F1-5A49-900E-15FE9F3951C2}" v="30" dt="2024-01-29T03:50:55.420"/>
    <p1510:client id="{FAC0F13E-DA96-4EEB-B394-00851A3B387A}" v="2780" dt="2024-01-30T01:22:46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EEF3E2D8-C5F1-5A49-900E-15FE9F3951C2}"/>
    <pc:docChg chg="undo custSel addSld delSld modSld sldOrd">
      <pc:chgData name="Zhao Jin" userId="cd05a825-544c-438a-9ba1-08e63db50b47" providerId="ADAL" clId="{EEF3E2D8-C5F1-5A49-900E-15FE9F3951C2}" dt="2024-01-29T03:50:55.469" v="1199" actId="27636"/>
      <pc:docMkLst>
        <pc:docMk/>
      </pc:docMkLst>
      <pc:sldChg chg="modSp mod">
        <pc:chgData name="Zhao Jin" userId="cd05a825-544c-438a-9ba1-08e63db50b47" providerId="ADAL" clId="{EEF3E2D8-C5F1-5A49-900E-15FE9F3951C2}" dt="2024-01-29T03:40:32.059" v="543" actId="27636"/>
        <pc:sldMkLst>
          <pc:docMk/>
          <pc:sldMk cId="3871162519" sldId="525"/>
        </pc:sldMkLst>
        <pc:spChg chg="mod">
          <ac:chgData name="Zhao Jin" userId="cd05a825-544c-438a-9ba1-08e63db50b47" providerId="ADAL" clId="{EEF3E2D8-C5F1-5A49-900E-15FE9F3951C2}" dt="2024-01-29T03:40:32.059" v="543" actId="27636"/>
          <ac:spMkLst>
            <pc:docMk/>
            <pc:sldMk cId="3871162519" sldId="525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EEF3E2D8-C5F1-5A49-900E-15FE9F3951C2}" dt="2024-01-29T03:37:02.690" v="106" actId="20577"/>
        <pc:sldMkLst>
          <pc:docMk/>
          <pc:sldMk cId="2543678377" sldId="531"/>
        </pc:sldMkLst>
        <pc:spChg chg="mod">
          <ac:chgData name="Zhao Jin" userId="cd05a825-544c-438a-9ba1-08e63db50b47" providerId="ADAL" clId="{EEF3E2D8-C5F1-5A49-900E-15FE9F3951C2}" dt="2024-01-29T03:37:02.690" v="106" actId="20577"/>
          <ac:spMkLst>
            <pc:docMk/>
            <pc:sldMk cId="2543678377" sldId="531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EF3E2D8-C5F1-5A49-900E-15FE9F3951C2}" dt="2024-01-29T03:35:43.860" v="2" actId="2696"/>
        <pc:sldMkLst>
          <pc:docMk/>
          <pc:sldMk cId="2025693378" sldId="532"/>
        </pc:sldMkLst>
      </pc:sldChg>
      <pc:sldChg chg="modSp mod">
        <pc:chgData name="Zhao Jin" userId="cd05a825-544c-438a-9ba1-08e63db50b47" providerId="ADAL" clId="{EEF3E2D8-C5F1-5A49-900E-15FE9F3951C2}" dt="2024-01-29T03:47:44.259" v="855" actId="27636"/>
        <pc:sldMkLst>
          <pc:docMk/>
          <pc:sldMk cId="266706937" sldId="533"/>
        </pc:sldMkLst>
        <pc:spChg chg="mod">
          <ac:chgData name="Zhao Jin" userId="cd05a825-544c-438a-9ba1-08e63db50b47" providerId="ADAL" clId="{EEF3E2D8-C5F1-5A49-900E-15FE9F3951C2}" dt="2024-01-29T03:47:44.259" v="855" actId="27636"/>
          <ac:spMkLst>
            <pc:docMk/>
            <pc:sldMk cId="266706937" sldId="533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EEF3E2D8-C5F1-5A49-900E-15FE9F3951C2}" dt="2024-01-29T03:45:34.239" v="643" actId="2696"/>
        <pc:sldMkLst>
          <pc:docMk/>
          <pc:sldMk cId="3198948174" sldId="535"/>
        </pc:sldMkLst>
      </pc:sldChg>
      <pc:sldChg chg="modSp mod">
        <pc:chgData name="Zhao Jin" userId="cd05a825-544c-438a-9ba1-08e63db50b47" providerId="ADAL" clId="{EEF3E2D8-C5F1-5A49-900E-15FE9F3951C2}" dt="2024-01-29T03:40:32.058" v="542" actId="27636"/>
        <pc:sldMkLst>
          <pc:docMk/>
          <pc:sldMk cId="3984392134" sldId="537"/>
        </pc:sldMkLst>
        <pc:spChg chg="mod">
          <ac:chgData name="Zhao Jin" userId="cd05a825-544c-438a-9ba1-08e63db50b47" providerId="ADAL" clId="{EEF3E2D8-C5F1-5A49-900E-15FE9F3951C2}" dt="2024-01-29T03:40:32.058" v="542" actId="27636"/>
          <ac:spMkLst>
            <pc:docMk/>
            <pc:sldMk cId="3984392134" sldId="537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EEF3E2D8-C5F1-5A49-900E-15FE9F3951C2}" dt="2024-01-29T03:40:32.056" v="541" actId="27636"/>
        <pc:sldMkLst>
          <pc:docMk/>
          <pc:sldMk cId="2504168553" sldId="539"/>
        </pc:sldMkLst>
        <pc:spChg chg="mod">
          <ac:chgData name="Zhao Jin" userId="cd05a825-544c-438a-9ba1-08e63db50b47" providerId="ADAL" clId="{EEF3E2D8-C5F1-5A49-900E-15FE9F3951C2}" dt="2024-01-29T03:40:32.056" v="541" actId="27636"/>
          <ac:spMkLst>
            <pc:docMk/>
            <pc:sldMk cId="2504168553" sldId="539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EEF3E2D8-C5F1-5A49-900E-15FE9F3951C2}" dt="2024-01-29T03:45:34.244" v="644" actId="2696"/>
        <pc:sldMkLst>
          <pc:docMk/>
          <pc:sldMk cId="1931299095" sldId="540"/>
        </pc:sldMkLst>
      </pc:sldChg>
      <pc:sldChg chg="modSp mod">
        <pc:chgData name="Zhao Jin" userId="cd05a825-544c-438a-9ba1-08e63db50b47" providerId="ADAL" clId="{EEF3E2D8-C5F1-5A49-900E-15FE9F3951C2}" dt="2024-01-29T03:50:55.469" v="1199" actId="27636"/>
        <pc:sldMkLst>
          <pc:docMk/>
          <pc:sldMk cId="243233711" sldId="541"/>
        </pc:sldMkLst>
        <pc:spChg chg="mod">
          <ac:chgData name="Zhao Jin" userId="cd05a825-544c-438a-9ba1-08e63db50b47" providerId="ADAL" clId="{EEF3E2D8-C5F1-5A49-900E-15FE9F3951C2}" dt="2024-01-29T03:50:55.469" v="1199" actId="27636"/>
          <ac:spMkLst>
            <pc:docMk/>
            <pc:sldMk cId="243233711" sldId="541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EEF3E2D8-C5F1-5A49-900E-15FE9F3951C2}" dt="2024-01-29T03:49:53.680" v="1046" actId="27636"/>
        <pc:sldMkLst>
          <pc:docMk/>
          <pc:sldMk cId="2301848011" sldId="542"/>
        </pc:sldMkLst>
        <pc:spChg chg="mod">
          <ac:chgData name="Zhao Jin" userId="cd05a825-544c-438a-9ba1-08e63db50b47" providerId="ADAL" clId="{EEF3E2D8-C5F1-5A49-900E-15FE9F3951C2}" dt="2024-01-29T03:49:53.680" v="1046" actId="27636"/>
          <ac:spMkLst>
            <pc:docMk/>
            <pc:sldMk cId="2301848011" sldId="542"/>
            <ac:spMk id="43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EEF3E2D8-C5F1-5A49-900E-15FE9F3951C2}" dt="2024-01-29T03:46:10.271" v="673" actId="20577"/>
        <pc:sldMkLst>
          <pc:docMk/>
          <pc:sldMk cId="4157260550" sldId="543"/>
        </pc:sldMkLst>
        <pc:spChg chg="del mod">
          <ac:chgData name="Zhao Jin" userId="cd05a825-544c-438a-9ba1-08e63db50b47" providerId="ADAL" clId="{EEF3E2D8-C5F1-5A49-900E-15FE9F3951C2}" dt="2024-01-29T03:37:13.321" v="114" actId="478"/>
          <ac:spMkLst>
            <pc:docMk/>
            <pc:sldMk cId="4157260550" sldId="543"/>
            <ac:spMk id="2" creationId="{00000000-0000-0000-0000-000000000000}"/>
          </ac:spMkLst>
        </pc:spChg>
        <pc:spChg chg="add mod">
          <ac:chgData name="Zhao Jin" userId="cd05a825-544c-438a-9ba1-08e63db50b47" providerId="ADAL" clId="{EEF3E2D8-C5F1-5A49-900E-15FE9F3951C2}" dt="2024-01-29T03:43:54.602" v="618" actId="1076"/>
          <ac:spMkLst>
            <pc:docMk/>
            <pc:sldMk cId="4157260550" sldId="543"/>
            <ac:spMk id="4" creationId="{5319DD7B-3D3E-A723-8F54-ECBABB50C0EA}"/>
          </ac:spMkLst>
        </pc:spChg>
        <pc:spChg chg="add mod">
          <ac:chgData name="Zhao Jin" userId="cd05a825-544c-438a-9ba1-08e63db50b47" providerId="ADAL" clId="{EEF3E2D8-C5F1-5A49-900E-15FE9F3951C2}" dt="2024-01-29T03:44:04.237" v="622" actId="14100"/>
          <ac:spMkLst>
            <pc:docMk/>
            <pc:sldMk cId="4157260550" sldId="543"/>
            <ac:spMk id="5" creationId="{DEA55C01-61A1-5C3A-A24E-19F096627765}"/>
          </ac:spMkLst>
        </pc:spChg>
        <pc:spChg chg="add mod">
          <ac:chgData name="Zhao Jin" userId="cd05a825-544c-438a-9ba1-08e63db50b47" providerId="ADAL" clId="{EEF3E2D8-C5F1-5A49-900E-15FE9F3951C2}" dt="2024-01-29T03:44:22.103" v="632" actId="1036"/>
          <ac:spMkLst>
            <pc:docMk/>
            <pc:sldMk cId="4157260550" sldId="543"/>
            <ac:spMk id="7" creationId="{D87D6347-29DA-5A88-3D85-1441D2480BDD}"/>
          </ac:spMkLst>
        </pc:spChg>
        <pc:spChg chg="add mod">
          <ac:chgData name="Zhao Jin" userId="cd05a825-544c-438a-9ba1-08e63db50b47" providerId="ADAL" clId="{EEF3E2D8-C5F1-5A49-900E-15FE9F3951C2}" dt="2024-01-29T03:44:28.818" v="634" actId="1076"/>
          <ac:spMkLst>
            <pc:docMk/>
            <pc:sldMk cId="4157260550" sldId="543"/>
            <ac:spMk id="8" creationId="{AADADB16-4A52-2E3A-FEBA-7CA7E5515C01}"/>
          </ac:spMkLst>
        </pc:spChg>
        <pc:spChg chg="add mod">
          <ac:chgData name="Zhao Jin" userId="cd05a825-544c-438a-9ba1-08e63db50b47" providerId="ADAL" clId="{EEF3E2D8-C5F1-5A49-900E-15FE9F3951C2}" dt="2024-01-29T03:44:35.220" v="638" actId="14100"/>
          <ac:spMkLst>
            <pc:docMk/>
            <pc:sldMk cId="4157260550" sldId="543"/>
            <ac:spMk id="9" creationId="{AFD7B1CA-63A6-6D80-6953-B933B9344F54}"/>
          </ac:spMkLst>
        </pc:spChg>
        <pc:spChg chg="mod">
          <ac:chgData name="Zhao Jin" userId="cd05a825-544c-438a-9ba1-08e63db50b47" providerId="ADAL" clId="{EEF3E2D8-C5F1-5A49-900E-15FE9F3951C2}" dt="2024-01-29T03:46:10.271" v="673" actId="20577"/>
          <ac:spMkLst>
            <pc:docMk/>
            <pc:sldMk cId="4157260550" sldId="543"/>
            <ac:spMk id="10" creationId="{00000000-0000-0000-0000-000000000000}"/>
          </ac:spMkLst>
        </pc:spChg>
        <pc:spChg chg="add mod">
          <ac:chgData name="Zhao Jin" userId="cd05a825-544c-438a-9ba1-08e63db50b47" providerId="ADAL" clId="{EEF3E2D8-C5F1-5A49-900E-15FE9F3951C2}" dt="2024-01-29T03:44:41.635" v="641" actId="14100"/>
          <ac:spMkLst>
            <pc:docMk/>
            <pc:sldMk cId="4157260550" sldId="543"/>
            <ac:spMk id="11" creationId="{47FC691C-F869-78F1-8698-973D72BD2866}"/>
          </ac:spMkLst>
        </pc:spChg>
        <pc:spChg chg="add del mod">
          <ac:chgData name="Zhao Jin" userId="cd05a825-544c-438a-9ba1-08e63db50b47" providerId="ADAL" clId="{EEF3E2D8-C5F1-5A49-900E-15FE9F3951C2}" dt="2024-01-29T03:45:47.519" v="646"/>
          <ac:spMkLst>
            <pc:docMk/>
            <pc:sldMk cId="4157260550" sldId="543"/>
            <ac:spMk id="12" creationId="{BC03B60A-3640-AF62-556F-4A02D1AECB71}"/>
          </ac:spMkLst>
        </pc:spChg>
      </pc:sldChg>
      <pc:sldChg chg="addSp delSp modSp add mod">
        <pc:chgData name="Zhao Jin" userId="cd05a825-544c-438a-9ba1-08e63db50b47" providerId="ADAL" clId="{EEF3E2D8-C5F1-5A49-900E-15FE9F3951C2}" dt="2024-01-29T03:41:20.902" v="548" actId="478"/>
        <pc:sldMkLst>
          <pc:docMk/>
          <pc:sldMk cId="1284674055" sldId="544"/>
        </pc:sldMkLst>
        <pc:spChg chg="add del mod">
          <ac:chgData name="Zhao Jin" userId="cd05a825-544c-438a-9ba1-08e63db50b47" providerId="ADAL" clId="{EEF3E2D8-C5F1-5A49-900E-15FE9F3951C2}" dt="2024-01-29T03:41:06.411" v="545" actId="478"/>
          <ac:spMkLst>
            <pc:docMk/>
            <pc:sldMk cId="1284674055" sldId="544"/>
            <ac:spMk id="4" creationId="{036C570A-E65E-E684-8272-AAFD7A265108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5" creationId="{B81ED45D-1370-19CD-79E8-C0B308CDA5A6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8" creationId="{BF2E7442-0D41-55B0-E572-45015EBADB60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9" creationId="{4A19C1CA-1EE7-953B-538D-4B46BB3E368F}"/>
          </ac:spMkLst>
        </pc:spChg>
        <pc:spChg chg="del">
          <ac:chgData name="Zhao Jin" userId="cd05a825-544c-438a-9ba1-08e63db50b47" providerId="ADAL" clId="{EEF3E2D8-C5F1-5A49-900E-15FE9F3951C2}" dt="2024-01-29T03:41:02.332" v="544" actId="478"/>
          <ac:spMkLst>
            <pc:docMk/>
            <pc:sldMk cId="1284674055" sldId="544"/>
            <ac:spMk id="10" creationId="{00000000-0000-0000-0000-000000000000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11" creationId="{0CAA6904-6F28-EF0A-4E0E-4F8212BA4F4F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12" creationId="{C0BD9849-F12D-BBF6-7642-78C59140CD34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5" creationId="{BB4ADBA3-F31C-4EEF-255D-616FAC993BF9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6" creationId="{502C6C93-1375-C843-5360-A0512D734A8E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7" creationId="{BD1CA860-7C9B-D466-7C3B-D05581CC2145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8" creationId="{7B3F08DA-CE64-EBF7-70C3-B99ABA1EBF3F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9" creationId="{25431D80-843B-527E-F457-1D35BC26F12E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30" creationId="{161FB673-C751-7E0D-88E3-67522699FC62}"/>
          </ac:spMkLst>
        </pc:spChg>
        <pc:spChg chg="add del mod">
          <ac:chgData name="Zhao Jin" userId="cd05a825-544c-438a-9ba1-08e63db50b47" providerId="ADAL" clId="{EEF3E2D8-C5F1-5A49-900E-15FE9F3951C2}" dt="2024-01-29T03:41:20.902" v="548" actId="478"/>
          <ac:spMkLst>
            <pc:docMk/>
            <pc:sldMk cId="1284674055" sldId="544"/>
            <ac:spMk id="31" creationId="{72908ACB-0B57-529E-8CFF-7668390AA447}"/>
          </ac:spMkLst>
        </pc:spChg>
        <pc:spChg chg="add del mod">
          <ac:chgData name="Zhao Jin" userId="cd05a825-544c-438a-9ba1-08e63db50b47" providerId="ADAL" clId="{EEF3E2D8-C5F1-5A49-900E-15FE9F3951C2}" dt="2024-01-29T03:41:16.742" v="547" actId="478"/>
          <ac:spMkLst>
            <pc:docMk/>
            <pc:sldMk cId="1284674055" sldId="544"/>
            <ac:spMk id="32" creationId="{6E117117-5C3C-16C3-40A0-D34266FC2370}"/>
          </ac:spMkLst>
        </pc:spChg>
        <pc:spChg chg="del">
          <ac:chgData name="Zhao Jin" userId="cd05a825-544c-438a-9ba1-08e63db50b47" providerId="ADAL" clId="{EEF3E2D8-C5F1-5A49-900E-15FE9F3951C2}" dt="2024-01-29T03:41:02.332" v="544" actId="478"/>
          <ac:spMkLst>
            <pc:docMk/>
            <pc:sldMk cId="1284674055" sldId="544"/>
            <ac:spMk id="24578" creationId="{00000000-0000-0000-0000-000000000000}"/>
          </ac:spMkLst>
        </pc:spChg>
        <pc:grpChg chg="add mod">
          <ac:chgData name="Zhao Jin" userId="cd05a825-544c-438a-9ba1-08e63db50b47" providerId="ADAL" clId="{EEF3E2D8-C5F1-5A49-900E-15FE9F3951C2}" dt="2024-01-29T03:41:07.348" v="546"/>
          <ac:grpSpMkLst>
            <pc:docMk/>
            <pc:sldMk cId="1284674055" sldId="544"/>
            <ac:grpSpMk id="7" creationId="{729C1C90-D8F7-D442-C785-2C66029FA988}"/>
          </ac:grpSpMkLst>
        </pc:grp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3" creationId="{B1A38562-1EFA-A474-3136-C8A281DFE3A6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4" creationId="{7E07DDD8-2780-D45B-DC44-45569882DCE6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5" creationId="{9441EB29-655B-3B19-6BF6-3FE4AED6B4F2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6" creationId="{4EBD8CEA-B6BC-AE50-2CC9-35B2B502EE1F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7" creationId="{EBC33E51-8C51-1245-CE4B-0BC5049DA142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8" creationId="{E8FCCAC6-98AA-EF26-A16B-A35D921F4D53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9" creationId="{574F56F0-EA0C-E2E2-8425-23D7F4986A2C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0" creationId="{730A3B7B-6C64-3F49-BD51-EA6ADE418108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1" creationId="{1F8E9ED0-DCBB-48B8-F1DB-7B73ED3F736A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2" creationId="{294A1D9B-4BFB-7B9C-22C9-B501C3EC870A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3" creationId="{5C6ACBB3-764B-7476-47BA-155154309923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4" creationId="{B6DE55DD-332F-330D-5F8E-F460D9F3A6CA}"/>
          </ac:cxnSpMkLst>
        </pc:cxnChg>
      </pc:sldChg>
      <pc:sldChg chg="delSp modSp add mod delAnim">
        <pc:chgData name="Zhao Jin" userId="cd05a825-544c-438a-9ba1-08e63db50b47" providerId="ADAL" clId="{EEF3E2D8-C5F1-5A49-900E-15FE9F3951C2}" dt="2024-01-29T03:49:48.094" v="1044"/>
        <pc:sldMkLst>
          <pc:docMk/>
          <pc:sldMk cId="3023700246" sldId="545"/>
        </pc:sldMkLst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4" creationId="{5319DD7B-3D3E-A723-8F54-ECBABB50C0EA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5" creationId="{DEA55C01-61A1-5C3A-A24E-19F096627765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7" creationId="{D87D6347-29DA-5A88-3D85-1441D2480BDD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8" creationId="{AADADB16-4A52-2E3A-FEBA-7CA7E5515C01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9" creationId="{AFD7B1CA-63A6-6D80-6953-B933B9344F54}"/>
          </ac:spMkLst>
        </pc:spChg>
        <pc:spChg chg="mod">
          <ac:chgData name="Zhao Jin" userId="cd05a825-544c-438a-9ba1-08e63db50b47" providerId="ADAL" clId="{EEF3E2D8-C5F1-5A49-900E-15FE9F3951C2}" dt="2024-01-29T03:49:48.094" v="1044"/>
          <ac:spMkLst>
            <pc:docMk/>
            <pc:sldMk cId="3023700246" sldId="545"/>
            <ac:spMk id="10" creationId="{00000000-0000-0000-0000-000000000000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11" creationId="{47FC691C-F869-78F1-8698-973D72BD2866}"/>
          </ac:spMkLst>
        </pc:spChg>
      </pc:sldChg>
      <pc:sldChg chg="modSp add mod">
        <pc:chgData name="Zhao Jin" userId="cd05a825-544c-438a-9ba1-08e63db50b47" providerId="ADAL" clId="{EEF3E2D8-C5F1-5A49-900E-15FE9F3951C2}" dt="2024-01-29T03:49:43.104" v="1043"/>
        <pc:sldMkLst>
          <pc:docMk/>
          <pc:sldMk cId="1777826333" sldId="546"/>
        </pc:sldMkLst>
        <pc:spChg chg="mod">
          <ac:chgData name="Zhao Jin" userId="cd05a825-544c-438a-9ba1-08e63db50b47" providerId="ADAL" clId="{EEF3E2D8-C5F1-5A49-900E-15FE9F3951C2}" dt="2024-01-29T03:49:43.104" v="1043"/>
          <ac:spMkLst>
            <pc:docMk/>
            <pc:sldMk cId="1777826333" sldId="546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EF3E2D8-C5F1-5A49-900E-15FE9F3951C2}" dt="2024-01-29T03:47:42.212" v="853" actId="2890"/>
        <pc:sldMkLst>
          <pc:docMk/>
          <pc:sldMk cId="323844956" sldId="547"/>
        </pc:sldMkLst>
      </pc:sldChg>
      <pc:sldChg chg="modSp add mod">
        <pc:chgData name="Zhao Jin" userId="cd05a825-544c-438a-9ba1-08e63db50b47" providerId="ADAL" clId="{EEF3E2D8-C5F1-5A49-900E-15FE9F3951C2}" dt="2024-01-29T03:49:31.197" v="1038" actId="20577"/>
        <pc:sldMkLst>
          <pc:docMk/>
          <pc:sldMk cId="2072030558" sldId="547"/>
        </pc:sldMkLst>
        <pc:spChg chg="mod">
          <ac:chgData name="Zhao Jin" userId="cd05a825-544c-438a-9ba1-08e63db50b47" providerId="ADAL" clId="{EEF3E2D8-C5F1-5A49-900E-15FE9F3951C2}" dt="2024-01-29T03:49:31.197" v="1038" actId="20577"/>
          <ac:spMkLst>
            <pc:docMk/>
            <pc:sldMk cId="2072030558" sldId="547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EF3E2D8-C5F1-5A49-900E-15FE9F3951C2}" dt="2024-01-29T03:47:17.626" v="819"/>
        <pc:sldMkLst>
          <pc:docMk/>
          <pc:sldMk cId="3236977795" sldId="547"/>
        </pc:sldMkLst>
      </pc:sldChg>
      <pc:sldChg chg="add del">
        <pc:chgData name="Zhao Jin" userId="cd05a825-544c-438a-9ba1-08e63db50b47" providerId="ADAL" clId="{EEF3E2D8-C5F1-5A49-900E-15FE9F3951C2}" dt="2024-01-29T03:49:37.831" v="1042"/>
        <pc:sldMkLst>
          <pc:docMk/>
          <pc:sldMk cId="1681869650" sldId="548"/>
        </pc:sldMkLst>
      </pc:sldChg>
      <pc:sldChg chg="modSp add mod">
        <pc:chgData name="Zhao Jin" userId="cd05a825-544c-438a-9ba1-08e63db50b47" providerId="ADAL" clId="{EEF3E2D8-C5F1-5A49-900E-15FE9F3951C2}" dt="2024-01-29T03:50:51.005" v="1197" actId="207"/>
        <pc:sldMkLst>
          <pc:docMk/>
          <pc:sldMk cId="4140396125" sldId="548"/>
        </pc:sldMkLst>
        <pc:spChg chg="mod">
          <ac:chgData name="Zhao Jin" userId="cd05a825-544c-438a-9ba1-08e63db50b47" providerId="ADAL" clId="{EEF3E2D8-C5F1-5A49-900E-15FE9F3951C2}" dt="2024-01-29T03:50:51.005" v="1197" actId="207"/>
          <ac:spMkLst>
            <pc:docMk/>
            <pc:sldMk cId="4140396125" sldId="548"/>
            <ac:spMk id="10" creationId="{00000000-0000-0000-0000-000000000000}"/>
          </ac:spMkLst>
        </pc:spChg>
      </pc:sldChg>
      <pc:sldChg chg="add">
        <pc:chgData name="Zhao Jin" userId="cd05a825-544c-438a-9ba1-08e63db50b47" providerId="ADAL" clId="{EEF3E2D8-C5F1-5A49-900E-15FE9F3951C2}" dt="2024-01-29T03:50:55.415" v="1198"/>
        <pc:sldMkLst>
          <pc:docMk/>
          <pc:sldMk cId="927129904" sldId="549"/>
        </pc:sldMkLst>
      </pc:sldChg>
    </pc:docChg>
  </pc:docChgLst>
  <pc:docChgLst>
    <pc:chgData name="Zhao Jin" userId="cd05a825-544c-438a-9ba1-08e63db50b47" providerId="ADAL" clId="{928A2C23-3A27-472B-896F-A7D70E68595B}"/>
    <pc:docChg chg="modSld">
      <pc:chgData name="Zhao Jin" userId="cd05a825-544c-438a-9ba1-08e63db50b47" providerId="ADAL" clId="{928A2C23-3A27-472B-896F-A7D70E68595B}" dt="2024-01-29T09:52:12.489" v="2" actId="404"/>
      <pc:docMkLst>
        <pc:docMk/>
      </pc:docMkLst>
      <pc:sldChg chg="modSp">
        <pc:chgData name="Zhao Jin" userId="cd05a825-544c-438a-9ba1-08e63db50b47" providerId="ADAL" clId="{928A2C23-3A27-472B-896F-A7D70E68595B}" dt="2024-01-29T09:52:04.347" v="0" actId="404"/>
        <pc:sldMkLst>
          <pc:docMk/>
          <pc:sldMk cId="3023700246" sldId="545"/>
        </pc:sldMkLst>
        <pc:spChg chg="mod">
          <ac:chgData name="Zhao Jin" userId="cd05a825-544c-438a-9ba1-08e63db50b47" providerId="ADAL" clId="{928A2C23-3A27-472B-896F-A7D70E68595B}" dt="2024-01-29T09:52:04.347" v="0" actId="404"/>
          <ac:spMkLst>
            <pc:docMk/>
            <pc:sldMk cId="3023700246" sldId="545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928A2C23-3A27-472B-896F-A7D70E68595B}" dt="2024-01-29T09:52:12.489" v="2" actId="404"/>
        <pc:sldMkLst>
          <pc:docMk/>
          <pc:sldMk cId="1777826333" sldId="546"/>
        </pc:sldMkLst>
        <pc:spChg chg="mod">
          <ac:chgData name="Zhao Jin" userId="cd05a825-544c-438a-9ba1-08e63db50b47" providerId="ADAL" clId="{928A2C23-3A27-472B-896F-A7D70E68595B}" dt="2024-01-29T09:52:12.489" v="2" actId="404"/>
          <ac:spMkLst>
            <pc:docMk/>
            <pc:sldMk cId="1777826333" sldId="546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928A2C23-3A27-472B-896F-A7D70E68595B}" dt="2024-01-29T09:52:07.659" v="1" actId="404"/>
        <pc:sldMkLst>
          <pc:docMk/>
          <pc:sldMk cId="2072030558" sldId="547"/>
        </pc:sldMkLst>
        <pc:spChg chg="mod">
          <ac:chgData name="Zhao Jin" userId="cd05a825-544c-438a-9ba1-08e63db50b47" providerId="ADAL" clId="{928A2C23-3A27-472B-896F-A7D70E68595B}" dt="2024-01-29T09:52:07.659" v="1" actId="404"/>
          <ac:spMkLst>
            <pc:docMk/>
            <pc:sldMk cId="2072030558" sldId="547"/>
            <ac:spMk id="10" creationId="{00000000-0000-0000-0000-000000000000}"/>
          </ac:spMkLst>
        </pc:spChg>
      </pc:sldChg>
    </pc:docChg>
  </pc:docChgLst>
  <pc:docChgLst>
    <pc:chgData name="Zhao Jin" userId="cd05a825-544c-438a-9ba1-08e63db50b47" providerId="ADAL" clId="{FAC0F13E-DA96-4EEB-B394-00851A3B387A}"/>
    <pc:docChg chg="undo custSel addSld delSld modSld sldOrd modMainMaster">
      <pc:chgData name="Zhao Jin" userId="cd05a825-544c-438a-9ba1-08e63db50b47" providerId="ADAL" clId="{FAC0F13E-DA96-4EEB-B394-00851A3B387A}" dt="2024-01-30T01:22:46.691" v="3312" actId="20577"/>
      <pc:docMkLst>
        <pc:docMk/>
      </pc:docMkLst>
      <pc:sldChg chg="addSp modSp">
        <pc:chgData name="Zhao Jin" userId="cd05a825-544c-438a-9ba1-08e63db50b47" providerId="ADAL" clId="{FAC0F13E-DA96-4EEB-B394-00851A3B387A}" dt="2024-01-30T01:19:26.848" v="3141"/>
        <pc:sldMkLst>
          <pc:docMk/>
          <pc:sldMk cId="0" sldId="256"/>
        </pc:sldMkLst>
        <pc:spChg chg="add mod">
          <ac:chgData name="Zhao Jin" userId="cd05a825-544c-438a-9ba1-08e63db50b47" providerId="ADAL" clId="{FAC0F13E-DA96-4EEB-B394-00851A3B387A}" dt="2024-01-30T01:19:26.848" v="3141"/>
          <ac:spMkLst>
            <pc:docMk/>
            <pc:sldMk cId="0" sldId="256"/>
            <ac:spMk id="3" creationId="{63BF52D1-4D87-A520-F1EB-75FBFC53273F}"/>
          </ac:spMkLst>
        </pc:spChg>
        <pc:picChg chg="add mod">
          <ac:chgData name="Zhao Jin" userId="cd05a825-544c-438a-9ba1-08e63db50b47" providerId="ADAL" clId="{FAC0F13E-DA96-4EEB-B394-00851A3B387A}" dt="2024-01-30T01:19:26.848" v="3141"/>
          <ac:picMkLst>
            <pc:docMk/>
            <pc:sldMk cId="0" sldId="256"/>
            <ac:picMk id="2" creationId="{322CFE54-EF3A-3F89-E16B-0230CCB69209}"/>
          </ac:picMkLst>
        </pc:picChg>
      </pc:sldChg>
      <pc:sldChg chg="addSp delSp modSp mod addAnim delAnim modAnim">
        <pc:chgData name="Zhao Jin" userId="cd05a825-544c-438a-9ba1-08e63db50b47" providerId="ADAL" clId="{FAC0F13E-DA96-4EEB-B394-00851A3B387A}" dt="2024-01-30T01:11:52.580" v="3140" actId="207"/>
        <pc:sldMkLst>
          <pc:docMk/>
          <pc:sldMk cId="3871162519" sldId="525"/>
        </pc:sldMkLst>
        <pc:spChg chg="add del mod">
          <ac:chgData name="Zhao Jin" userId="cd05a825-544c-438a-9ba1-08e63db50b47" providerId="ADAL" clId="{FAC0F13E-DA96-4EEB-B394-00851A3B387A}" dt="2024-01-30T01:10:44.348" v="3094" actId="20577"/>
          <ac:spMkLst>
            <pc:docMk/>
            <pc:sldMk cId="3871162519" sldId="525"/>
            <ac:spMk id="3" creationId="{312B4058-B062-CCD9-9B7C-7B82762AD02F}"/>
          </ac:spMkLst>
        </pc:spChg>
        <pc:spChg chg="mod">
          <ac:chgData name="Zhao Jin" userId="cd05a825-544c-438a-9ba1-08e63db50b47" providerId="ADAL" clId="{FAC0F13E-DA96-4EEB-B394-00851A3B387A}" dt="2024-01-29T04:37:09.715" v="1250" actId="207"/>
          <ac:spMkLst>
            <pc:docMk/>
            <pc:sldMk cId="3871162519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1:11:52.580" v="3140" actId="207"/>
          <ac:spMkLst>
            <pc:docMk/>
            <pc:sldMk cId="3871162519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4T06:50:43.133" v="451" actId="27636"/>
          <ac:spMkLst>
            <pc:docMk/>
            <pc:sldMk cId="3871162519" sldId="525"/>
            <ac:spMk id="43" creationId="{00000000-0000-0000-0000-000000000000}"/>
          </ac:spMkLst>
        </pc:spChg>
      </pc:sldChg>
      <pc:sldChg chg="delSp modSp del mod">
        <pc:chgData name="Zhao Jin" userId="cd05a825-544c-438a-9ba1-08e63db50b47" providerId="ADAL" clId="{FAC0F13E-DA96-4EEB-B394-00851A3B387A}" dt="2024-01-29T04:32:04.954" v="1029" actId="47"/>
        <pc:sldMkLst>
          <pc:docMk/>
          <pc:sldMk cId="2543678377" sldId="531"/>
        </pc:sldMkLst>
        <pc:spChg chg="del">
          <ac:chgData name="Zhao Jin" userId="cd05a825-544c-438a-9ba1-08e63db50b47" providerId="ADAL" clId="{FAC0F13E-DA96-4EEB-B394-00851A3B387A}" dt="2024-01-29T04:32:04.075" v="1028" actId="478"/>
          <ac:spMkLst>
            <pc:docMk/>
            <pc:sldMk cId="2543678377" sldId="531"/>
            <ac:spMk id="2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4:28:38.591" v="964" actId="27636"/>
          <ac:spMkLst>
            <pc:docMk/>
            <pc:sldMk cId="2543678377" sldId="531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FAC0F13E-DA96-4EEB-B394-00851A3B387A}" dt="2024-01-24T06:38:34.859" v="65"/>
        <pc:sldMkLst>
          <pc:docMk/>
          <pc:sldMk cId="2025693378" sldId="532"/>
        </pc:sldMkLst>
        <pc:spChg chg="add del mod">
          <ac:chgData name="Zhao Jin" userId="cd05a825-544c-438a-9ba1-08e63db50b47" providerId="ADAL" clId="{FAC0F13E-DA96-4EEB-B394-00851A3B387A}" dt="2024-01-24T06:36:10.477" v="41" actId="478"/>
          <ac:spMkLst>
            <pc:docMk/>
            <pc:sldMk cId="2025693378" sldId="532"/>
            <ac:spMk id="2" creationId="{1FD0B91E-0417-16BE-8B09-3BFFB01B65B7}"/>
          </ac:spMkLst>
        </pc:spChg>
        <pc:spChg chg="mod">
          <ac:chgData name="Zhao Jin" userId="cd05a825-544c-438a-9ba1-08e63db50b47" providerId="ADAL" clId="{FAC0F13E-DA96-4EEB-B394-00851A3B387A}" dt="2024-01-24T06:37:51.338" v="64" actId="403"/>
          <ac:spMkLst>
            <pc:docMk/>
            <pc:sldMk cId="2025693378" sldId="532"/>
            <ac:spMk id="13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4T06:38:34.859" v="65"/>
          <ac:spMkLst>
            <pc:docMk/>
            <pc:sldMk cId="2025693378" sldId="532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FAC0F13E-DA96-4EEB-B394-00851A3B387A}" dt="2024-01-30T01:22:36.945" v="3291" actId="6549"/>
        <pc:sldMkLst>
          <pc:docMk/>
          <pc:sldMk cId="266706937" sldId="533"/>
        </pc:sldMkLst>
        <pc:spChg chg="add del mod">
          <ac:chgData name="Zhao Jin" userId="cd05a825-544c-438a-9ba1-08e63db50b47" providerId="ADAL" clId="{FAC0F13E-DA96-4EEB-B394-00851A3B387A}" dt="2024-01-24T06:47:58.089" v="252" actId="21"/>
          <ac:spMkLst>
            <pc:docMk/>
            <pc:sldMk cId="266706937" sldId="533"/>
            <ac:spMk id="4" creationId="{BF836F90-B8CA-F1EF-902F-1AA6405F7E10}"/>
          </ac:spMkLst>
        </pc:spChg>
        <pc:spChg chg="add mod">
          <ac:chgData name="Zhao Jin" userId="cd05a825-544c-438a-9ba1-08e63db50b47" providerId="ADAL" clId="{FAC0F13E-DA96-4EEB-B394-00851A3B387A}" dt="2024-01-24T06:45:09.516" v="171"/>
          <ac:spMkLst>
            <pc:docMk/>
            <pc:sldMk cId="266706937" sldId="533"/>
            <ac:spMk id="5" creationId="{1E117A01-81E4-C0BA-A539-D339DC2B48E7}"/>
          </ac:spMkLst>
        </pc:spChg>
        <pc:spChg chg="add mod">
          <ac:chgData name="Zhao Jin" userId="cd05a825-544c-438a-9ba1-08e63db50b47" providerId="ADAL" clId="{FAC0F13E-DA96-4EEB-B394-00851A3B387A}" dt="2024-01-24T06:47:55.253" v="251" actId="1076"/>
          <ac:spMkLst>
            <pc:docMk/>
            <pc:sldMk cId="266706937" sldId="533"/>
            <ac:spMk id="8" creationId="{067D3436-A3DF-7E98-73F8-4145328AE5D3}"/>
          </ac:spMkLst>
        </pc:spChg>
        <pc:spChg chg="mod">
          <ac:chgData name="Zhao Jin" userId="cd05a825-544c-438a-9ba1-08e63db50b47" providerId="ADAL" clId="{FAC0F13E-DA96-4EEB-B394-00851A3B387A}" dt="2024-01-30T01:22:36.945" v="3291" actId="6549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6:08:48.243" v="2267" actId="27636"/>
          <ac:spMkLst>
            <pc:docMk/>
            <pc:sldMk cId="266706937" sldId="533"/>
            <ac:spMk id="43" creationId="{00000000-0000-0000-0000-000000000000}"/>
          </ac:spMkLst>
        </pc:spChg>
      </pc:sldChg>
      <pc:sldChg chg="addSp modSp mod">
        <pc:chgData name="Zhao Jin" userId="cd05a825-544c-438a-9ba1-08e63db50b47" providerId="ADAL" clId="{FAC0F13E-DA96-4EEB-B394-00851A3B387A}" dt="2024-01-24T06:45:04.130" v="169"/>
        <pc:sldMkLst>
          <pc:docMk/>
          <pc:sldMk cId="3198948174" sldId="535"/>
        </pc:sldMkLst>
        <pc:spChg chg="mod">
          <ac:chgData name="Zhao Jin" userId="cd05a825-544c-438a-9ba1-08e63db50b47" providerId="ADAL" clId="{FAC0F13E-DA96-4EEB-B394-00851A3B387A}" dt="2024-01-24T06:42:18.275" v="117" actId="1076"/>
          <ac:spMkLst>
            <pc:docMk/>
            <pc:sldMk cId="3198948174" sldId="535"/>
            <ac:spMk id="2" creationId="{E3422448-94B2-0F4B-AAE6-2DF38C94C92F}"/>
          </ac:spMkLst>
        </pc:spChg>
        <pc:spChg chg="add mod">
          <ac:chgData name="Zhao Jin" userId="cd05a825-544c-438a-9ba1-08e63db50b47" providerId="ADAL" clId="{FAC0F13E-DA96-4EEB-B394-00851A3B387A}" dt="2024-01-24T06:45:04.130" v="169"/>
          <ac:spMkLst>
            <pc:docMk/>
            <pc:sldMk cId="3198948174" sldId="535"/>
            <ac:spMk id="5" creationId="{48070E06-AD1C-B2E5-AAEC-48F0A62C64B1}"/>
          </ac:spMkLst>
        </pc:spChg>
        <pc:spChg chg="mod">
          <ac:chgData name="Zhao Jin" userId="cd05a825-544c-438a-9ba1-08e63db50b47" providerId="ADAL" clId="{FAC0F13E-DA96-4EEB-B394-00851A3B387A}" dt="2024-01-24T06:38:34.859" v="65"/>
          <ac:spMkLst>
            <pc:docMk/>
            <pc:sldMk cId="3198948174" sldId="535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FAC0F13E-DA96-4EEB-B394-00851A3B387A}" dt="2024-01-29T04:23:13.979" v="541" actId="27636"/>
        <pc:sldMkLst>
          <pc:docMk/>
          <pc:sldMk cId="3984392134" sldId="537"/>
        </pc:sldMkLst>
        <pc:spChg chg="add del mod">
          <ac:chgData name="Zhao Jin" userId="cd05a825-544c-438a-9ba1-08e63db50b47" providerId="ADAL" clId="{FAC0F13E-DA96-4EEB-B394-00851A3B387A}" dt="2024-01-24T06:48:49.759" v="256" actId="478"/>
          <ac:spMkLst>
            <pc:docMk/>
            <pc:sldMk cId="3984392134" sldId="537"/>
            <ac:spMk id="3" creationId="{B740F73E-E681-FD9D-E214-52441C24586B}"/>
          </ac:spMkLst>
        </pc:spChg>
        <pc:spChg chg="add mod">
          <ac:chgData name="Zhao Jin" userId="cd05a825-544c-438a-9ba1-08e63db50b47" providerId="ADAL" clId="{FAC0F13E-DA96-4EEB-B394-00851A3B387A}" dt="2024-01-24T06:48:51.198" v="257"/>
          <ac:spMkLst>
            <pc:docMk/>
            <pc:sldMk cId="3984392134" sldId="537"/>
            <ac:spMk id="4" creationId="{17FCD457-830A-ABD5-2BE6-0B709299D631}"/>
          </ac:spMkLst>
        </pc:spChg>
        <pc:spChg chg="add mod">
          <ac:chgData name="Zhao Jin" userId="cd05a825-544c-438a-9ba1-08e63db50b47" providerId="ADAL" clId="{FAC0F13E-DA96-4EEB-B394-00851A3B387A}" dt="2024-01-24T06:48:51.198" v="257"/>
          <ac:spMkLst>
            <pc:docMk/>
            <pc:sldMk cId="3984392134" sldId="537"/>
            <ac:spMk id="5" creationId="{A007D9DE-DB41-B0F0-2794-38706B7749BF}"/>
          </ac:spMkLst>
        </pc:spChg>
        <pc:spChg chg="del">
          <ac:chgData name="Zhao Jin" userId="cd05a825-544c-438a-9ba1-08e63db50b47" providerId="ADAL" clId="{FAC0F13E-DA96-4EEB-B394-00851A3B387A}" dt="2024-01-24T06:48:48.495" v="255" actId="478"/>
          <ac:spMkLst>
            <pc:docMk/>
            <pc:sldMk cId="3984392134" sldId="537"/>
            <ac:spMk id="10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4:23:13.979" v="541" actId="27636"/>
          <ac:spMkLst>
            <pc:docMk/>
            <pc:sldMk cId="3984392134" sldId="537"/>
            <ac:spMk id="43" creationId="{00000000-0000-0000-0000-000000000000}"/>
          </ac:spMkLst>
        </pc:spChg>
        <pc:spChg chg="del">
          <ac:chgData name="Zhao Jin" userId="cd05a825-544c-438a-9ba1-08e63db50b47" providerId="ADAL" clId="{FAC0F13E-DA96-4EEB-B394-00851A3B387A}" dt="2024-01-24T06:48:48.495" v="255" actId="478"/>
          <ac:spMkLst>
            <pc:docMk/>
            <pc:sldMk cId="3984392134" sldId="537"/>
            <ac:spMk id="24578" creationId="{00000000-0000-0000-0000-000000000000}"/>
          </ac:spMkLst>
        </pc:spChg>
      </pc:sldChg>
      <pc:sldChg chg="addSp delSp modSp add del mod ord">
        <pc:chgData name="Zhao Jin" userId="cd05a825-544c-438a-9ba1-08e63db50b47" providerId="ADAL" clId="{FAC0F13E-DA96-4EEB-B394-00851A3B387A}" dt="2024-01-24T06:39:50.699" v="81" actId="47"/>
        <pc:sldMkLst>
          <pc:docMk/>
          <pc:sldMk cId="1539097128" sldId="538"/>
        </pc:sldMkLst>
        <pc:spChg chg="del">
          <ac:chgData name="Zhao Jin" userId="cd05a825-544c-438a-9ba1-08e63db50b47" providerId="ADAL" clId="{FAC0F13E-DA96-4EEB-B394-00851A3B387A}" dt="2024-01-24T06:39:31.309" v="67" actId="478"/>
          <ac:spMkLst>
            <pc:docMk/>
            <pc:sldMk cId="1539097128" sldId="538"/>
            <ac:spMk id="2" creationId="{E3422448-94B2-0F4B-AAE6-2DF38C94C92F}"/>
          </ac:spMkLst>
        </pc:spChg>
        <pc:spChg chg="add mod">
          <ac:chgData name="Zhao Jin" userId="cd05a825-544c-438a-9ba1-08e63db50b47" providerId="ADAL" clId="{FAC0F13E-DA96-4EEB-B394-00851A3B387A}" dt="2024-01-24T06:39:34.938" v="71"/>
          <ac:spMkLst>
            <pc:docMk/>
            <pc:sldMk cId="1539097128" sldId="538"/>
            <ac:spMk id="5" creationId="{A597F6E0-D415-98FE-F4AD-8F0905FB0FD5}"/>
          </ac:spMkLst>
        </pc:spChg>
        <pc:spChg chg="add mod">
          <ac:chgData name="Zhao Jin" userId="cd05a825-544c-438a-9ba1-08e63db50b47" providerId="ADAL" clId="{FAC0F13E-DA96-4EEB-B394-00851A3B387A}" dt="2024-01-24T06:39:32.738" v="68"/>
          <ac:spMkLst>
            <pc:docMk/>
            <pc:sldMk cId="1539097128" sldId="538"/>
            <ac:spMk id="7" creationId="{D12A66D2-41B6-797B-82FE-D01FF864D63C}"/>
          </ac:spMkLst>
        </pc:spChg>
        <pc:spChg chg="add mod">
          <ac:chgData name="Zhao Jin" userId="cd05a825-544c-438a-9ba1-08e63db50b47" providerId="ADAL" clId="{FAC0F13E-DA96-4EEB-B394-00851A3B387A}" dt="2024-01-24T06:39:32.738" v="68"/>
          <ac:spMkLst>
            <pc:docMk/>
            <pc:sldMk cId="1539097128" sldId="538"/>
            <ac:spMk id="9" creationId="{E2C05010-27A2-88BC-F25A-87AA9D1CE41C}"/>
          </ac:spMkLst>
        </pc:spChg>
        <pc:spChg chg="add mod">
          <ac:chgData name="Zhao Jin" userId="cd05a825-544c-438a-9ba1-08e63db50b47" providerId="ADAL" clId="{FAC0F13E-DA96-4EEB-B394-00851A3B387A}" dt="2024-01-24T06:39:32.738" v="68"/>
          <ac:spMkLst>
            <pc:docMk/>
            <pc:sldMk cId="1539097128" sldId="538"/>
            <ac:spMk id="10" creationId="{DDF52AD7-AF50-2B1D-85F9-813E7E9B83BA}"/>
          </ac:spMkLst>
        </pc:spChg>
        <pc:spChg chg="add mod">
          <ac:chgData name="Zhao Jin" userId="cd05a825-544c-438a-9ba1-08e63db50b47" providerId="ADAL" clId="{FAC0F13E-DA96-4EEB-B394-00851A3B387A}" dt="2024-01-24T06:39:37.549" v="75"/>
          <ac:spMkLst>
            <pc:docMk/>
            <pc:sldMk cId="1539097128" sldId="538"/>
            <ac:spMk id="11" creationId="{97436298-66C0-F8CE-7D13-8CBA068A1C51}"/>
          </ac:spMkLst>
        </pc:spChg>
        <pc:spChg chg="add mod">
          <ac:chgData name="Zhao Jin" userId="cd05a825-544c-438a-9ba1-08e63db50b47" providerId="ADAL" clId="{FAC0F13E-DA96-4EEB-B394-00851A3B387A}" dt="2024-01-24T06:39:35.708" v="72"/>
          <ac:spMkLst>
            <pc:docMk/>
            <pc:sldMk cId="1539097128" sldId="538"/>
            <ac:spMk id="12" creationId="{E9DF0723-9358-207E-4B4B-FFC5F2CA30F6}"/>
          </ac:spMkLst>
        </pc:spChg>
        <pc:spChg chg="add mod">
          <ac:chgData name="Zhao Jin" userId="cd05a825-544c-438a-9ba1-08e63db50b47" providerId="ADAL" clId="{FAC0F13E-DA96-4EEB-B394-00851A3B387A}" dt="2024-01-24T06:39:35.708" v="72"/>
          <ac:spMkLst>
            <pc:docMk/>
            <pc:sldMk cId="1539097128" sldId="538"/>
            <ac:spMk id="14" creationId="{BC4C79A0-1A97-2CDD-A7AB-D0EE6582CABD}"/>
          </ac:spMkLst>
        </pc:spChg>
        <pc:spChg chg="del">
          <ac:chgData name="Zhao Jin" userId="cd05a825-544c-438a-9ba1-08e63db50b47" providerId="ADAL" clId="{FAC0F13E-DA96-4EEB-B394-00851A3B387A}" dt="2024-01-24T06:39:31.309" v="67" actId="478"/>
          <ac:spMkLst>
            <pc:docMk/>
            <pc:sldMk cId="1539097128" sldId="538"/>
            <ac:spMk id="15" creationId="{00000000-0000-0000-0000-000000000000}"/>
          </ac:spMkLst>
        </pc:spChg>
        <pc:spChg chg="add mod">
          <ac:chgData name="Zhao Jin" userId="cd05a825-544c-438a-9ba1-08e63db50b47" providerId="ADAL" clId="{FAC0F13E-DA96-4EEB-B394-00851A3B387A}" dt="2024-01-24T06:39:35.708" v="72"/>
          <ac:spMkLst>
            <pc:docMk/>
            <pc:sldMk cId="1539097128" sldId="538"/>
            <ac:spMk id="16" creationId="{0115F65B-B3B6-C775-362A-03184E214015}"/>
          </ac:spMkLst>
        </pc:spChg>
        <pc:spChg chg="add del mod">
          <ac:chgData name="Zhao Jin" userId="cd05a825-544c-438a-9ba1-08e63db50b47" providerId="ADAL" clId="{FAC0F13E-DA96-4EEB-B394-00851A3B387A}" dt="2024-01-24T06:39:40.936" v="77" actId="478"/>
          <ac:spMkLst>
            <pc:docMk/>
            <pc:sldMk cId="1539097128" sldId="538"/>
            <ac:spMk id="18" creationId="{5A3BE43B-679C-D8BE-BD03-B81B966D9292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19" creationId="{9DB1A280-021A-AC00-2B48-B1E41E10DB0B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20" creationId="{F5A7D5C2-5642-93E9-5504-9C6AB194819D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22" creationId="{CDDCD26F-9C4E-E7E7-166A-BBE6F1AFBD62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23" creationId="{373F9372-8DFF-3CAF-FC2B-282F99EC2DB1}"/>
          </ac:spMkLst>
        </pc:spChg>
        <pc:spChg chg="del">
          <ac:chgData name="Zhao Jin" userId="cd05a825-544c-438a-9ba1-08e63db50b47" providerId="ADAL" clId="{FAC0F13E-DA96-4EEB-B394-00851A3B387A}" dt="2024-01-24T06:39:39.529" v="76" actId="478"/>
          <ac:spMkLst>
            <pc:docMk/>
            <pc:sldMk cId="1539097128" sldId="538"/>
            <ac:spMk id="24578" creationId="{00000000-0000-0000-0000-000000000000}"/>
          </ac:spMkLst>
        </pc:spChg>
        <pc:picChg chg="del">
          <ac:chgData name="Zhao Jin" userId="cd05a825-544c-438a-9ba1-08e63db50b47" providerId="ADAL" clId="{FAC0F13E-DA96-4EEB-B394-00851A3B387A}" dt="2024-01-24T06:39:31.309" v="67" actId="478"/>
          <ac:picMkLst>
            <pc:docMk/>
            <pc:sldMk cId="1539097128" sldId="538"/>
            <ac:picMk id="3" creationId="{00000000-0000-0000-0000-000000000000}"/>
          </ac:picMkLst>
        </pc:picChg>
        <pc:picChg chg="add mod">
          <ac:chgData name="Zhao Jin" userId="cd05a825-544c-438a-9ba1-08e63db50b47" providerId="ADAL" clId="{FAC0F13E-DA96-4EEB-B394-00851A3B387A}" dt="2024-01-24T06:39:32.738" v="68"/>
          <ac:picMkLst>
            <pc:docMk/>
            <pc:sldMk cId="1539097128" sldId="538"/>
            <ac:picMk id="8" creationId="{E15743B2-EAF2-4C82-2A5E-2D431968D882}"/>
          </ac:picMkLst>
        </pc:picChg>
        <pc:picChg chg="add mod">
          <ac:chgData name="Zhao Jin" userId="cd05a825-544c-438a-9ba1-08e63db50b47" providerId="ADAL" clId="{FAC0F13E-DA96-4EEB-B394-00851A3B387A}" dt="2024-01-24T06:39:35.708" v="72"/>
          <ac:picMkLst>
            <pc:docMk/>
            <pc:sldMk cId="1539097128" sldId="538"/>
            <ac:picMk id="13" creationId="{E5AE3C65-9AD5-51E4-450B-F67E7E1E9125}"/>
          </ac:picMkLst>
        </pc:picChg>
        <pc:picChg chg="add mod">
          <ac:chgData name="Zhao Jin" userId="cd05a825-544c-438a-9ba1-08e63db50b47" providerId="ADAL" clId="{FAC0F13E-DA96-4EEB-B394-00851A3B387A}" dt="2024-01-24T06:39:42.040" v="78"/>
          <ac:picMkLst>
            <pc:docMk/>
            <pc:sldMk cId="1539097128" sldId="538"/>
            <ac:picMk id="21" creationId="{959D5CDA-3D7A-DE8D-FBB0-D1A09E03C056}"/>
          </ac:picMkLst>
        </pc:picChg>
      </pc:sldChg>
      <pc:sldChg chg="addSp delSp modSp add del mod">
        <pc:chgData name="Zhao Jin" userId="cd05a825-544c-438a-9ba1-08e63db50b47" providerId="ADAL" clId="{FAC0F13E-DA96-4EEB-B394-00851A3B387A}" dt="2024-01-24T06:42:28.996" v="118" actId="47"/>
        <pc:sldMkLst>
          <pc:docMk/>
          <pc:sldMk cId="4137101548" sldId="538"/>
        </pc:sldMkLst>
        <pc:spChg chg="del">
          <ac:chgData name="Zhao Jin" userId="cd05a825-544c-438a-9ba1-08e63db50b47" providerId="ADAL" clId="{FAC0F13E-DA96-4EEB-B394-00851A3B387A}" dt="2024-01-24T06:40:07.816" v="83" actId="478"/>
          <ac:spMkLst>
            <pc:docMk/>
            <pc:sldMk cId="4137101548" sldId="538"/>
            <ac:spMk id="2" creationId="{E3422448-94B2-0F4B-AAE6-2DF38C94C92F}"/>
          </ac:spMkLst>
        </pc:spChg>
        <pc:spChg chg="add del mod">
          <ac:chgData name="Zhao Jin" userId="cd05a825-544c-438a-9ba1-08e63db50b47" providerId="ADAL" clId="{FAC0F13E-DA96-4EEB-B394-00851A3B387A}" dt="2024-01-24T06:40:10.649" v="85" actId="478"/>
          <ac:spMkLst>
            <pc:docMk/>
            <pc:sldMk cId="4137101548" sldId="538"/>
            <ac:spMk id="7" creationId="{DCB52553-EF39-5238-BBC3-36F8B994E56C}"/>
          </ac:spMkLst>
        </pc:spChg>
        <pc:spChg chg="add mod">
          <ac:chgData name="Zhao Jin" userId="cd05a825-544c-438a-9ba1-08e63db50b47" providerId="ADAL" clId="{FAC0F13E-DA96-4EEB-B394-00851A3B387A}" dt="2024-01-24T06:42:02.360" v="114" actId="20577"/>
          <ac:spMkLst>
            <pc:docMk/>
            <pc:sldMk cId="4137101548" sldId="538"/>
            <ac:spMk id="8" creationId="{9DEB022C-106D-F7E1-8E0A-71CE28506C0D}"/>
          </ac:spMkLst>
        </pc:spChg>
        <pc:spChg chg="add mod">
          <ac:chgData name="Zhao Jin" userId="cd05a825-544c-438a-9ba1-08e63db50b47" providerId="ADAL" clId="{FAC0F13E-DA96-4EEB-B394-00851A3B387A}" dt="2024-01-24T06:40:11.623" v="86"/>
          <ac:spMkLst>
            <pc:docMk/>
            <pc:sldMk cId="4137101548" sldId="538"/>
            <ac:spMk id="10" creationId="{1D16C486-5615-05F1-E735-0DD75EE5DCA7}"/>
          </ac:spMkLst>
        </pc:spChg>
        <pc:spChg chg="add mod">
          <ac:chgData name="Zhao Jin" userId="cd05a825-544c-438a-9ba1-08e63db50b47" providerId="ADAL" clId="{FAC0F13E-DA96-4EEB-B394-00851A3B387A}" dt="2024-01-24T06:40:15.724" v="87"/>
          <ac:spMkLst>
            <pc:docMk/>
            <pc:sldMk cId="4137101548" sldId="538"/>
            <ac:spMk id="11" creationId="{97590624-F6CC-18C1-AE2E-2C1C4FBDCD22}"/>
          </ac:spMkLst>
        </pc:spChg>
        <pc:spChg chg="add mod">
          <ac:chgData name="Zhao Jin" userId="cd05a825-544c-438a-9ba1-08e63db50b47" providerId="ADAL" clId="{FAC0F13E-DA96-4EEB-B394-00851A3B387A}" dt="2024-01-24T06:41:30.727" v="107"/>
          <ac:spMkLst>
            <pc:docMk/>
            <pc:sldMk cId="4137101548" sldId="538"/>
            <ac:spMk id="12" creationId="{ACD0F163-7162-05D5-6C7F-7B7A61A2D797}"/>
          </ac:spMkLst>
        </pc:spChg>
        <pc:spChg chg="add mod">
          <ac:chgData name="Zhao Jin" userId="cd05a825-544c-438a-9ba1-08e63db50b47" providerId="ADAL" clId="{FAC0F13E-DA96-4EEB-B394-00851A3B387A}" dt="2024-01-24T06:42:09.248" v="115"/>
          <ac:spMkLst>
            <pc:docMk/>
            <pc:sldMk cId="4137101548" sldId="538"/>
            <ac:spMk id="13" creationId="{7DA0C79F-244F-8414-DB28-B569F85F3313}"/>
          </ac:spMkLst>
        </pc:spChg>
        <pc:spChg chg="del">
          <ac:chgData name="Zhao Jin" userId="cd05a825-544c-438a-9ba1-08e63db50b47" providerId="ADAL" clId="{FAC0F13E-DA96-4EEB-B394-00851A3B387A}" dt="2024-01-24T06:40:07.816" v="83" actId="478"/>
          <ac:spMkLst>
            <pc:docMk/>
            <pc:sldMk cId="4137101548" sldId="538"/>
            <ac:spMk id="15" creationId="{00000000-0000-0000-0000-000000000000}"/>
          </ac:spMkLst>
        </pc:spChg>
        <pc:spChg chg="del">
          <ac:chgData name="Zhao Jin" userId="cd05a825-544c-438a-9ba1-08e63db50b47" providerId="ADAL" clId="{FAC0F13E-DA96-4EEB-B394-00851A3B387A}" dt="2024-01-24T06:40:09.612" v="84" actId="478"/>
          <ac:spMkLst>
            <pc:docMk/>
            <pc:sldMk cId="4137101548" sldId="538"/>
            <ac:spMk id="24578" creationId="{00000000-0000-0000-0000-000000000000}"/>
          </ac:spMkLst>
        </pc:spChg>
        <pc:picChg chg="del">
          <ac:chgData name="Zhao Jin" userId="cd05a825-544c-438a-9ba1-08e63db50b47" providerId="ADAL" clId="{FAC0F13E-DA96-4EEB-B394-00851A3B387A}" dt="2024-01-24T06:40:07.816" v="83" actId="478"/>
          <ac:picMkLst>
            <pc:docMk/>
            <pc:sldMk cId="4137101548" sldId="538"/>
            <ac:picMk id="3" creationId="{00000000-0000-0000-0000-000000000000}"/>
          </ac:picMkLst>
        </pc:picChg>
        <pc:picChg chg="add mod">
          <ac:chgData name="Zhao Jin" userId="cd05a825-544c-438a-9ba1-08e63db50b47" providerId="ADAL" clId="{FAC0F13E-DA96-4EEB-B394-00851A3B387A}" dt="2024-01-24T06:40:11.623" v="86"/>
          <ac:picMkLst>
            <pc:docMk/>
            <pc:sldMk cId="4137101548" sldId="538"/>
            <ac:picMk id="9" creationId="{0CD17675-CA91-D5ED-538F-369E875F8D9A}"/>
          </ac:picMkLst>
        </pc:picChg>
      </pc:sldChg>
      <pc:sldChg chg="addSp modSp add mod">
        <pc:chgData name="Zhao Jin" userId="cd05a825-544c-438a-9ba1-08e63db50b47" providerId="ADAL" clId="{FAC0F13E-DA96-4EEB-B394-00851A3B387A}" dt="2024-01-30T01:22:46.691" v="3312" actId="20577"/>
        <pc:sldMkLst>
          <pc:docMk/>
          <pc:sldMk cId="2504168553" sldId="539"/>
        </pc:sldMkLst>
        <pc:spChg chg="add mod">
          <ac:chgData name="Zhao Jin" userId="cd05a825-544c-438a-9ba1-08e63db50b47" providerId="ADAL" clId="{FAC0F13E-DA96-4EEB-B394-00851A3B387A}" dt="2024-01-24T06:45:11.006" v="172"/>
          <ac:spMkLst>
            <pc:docMk/>
            <pc:sldMk cId="2504168553" sldId="539"/>
            <ac:spMk id="4" creationId="{3F58C335-B18D-2246-D254-406B072625E0}"/>
          </ac:spMkLst>
        </pc:spChg>
        <pc:spChg chg="add mod">
          <ac:chgData name="Zhao Jin" userId="cd05a825-544c-438a-9ba1-08e63db50b47" providerId="ADAL" clId="{FAC0F13E-DA96-4EEB-B394-00851A3B387A}" dt="2024-01-24T06:47:59.589" v="253"/>
          <ac:spMkLst>
            <pc:docMk/>
            <pc:sldMk cId="2504168553" sldId="539"/>
            <ac:spMk id="5" creationId="{BF836F90-B8CA-F1EF-902F-1AA6405F7E10}"/>
          </ac:spMkLst>
        </pc:spChg>
        <pc:spChg chg="mod">
          <ac:chgData name="Zhao Jin" userId="cd05a825-544c-438a-9ba1-08e63db50b47" providerId="ADAL" clId="{FAC0F13E-DA96-4EEB-B394-00851A3B387A}" dt="2024-01-30T01:22:46.691" v="3312" actId="20577"/>
          <ac:spMkLst>
            <pc:docMk/>
            <pc:sldMk cId="2504168553" sldId="539"/>
            <ac:spMk id="15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5:48:58.395" v="1419" actId="27636"/>
          <ac:spMkLst>
            <pc:docMk/>
            <pc:sldMk cId="2504168553" sldId="539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FAC0F13E-DA96-4EEB-B394-00851A3B387A}" dt="2024-01-24T06:43:05.271" v="128"/>
        <pc:sldMkLst>
          <pc:docMk/>
          <pc:sldMk cId="1931299095" sldId="540"/>
        </pc:sldMkLst>
        <pc:spChg chg="del">
          <ac:chgData name="Zhao Jin" userId="cd05a825-544c-438a-9ba1-08e63db50b47" providerId="ADAL" clId="{FAC0F13E-DA96-4EEB-B394-00851A3B387A}" dt="2024-01-24T06:42:53.091" v="120" actId="478"/>
          <ac:spMkLst>
            <pc:docMk/>
            <pc:sldMk cId="1931299095" sldId="540"/>
            <ac:spMk id="2" creationId="{E3422448-94B2-0F4B-AAE6-2DF38C94C92F}"/>
          </ac:spMkLst>
        </pc:spChg>
        <pc:spChg chg="add mod">
          <ac:chgData name="Zhao Jin" userId="cd05a825-544c-438a-9ba1-08e63db50b47" providerId="ADAL" clId="{FAC0F13E-DA96-4EEB-B394-00851A3B387A}" dt="2024-01-24T06:42:55.886" v="124"/>
          <ac:spMkLst>
            <pc:docMk/>
            <pc:sldMk cId="1931299095" sldId="540"/>
            <ac:spMk id="5" creationId="{64B6A3B1-AB0D-676C-57D0-6E79E97E3324}"/>
          </ac:spMkLst>
        </pc:spChg>
        <pc:spChg chg="add mod">
          <ac:chgData name="Zhao Jin" userId="cd05a825-544c-438a-9ba1-08e63db50b47" providerId="ADAL" clId="{FAC0F13E-DA96-4EEB-B394-00851A3B387A}" dt="2024-01-24T06:42:54.441" v="121"/>
          <ac:spMkLst>
            <pc:docMk/>
            <pc:sldMk cId="1931299095" sldId="540"/>
            <ac:spMk id="7" creationId="{7D0B8B96-B7DD-5BEC-14A4-630484485780}"/>
          </ac:spMkLst>
        </pc:spChg>
        <pc:spChg chg="add mod">
          <ac:chgData name="Zhao Jin" userId="cd05a825-544c-438a-9ba1-08e63db50b47" providerId="ADAL" clId="{FAC0F13E-DA96-4EEB-B394-00851A3B387A}" dt="2024-01-24T06:42:54.441" v="121"/>
          <ac:spMkLst>
            <pc:docMk/>
            <pc:sldMk cId="1931299095" sldId="540"/>
            <ac:spMk id="9" creationId="{B1370D13-554C-A8BF-7DF8-889B9321273E}"/>
          </ac:spMkLst>
        </pc:spChg>
        <pc:spChg chg="add mod">
          <ac:chgData name="Zhao Jin" userId="cd05a825-544c-438a-9ba1-08e63db50b47" providerId="ADAL" clId="{FAC0F13E-DA96-4EEB-B394-00851A3B387A}" dt="2024-01-24T06:42:54.441" v="121"/>
          <ac:spMkLst>
            <pc:docMk/>
            <pc:sldMk cId="1931299095" sldId="540"/>
            <ac:spMk id="10" creationId="{F59CA8AB-6B04-5F73-53C8-96D1041AC4A8}"/>
          </ac:spMkLst>
        </pc:spChg>
        <pc:spChg chg="add del mod">
          <ac:chgData name="Zhao Jin" userId="cd05a825-544c-438a-9ba1-08e63db50b47" providerId="ADAL" clId="{FAC0F13E-DA96-4EEB-B394-00851A3B387A}" dt="2024-01-24T06:42:58.721" v="126" actId="478"/>
          <ac:spMkLst>
            <pc:docMk/>
            <pc:sldMk cId="1931299095" sldId="540"/>
            <ac:spMk id="12" creationId="{9BB84C3A-4E31-C205-03A5-08231EE80680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3" creationId="{CABBF576-278B-E9C3-D998-ABC597EFEF39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4" creationId="{2E455926-26AA-6229-4575-E44DB36F4B50}"/>
          </ac:spMkLst>
        </pc:spChg>
        <pc:spChg chg="del">
          <ac:chgData name="Zhao Jin" userId="cd05a825-544c-438a-9ba1-08e63db50b47" providerId="ADAL" clId="{FAC0F13E-DA96-4EEB-B394-00851A3B387A}" dt="2024-01-24T06:42:53.091" v="120" actId="478"/>
          <ac:spMkLst>
            <pc:docMk/>
            <pc:sldMk cId="1931299095" sldId="540"/>
            <ac:spMk id="15" creationId="{00000000-0000-0000-0000-000000000000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7" creationId="{022F9D4A-DC36-8F5C-F46F-88E029B4E665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8" creationId="{6B1E6F3F-A2A5-66AB-18BD-9A30C081A65C}"/>
          </ac:spMkLst>
        </pc:spChg>
        <pc:spChg chg="add mod">
          <ac:chgData name="Zhao Jin" userId="cd05a825-544c-438a-9ba1-08e63db50b47" providerId="ADAL" clId="{FAC0F13E-DA96-4EEB-B394-00851A3B387A}" dt="2024-01-24T06:43:05.271" v="128"/>
          <ac:spMkLst>
            <pc:docMk/>
            <pc:sldMk cId="1931299095" sldId="540"/>
            <ac:spMk id="19" creationId="{0033AFAA-3AF8-FE3F-FE00-AA37C47CB4C6}"/>
          </ac:spMkLst>
        </pc:spChg>
        <pc:spChg chg="del">
          <ac:chgData name="Zhao Jin" userId="cd05a825-544c-438a-9ba1-08e63db50b47" providerId="ADAL" clId="{FAC0F13E-DA96-4EEB-B394-00851A3B387A}" dt="2024-01-24T06:42:57.094" v="125" actId="478"/>
          <ac:spMkLst>
            <pc:docMk/>
            <pc:sldMk cId="1931299095" sldId="540"/>
            <ac:spMk id="24578" creationId="{00000000-0000-0000-0000-000000000000}"/>
          </ac:spMkLst>
        </pc:spChg>
        <pc:picChg chg="del">
          <ac:chgData name="Zhao Jin" userId="cd05a825-544c-438a-9ba1-08e63db50b47" providerId="ADAL" clId="{FAC0F13E-DA96-4EEB-B394-00851A3B387A}" dt="2024-01-24T06:42:53.091" v="120" actId="478"/>
          <ac:picMkLst>
            <pc:docMk/>
            <pc:sldMk cId="1931299095" sldId="540"/>
            <ac:picMk id="3" creationId="{00000000-0000-0000-0000-000000000000}"/>
          </ac:picMkLst>
        </pc:picChg>
        <pc:picChg chg="add mod">
          <ac:chgData name="Zhao Jin" userId="cd05a825-544c-438a-9ba1-08e63db50b47" providerId="ADAL" clId="{FAC0F13E-DA96-4EEB-B394-00851A3B387A}" dt="2024-01-24T06:42:54.441" v="121"/>
          <ac:picMkLst>
            <pc:docMk/>
            <pc:sldMk cId="1931299095" sldId="540"/>
            <ac:picMk id="8" creationId="{7FC9EC82-4CA9-7997-9DFD-DEE9CDE9D19A}"/>
          </ac:picMkLst>
        </pc:picChg>
        <pc:picChg chg="add mod">
          <ac:chgData name="Zhao Jin" userId="cd05a825-544c-438a-9ba1-08e63db50b47" providerId="ADAL" clId="{FAC0F13E-DA96-4EEB-B394-00851A3B387A}" dt="2024-01-24T06:42:59.773" v="127"/>
          <ac:picMkLst>
            <pc:docMk/>
            <pc:sldMk cId="1931299095" sldId="540"/>
            <ac:picMk id="16" creationId="{30B0CE61-A601-5797-C3D4-D1D5EEDAD82C}"/>
          </ac:picMkLst>
        </pc:picChg>
      </pc:sldChg>
      <pc:sldChg chg="delSp modSp add del mod">
        <pc:chgData name="Zhao Jin" userId="cd05a825-544c-438a-9ba1-08e63db50b47" providerId="ADAL" clId="{FAC0F13E-DA96-4EEB-B394-00851A3B387A}" dt="2024-01-29T04:32:47.066" v="1030" actId="47"/>
        <pc:sldMkLst>
          <pc:docMk/>
          <pc:sldMk cId="243233711" sldId="541"/>
        </pc:sldMkLst>
        <pc:spChg chg="mod">
          <ac:chgData name="Zhao Jin" userId="cd05a825-544c-438a-9ba1-08e63db50b47" providerId="ADAL" clId="{FAC0F13E-DA96-4EEB-B394-00851A3B387A}" dt="2024-01-24T06:44:27.834" v="155" actId="6549"/>
          <ac:spMkLst>
            <pc:docMk/>
            <pc:sldMk cId="243233711" sldId="541"/>
            <ac:spMk id="14" creationId="{2E455926-26AA-6229-4575-E44DB36F4B50}"/>
          </ac:spMkLst>
        </pc:spChg>
        <pc:spChg chg="del">
          <ac:chgData name="Zhao Jin" userId="cd05a825-544c-438a-9ba1-08e63db50b47" providerId="ADAL" clId="{FAC0F13E-DA96-4EEB-B394-00851A3B387A}" dt="2024-01-24T06:43:55.156" v="132" actId="478"/>
          <ac:spMkLst>
            <pc:docMk/>
            <pc:sldMk cId="243233711" sldId="541"/>
            <ac:spMk id="18" creationId="{6B1E6F3F-A2A5-66AB-18BD-9A30C081A65C}"/>
          </ac:spMkLst>
        </pc:spChg>
        <pc:spChg chg="del">
          <ac:chgData name="Zhao Jin" userId="cd05a825-544c-438a-9ba1-08e63db50b47" providerId="ADAL" clId="{FAC0F13E-DA96-4EEB-B394-00851A3B387A}" dt="2024-01-24T06:43:53.341" v="131" actId="478"/>
          <ac:spMkLst>
            <pc:docMk/>
            <pc:sldMk cId="243233711" sldId="541"/>
            <ac:spMk id="19" creationId="{0033AFAA-3AF8-FE3F-FE00-AA37C47CB4C6}"/>
          </ac:spMkLst>
        </pc:spChg>
        <pc:spChg chg="mod">
          <ac:chgData name="Zhao Jin" userId="cd05a825-544c-438a-9ba1-08e63db50b47" providerId="ADAL" clId="{FAC0F13E-DA96-4EEB-B394-00851A3B387A}" dt="2024-01-29T04:26:03.842" v="669" actId="27636"/>
          <ac:spMkLst>
            <pc:docMk/>
            <pc:sldMk cId="243233711" sldId="541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FAC0F13E-DA96-4EEB-B394-00851A3B387A}" dt="2024-01-30T01:22:04.292" v="3252" actId="207"/>
        <pc:sldMkLst>
          <pc:docMk/>
          <pc:sldMk cId="2301848011" sldId="542"/>
        </pc:sldMkLst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2" creationId="{00000000-0000-0000-0000-000000000000}"/>
          </ac:spMkLst>
        </pc:spChg>
        <pc:spChg chg="del">
          <ac:chgData name="Zhao Jin" userId="cd05a825-544c-438a-9ba1-08e63db50b47" providerId="ADAL" clId="{FAC0F13E-DA96-4EEB-B394-00851A3B387A}" dt="2024-01-24T06:48:08.404" v="254" actId="478"/>
          <ac:spMkLst>
            <pc:docMk/>
            <pc:sldMk cId="2301848011" sldId="542"/>
            <ac:spMk id="4" creationId="{BF836F90-B8CA-F1EF-902F-1AA6405F7E10}"/>
          </ac:spMkLst>
        </pc:spChg>
        <pc:spChg chg="add del mod">
          <ac:chgData name="Zhao Jin" userId="cd05a825-544c-438a-9ba1-08e63db50b47" providerId="ADAL" clId="{FAC0F13E-DA96-4EEB-B394-00851A3B387A}" dt="2024-01-30T01:20:34.131" v="3210" actId="1035"/>
          <ac:spMkLst>
            <pc:docMk/>
            <pc:sldMk cId="2301848011" sldId="542"/>
            <ac:spMk id="5" creationId="{52EB5AC6-6CA5-339F-6096-34644CE2B9F1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9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10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7.872" v="3148" actId="478"/>
          <ac:spMkLst>
            <pc:docMk/>
            <pc:sldMk cId="2301848011" sldId="542"/>
            <ac:spMk id="13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14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1:22:04.292" v="3252" actId="207"/>
          <ac:spMkLst>
            <pc:docMk/>
            <pc:sldMk cId="2301848011" sldId="542"/>
            <ac:spMk id="15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16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1:08:48.733" v="3022" actId="27636"/>
          <ac:spMkLst>
            <pc:docMk/>
            <pc:sldMk cId="2301848011" sldId="542"/>
            <ac:spMk id="43" creationId="{00000000-0000-0000-0000-000000000000}"/>
          </ac:spMkLst>
        </pc:spChg>
        <pc:picChg chg="add del">
          <ac:chgData name="Zhao Jin" userId="cd05a825-544c-438a-9ba1-08e63db50b47" providerId="ADAL" clId="{FAC0F13E-DA96-4EEB-B394-00851A3B387A}" dt="2024-01-30T01:20:04.563" v="3142" actId="478"/>
          <ac:picMkLst>
            <pc:docMk/>
            <pc:sldMk cId="2301848011" sldId="542"/>
            <ac:picMk id="7" creationId="{00000000-0000-0000-0000-000000000000}"/>
          </ac:picMkLst>
        </pc:picChg>
      </pc:sldChg>
      <pc:sldChg chg="addSp delSp modSp del mod addAnim delAnim modAnim">
        <pc:chgData name="Zhao Jin" userId="cd05a825-544c-438a-9ba1-08e63db50b47" providerId="ADAL" clId="{FAC0F13E-DA96-4EEB-B394-00851A3B387A}" dt="2024-01-30T00:41:24.867" v="2290" actId="47"/>
        <pc:sldMkLst>
          <pc:docMk/>
          <pc:sldMk cId="4157260550" sldId="543"/>
        </pc:sldMkLst>
        <pc:spChg chg="add del mod">
          <ac:chgData name="Zhao Jin" userId="cd05a825-544c-438a-9ba1-08e63db50b47" providerId="ADAL" clId="{FAC0F13E-DA96-4EEB-B394-00851A3B387A}" dt="2024-01-29T04:29:17.413" v="990" actId="21"/>
          <ac:spMkLst>
            <pc:docMk/>
            <pc:sldMk cId="4157260550" sldId="543"/>
            <ac:spMk id="2" creationId="{45EDC666-6F7B-2AE4-972D-4C2DEBD4D206}"/>
          </ac:spMkLst>
        </pc:spChg>
        <pc:spChg chg="del">
          <ac:chgData name="Zhao Jin" userId="cd05a825-544c-438a-9ba1-08e63db50b47" providerId="ADAL" clId="{FAC0F13E-DA96-4EEB-B394-00851A3B387A}" dt="2024-01-29T06:03:39.236" v="1993" actId="478"/>
          <ac:spMkLst>
            <pc:docMk/>
            <pc:sldMk cId="4157260550" sldId="543"/>
            <ac:spMk id="4" creationId="{5319DD7B-3D3E-A723-8F54-ECBABB50C0EA}"/>
          </ac:spMkLst>
        </pc:spChg>
        <pc:spChg chg="add del">
          <ac:chgData name="Zhao Jin" userId="cd05a825-544c-438a-9ba1-08e63db50b47" providerId="ADAL" clId="{FAC0F13E-DA96-4EEB-B394-00851A3B387A}" dt="2024-01-29T06:04:02.698" v="2008" actId="478"/>
          <ac:spMkLst>
            <pc:docMk/>
            <pc:sldMk cId="4157260550" sldId="543"/>
            <ac:spMk id="5" creationId="{DEA55C01-61A1-5C3A-A24E-19F096627765}"/>
          </ac:spMkLst>
        </pc:spChg>
        <pc:spChg chg="del">
          <ac:chgData name="Zhao Jin" userId="cd05a825-544c-438a-9ba1-08e63db50b47" providerId="ADAL" clId="{FAC0F13E-DA96-4EEB-B394-00851A3B387A}" dt="2024-01-29T06:03:42.280" v="1996" actId="478"/>
          <ac:spMkLst>
            <pc:docMk/>
            <pc:sldMk cId="4157260550" sldId="543"/>
            <ac:spMk id="7" creationId="{D87D6347-29DA-5A88-3D85-1441D2480BDD}"/>
          </ac:spMkLst>
        </pc:spChg>
        <pc:spChg chg="del mod">
          <ac:chgData name="Zhao Jin" userId="cd05a825-544c-438a-9ba1-08e63db50b47" providerId="ADAL" clId="{FAC0F13E-DA96-4EEB-B394-00851A3B387A}" dt="2024-01-29T06:03:43.605" v="1998" actId="478"/>
          <ac:spMkLst>
            <pc:docMk/>
            <pc:sldMk cId="4157260550" sldId="543"/>
            <ac:spMk id="8" creationId="{AADADB16-4A52-2E3A-FEBA-7CA7E5515C01}"/>
          </ac:spMkLst>
        </pc:spChg>
        <pc:spChg chg="del mod">
          <ac:chgData name="Zhao Jin" userId="cd05a825-544c-438a-9ba1-08e63db50b47" providerId="ADAL" clId="{FAC0F13E-DA96-4EEB-B394-00851A3B387A}" dt="2024-01-29T06:03:44.185" v="1999" actId="478"/>
          <ac:spMkLst>
            <pc:docMk/>
            <pc:sldMk cId="4157260550" sldId="543"/>
            <ac:spMk id="9" creationId="{AFD7B1CA-63A6-6D80-6953-B933B9344F54}"/>
          </ac:spMkLst>
        </pc:spChg>
        <pc:spChg chg="mod">
          <ac:chgData name="Zhao Jin" userId="cd05a825-544c-438a-9ba1-08e63db50b47" providerId="ADAL" clId="{FAC0F13E-DA96-4EEB-B394-00851A3B387A}" dt="2024-01-29T06:04:44.219" v="2015" actId="207"/>
          <ac:spMkLst>
            <pc:docMk/>
            <pc:sldMk cId="4157260550" sldId="543"/>
            <ac:spMk id="10" creationId="{00000000-0000-0000-0000-000000000000}"/>
          </ac:spMkLst>
        </pc:spChg>
        <pc:spChg chg="del mod">
          <ac:chgData name="Zhao Jin" userId="cd05a825-544c-438a-9ba1-08e63db50b47" providerId="ADAL" clId="{FAC0F13E-DA96-4EEB-B394-00851A3B387A}" dt="2024-01-29T06:03:45.455" v="2001" actId="478"/>
          <ac:spMkLst>
            <pc:docMk/>
            <pc:sldMk cId="4157260550" sldId="543"/>
            <ac:spMk id="11" creationId="{47FC691C-F869-78F1-8698-973D72BD2866}"/>
          </ac:spMkLst>
        </pc:spChg>
      </pc:sldChg>
      <pc:sldChg chg="addSp delSp modSp mod delAnim modAnim">
        <pc:chgData name="Zhao Jin" userId="cd05a825-544c-438a-9ba1-08e63db50b47" providerId="ADAL" clId="{FAC0F13E-DA96-4EEB-B394-00851A3B387A}" dt="2024-01-30T01:08:59.245" v="3030" actId="20577"/>
        <pc:sldMkLst>
          <pc:docMk/>
          <pc:sldMk cId="3023700246" sldId="545"/>
        </pc:sldMkLst>
        <pc:spChg chg="add del mod">
          <ac:chgData name="Zhao Jin" userId="cd05a825-544c-438a-9ba1-08e63db50b47" providerId="ADAL" clId="{FAC0F13E-DA96-4EEB-B394-00851A3B387A}" dt="2024-01-29T05:49:38.930" v="1465" actId="478"/>
          <ac:spMkLst>
            <pc:docMk/>
            <pc:sldMk cId="3023700246" sldId="545"/>
            <ac:spMk id="2" creationId="{011107E6-23A2-502F-40BF-61B0343C0B98}"/>
          </ac:spMkLst>
        </pc:spChg>
        <pc:spChg chg="add mod">
          <ac:chgData name="Zhao Jin" userId="cd05a825-544c-438a-9ba1-08e63db50b47" providerId="ADAL" clId="{FAC0F13E-DA96-4EEB-B394-00851A3B387A}" dt="2024-01-29T04:28:34.611" v="960"/>
          <ac:spMkLst>
            <pc:docMk/>
            <pc:sldMk cId="3023700246" sldId="545"/>
            <ac:spMk id="4" creationId="{0601A68D-FD27-97BB-5240-7C2205431D89}"/>
          </ac:spMkLst>
        </pc:spChg>
        <pc:spChg chg="add del mod">
          <ac:chgData name="Zhao Jin" userId="cd05a825-544c-438a-9ba1-08e63db50b47" providerId="ADAL" clId="{FAC0F13E-DA96-4EEB-B394-00851A3B387A}" dt="2024-01-29T04:29:55.253" v="1004" actId="478"/>
          <ac:spMkLst>
            <pc:docMk/>
            <pc:sldMk cId="3023700246" sldId="545"/>
            <ac:spMk id="5" creationId="{45EDC666-6F7B-2AE4-972D-4C2DEBD4D206}"/>
          </ac:spMkLst>
        </pc:spChg>
        <pc:spChg chg="add mod">
          <ac:chgData name="Zhao Jin" userId="cd05a825-544c-438a-9ba1-08e63db50b47" providerId="ADAL" clId="{FAC0F13E-DA96-4EEB-B394-00851A3B387A}" dt="2024-01-29T04:29:46.641" v="1003"/>
          <ac:spMkLst>
            <pc:docMk/>
            <pc:sldMk cId="3023700246" sldId="545"/>
            <ac:spMk id="7" creationId="{EC894A6D-5A30-919F-12B5-57794E7C9BEA}"/>
          </ac:spMkLst>
        </pc:spChg>
        <pc:spChg chg="add mod">
          <ac:chgData name="Zhao Jin" userId="cd05a825-544c-438a-9ba1-08e63db50b47" providerId="ADAL" clId="{FAC0F13E-DA96-4EEB-B394-00851A3B387A}" dt="2024-01-29T05:50:37.022" v="1531" actId="1076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FAC0F13E-DA96-4EEB-B394-00851A3B387A}" dt="2024-01-30T01:08:59.245" v="3030" actId="20577"/>
          <ac:spMkLst>
            <pc:docMk/>
            <pc:sldMk cId="3023700246" sldId="545"/>
            <ac:spMk id="10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FAC0F13E-DA96-4EEB-B394-00851A3B387A}" dt="2024-01-30T00:58:48.250" v="2751" actId="20577"/>
        <pc:sldMkLst>
          <pc:docMk/>
          <pc:sldMk cId="1777826333" sldId="546"/>
        </pc:sldMkLst>
        <pc:spChg chg="add del mod">
          <ac:chgData name="Zhao Jin" userId="cd05a825-544c-438a-9ba1-08e63db50b47" providerId="ADAL" clId="{FAC0F13E-DA96-4EEB-B394-00851A3B387A}" dt="2024-01-29T05:50:50.522" v="1534" actId="478"/>
          <ac:spMkLst>
            <pc:docMk/>
            <pc:sldMk cId="1777826333" sldId="546"/>
            <ac:spMk id="2" creationId="{4C6AA3DE-435F-C77F-C3F6-37DAFDCD33E5}"/>
          </ac:spMkLst>
        </pc:spChg>
        <pc:spChg chg="add mod">
          <ac:chgData name="Zhao Jin" userId="cd05a825-544c-438a-9ba1-08e63db50b47" providerId="ADAL" clId="{FAC0F13E-DA96-4EEB-B394-00851A3B387A}" dt="2024-01-29T04:30:56.556" v="1014"/>
          <ac:spMkLst>
            <pc:docMk/>
            <pc:sldMk cId="1777826333" sldId="546"/>
            <ac:spMk id="4" creationId="{6465177B-120F-A365-3410-145FD229CE7C}"/>
          </ac:spMkLst>
        </pc:spChg>
        <pc:spChg chg="mod">
          <ac:chgData name="Zhao Jin" userId="cd05a825-544c-438a-9ba1-08e63db50b47" providerId="ADAL" clId="{FAC0F13E-DA96-4EEB-B394-00851A3B387A}" dt="2024-01-30T00:58:48.250" v="2751" actId="20577"/>
          <ac:spMkLst>
            <pc:docMk/>
            <pc:sldMk cId="1777826333" sldId="546"/>
            <ac:spMk id="10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FAC0F13E-DA96-4EEB-B394-00851A3B387A}" dt="2024-01-30T01:09:03.776" v="3031" actId="20577"/>
        <pc:sldMkLst>
          <pc:docMk/>
          <pc:sldMk cId="2072030558" sldId="547"/>
        </pc:sldMkLst>
        <pc:spChg chg="add del mod">
          <ac:chgData name="Zhao Jin" userId="cd05a825-544c-438a-9ba1-08e63db50b47" providerId="ADAL" clId="{FAC0F13E-DA96-4EEB-B394-00851A3B387A}" dt="2024-01-29T05:49:26.734" v="1463" actId="478"/>
          <ac:spMkLst>
            <pc:docMk/>
            <pc:sldMk cId="2072030558" sldId="547"/>
            <ac:spMk id="2" creationId="{90E1340C-536E-9EFB-DBE1-0EECA098F343}"/>
          </ac:spMkLst>
        </pc:spChg>
        <pc:spChg chg="add del mod">
          <ac:chgData name="Zhao Jin" userId="cd05a825-544c-438a-9ba1-08e63db50b47" providerId="ADAL" clId="{FAC0F13E-DA96-4EEB-B394-00851A3B387A}" dt="2024-01-29T04:30:33.675" v="1010" actId="478"/>
          <ac:spMkLst>
            <pc:docMk/>
            <pc:sldMk cId="2072030558" sldId="547"/>
            <ac:spMk id="4" creationId="{592882EB-404B-5EB5-69B6-1AF5C8A689C9}"/>
          </ac:spMkLst>
        </pc:spChg>
        <pc:spChg chg="add mod">
          <ac:chgData name="Zhao Jin" userId="cd05a825-544c-438a-9ba1-08e63db50b47" providerId="ADAL" clId="{FAC0F13E-DA96-4EEB-B394-00851A3B387A}" dt="2024-01-29T04:30:43.468" v="1013" actId="207"/>
          <ac:spMkLst>
            <pc:docMk/>
            <pc:sldMk cId="2072030558" sldId="547"/>
            <ac:spMk id="5" creationId="{3465911E-9B14-F8AD-E35D-0FA10835077B}"/>
          </ac:spMkLst>
        </pc:spChg>
        <pc:spChg chg="mod">
          <ac:chgData name="Zhao Jin" userId="cd05a825-544c-438a-9ba1-08e63db50b47" providerId="ADAL" clId="{FAC0F13E-DA96-4EEB-B394-00851A3B387A}" dt="2024-01-30T01:09:03.776" v="3031" actId="20577"/>
          <ac:spMkLst>
            <pc:docMk/>
            <pc:sldMk cId="2072030558" sldId="547"/>
            <ac:spMk id="10" creationId="{00000000-0000-0000-0000-000000000000}"/>
          </ac:spMkLst>
        </pc:spChg>
      </pc:sldChg>
      <pc:sldChg chg="addSp delSp modSp mod ord modAnim">
        <pc:chgData name="Zhao Jin" userId="cd05a825-544c-438a-9ba1-08e63db50b47" providerId="ADAL" clId="{FAC0F13E-DA96-4EEB-B394-00851A3B387A}" dt="2024-01-30T01:02:35.003" v="2851"/>
        <pc:sldMkLst>
          <pc:docMk/>
          <pc:sldMk cId="4140396125" sldId="548"/>
        </pc:sldMkLst>
        <pc:spChg chg="add del mod">
          <ac:chgData name="Zhao Jin" userId="cd05a825-544c-438a-9ba1-08e63db50b47" providerId="ADAL" clId="{FAC0F13E-DA96-4EEB-B394-00851A3B387A}" dt="2024-01-30T01:01:44.118" v="2826" actId="478"/>
          <ac:spMkLst>
            <pc:docMk/>
            <pc:sldMk cId="4140396125" sldId="548"/>
            <ac:spMk id="2" creationId="{5F773F24-B0EA-DC04-D414-786370D60E11}"/>
          </ac:spMkLst>
        </pc:spChg>
        <pc:spChg chg="add mod">
          <ac:chgData name="Zhao Jin" userId="cd05a825-544c-438a-9ba1-08e63db50b47" providerId="ADAL" clId="{FAC0F13E-DA96-4EEB-B394-00851A3B387A}" dt="2024-01-30T01:01:48.874" v="2828" actId="207"/>
          <ac:spMkLst>
            <pc:docMk/>
            <pc:sldMk cId="4140396125" sldId="548"/>
            <ac:spMk id="4" creationId="{60C9AA85-CB01-A1E0-D3BF-30790245F78F}"/>
          </ac:spMkLst>
        </pc:spChg>
        <pc:spChg chg="mod">
          <ac:chgData name="Zhao Jin" userId="cd05a825-544c-438a-9ba1-08e63db50b47" providerId="ADAL" clId="{FAC0F13E-DA96-4EEB-B394-00851A3B387A}" dt="2024-01-30T01:02:13.939" v="2848" actId="15"/>
          <ac:spMkLst>
            <pc:docMk/>
            <pc:sldMk cId="4140396125" sldId="548"/>
            <ac:spMk id="10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0:54:02.912" v="2480" actId="27636"/>
          <ac:spMkLst>
            <pc:docMk/>
            <pc:sldMk cId="4140396125" sldId="548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FAC0F13E-DA96-4EEB-B394-00851A3B387A}" dt="2024-01-30T01:04:31.383" v="2893" actId="20577"/>
        <pc:sldMkLst>
          <pc:docMk/>
          <pc:sldMk cId="927129904" sldId="549"/>
        </pc:sldMkLst>
        <pc:spChg chg="add del mod">
          <ac:chgData name="Zhao Jin" userId="cd05a825-544c-438a-9ba1-08e63db50b47" providerId="ADAL" clId="{FAC0F13E-DA96-4EEB-B394-00851A3B387A}" dt="2024-01-29T05:55:55.745" v="1838" actId="478"/>
          <ac:spMkLst>
            <pc:docMk/>
            <pc:sldMk cId="927129904" sldId="549"/>
            <ac:spMk id="2" creationId="{4F127DDB-76A5-0680-071B-E6896DA2B813}"/>
          </ac:spMkLst>
        </pc:spChg>
        <pc:spChg chg="add del mod">
          <ac:chgData name="Zhao Jin" userId="cd05a825-544c-438a-9ba1-08e63db50b47" providerId="ADAL" clId="{FAC0F13E-DA96-4EEB-B394-00851A3B387A}" dt="2024-01-30T01:00:04.119" v="2799" actId="478"/>
          <ac:spMkLst>
            <pc:docMk/>
            <pc:sldMk cId="927129904" sldId="549"/>
            <ac:spMk id="4" creationId="{CB8F29A8-E706-1F5E-ABE1-145088A36E32}"/>
          </ac:spMkLst>
        </pc:spChg>
        <pc:spChg chg="mod">
          <ac:chgData name="Zhao Jin" userId="cd05a825-544c-438a-9ba1-08e63db50b47" providerId="ADAL" clId="{FAC0F13E-DA96-4EEB-B394-00851A3B387A}" dt="2024-01-30T01:04:31.383" v="2893" actId="20577"/>
          <ac:spMkLst>
            <pc:docMk/>
            <pc:sldMk cId="927129904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FAC0F13E-DA96-4EEB-B394-00851A3B387A}" dt="2024-01-30T00:59:48.991" v="2796"/>
          <ac:spMkLst>
            <pc:docMk/>
            <pc:sldMk cId="927129904" sldId="549"/>
            <ac:spMk id="14" creationId="{B077B194-F72D-886D-E75D-4FDE8D93D3E1}"/>
          </ac:spMkLst>
        </pc:spChg>
        <pc:spChg chg="add mod">
          <ac:chgData name="Zhao Jin" userId="cd05a825-544c-438a-9ba1-08e63db50b47" providerId="ADAL" clId="{FAC0F13E-DA96-4EEB-B394-00851A3B387A}" dt="2024-01-30T01:00:12.171" v="2802" actId="207"/>
          <ac:spMkLst>
            <pc:docMk/>
            <pc:sldMk cId="927129904" sldId="549"/>
            <ac:spMk id="15" creationId="{38421DC2-521F-71A4-35F4-C96800897C9F}"/>
          </ac:spMkLst>
        </pc:spChg>
        <pc:picChg chg="add del mod">
          <ac:chgData name="Zhao Jin" userId="cd05a825-544c-438a-9ba1-08e63db50b47" providerId="ADAL" clId="{FAC0F13E-DA96-4EEB-B394-00851A3B387A}" dt="2024-01-30T00:50:00.534" v="2458" actId="478"/>
          <ac:picMkLst>
            <pc:docMk/>
            <pc:sldMk cId="927129904" sldId="549"/>
            <ac:picMk id="5" creationId="{81FAEBC9-A86F-71BA-96D1-FD764B61C1B8}"/>
          </ac:picMkLst>
        </pc:picChg>
        <pc:picChg chg="add del mod modCrop">
          <ac:chgData name="Zhao Jin" userId="cd05a825-544c-438a-9ba1-08e63db50b47" providerId="ADAL" clId="{FAC0F13E-DA96-4EEB-B394-00851A3B387A}" dt="2024-01-30T00:54:43.319" v="2502" actId="478"/>
          <ac:picMkLst>
            <pc:docMk/>
            <pc:sldMk cId="927129904" sldId="549"/>
            <ac:picMk id="8" creationId="{99347327-FAF1-073D-16C9-0B79EEF597A1}"/>
          </ac:picMkLst>
        </pc:picChg>
        <pc:picChg chg="add del mod modCrop">
          <ac:chgData name="Zhao Jin" userId="cd05a825-544c-438a-9ba1-08e63db50b47" providerId="ADAL" clId="{FAC0F13E-DA96-4EEB-B394-00851A3B387A}" dt="2024-01-30T00:55:31.466" v="2509" actId="478"/>
          <ac:picMkLst>
            <pc:docMk/>
            <pc:sldMk cId="927129904" sldId="549"/>
            <ac:picMk id="11" creationId="{26538C15-7669-84D1-72C7-B3D9407DACC8}"/>
          </ac:picMkLst>
        </pc:picChg>
        <pc:picChg chg="add mod modCrop">
          <ac:chgData name="Zhao Jin" userId="cd05a825-544c-438a-9ba1-08e63db50b47" providerId="ADAL" clId="{FAC0F13E-DA96-4EEB-B394-00851A3B387A}" dt="2024-01-30T00:55:49.105" v="2518" actId="1076"/>
          <ac:picMkLst>
            <pc:docMk/>
            <pc:sldMk cId="927129904" sldId="549"/>
            <ac:picMk id="13" creationId="{40C1AF6F-9D3D-D413-835B-1A258797DA58}"/>
          </ac:picMkLst>
        </pc:picChg>
      </pc:sldChg>
      <pc:sldChg chg="addSp modSp add mod modAnim">
        <pc:chgData name="Zhao Jin" userId="cd05a825-544c-438a-9ba1-08e63db50b47" providerId="ADAL" clId="{FAC0F13E-DA96-4EEB-B394-00851A3B387A}" dt="2024-01-30T01:04:43.330" v="2895" actId="20577"/>
        <pc:sldMkLst>
          <pc:docMk/>
          <pc:sldMk cId="2292639775" sldId="550"/>
        </pc:sldMkLst>
        <pc:spChg chg="mod">
          <ac:chgData name="Zhao Jin" userId="cd05a825-544c-438a-9ba1-08e63db50b47" providerId="ADAL" clId="{FAC0F13E-DA96-4EEB-B394-00851A3B387A}" dt="2024-01-30T00:59:56.613" v="2798" actId="1037"/>
          <ac:spMkLst>
            <pc:docMk/>
            <pc:sldMk cId="2292639775" sldId="550"/>
            <ac:spMk id="2" creationId="{4F127DDB-76A5-0680-071B-E6896DA2B813}"/>
          </ac:spMkLst>
        </pc:spChg>
        <pc:spChg chg="mod">
          <ac:chgData name="Zhao Jin" userId="cd05a825-544c-438a-9ba1-08e63db50b47" providerId="ADAL" clId="{FAC0F13E-DA96-4EEB-B394-00851A3B387A}" dt="2024-01-30T01:04:43.330" v="2895" actId="20577"/>
          <ac:spMkLst>
            <pc:docMk/>
            <pc:sldMk cId="2292639775" sldId="550"/>
            <ac:spMk id="10" creationId="{00000000-0000-0000-0000-000000000000}"/>
          </ac:spMkLst>
        </pc:spChg>
        <pc:picChg chg="add mod">
          <ac:chgData name="Zhao Jin" userId="cd05a825-544c-438a-9ba1-08e63db50b47" providerId="ADAL" clId="{FAC0F13E-DA96-4EEB-B394-00851A3B387A}" dt="2024-01-30T00:57:54.291" v="2693"/>
          <ac:picMkLst>
            <pc:docMk/>
            <pc:sldMk cId="2292639775" sldId="550"/>
            <ac:picMk id="4" creationId="{86CB5999-EB0D-233D-0E2A-FC9149860A30}"/>
          </ac:picMkLst>
        </pc:picChg>
      </pc:sldChg>
      <pc:sldChg chg="add del">
        <pc:chgData name="Zhao Jin" userId="cd05a825-544c-438a-9ba1-08e63db50b47" providerId="ADAL" clId="{FAC0F13E-DA96-4EEB-B394-00851A3B387A}" dt="2024-01-29T04:28:19.198" v="959" actId="47"/>
        <pc:sldMkLst>
          <pc:docMk/>
          <pc:sldMk cId="3528703037" sldId="550"/>
        </pc:sldMkLst>
      </pc:sldChg>
      <pc:sldChg chg="addSp delSp modSp add mod modAnim">
        <pc:chgData name="Zhao Jin" userId="cd05a825-544c-438a-9ba1-08e63db50b47" providerId="ADAL" clId="{FAC0F13E-DA96-4EEB-B394-00851A3B387A}" dt="2024-01-30T01:03:07.642" v="2856"/>
        <pc:sldMkLst>
          <pc:docMk/>
          <pc:sldMk cId="3690765573" sldId="551"/>
        </pc:sldMkLst>
        <pc:spChg chg="del">
          <ac:chgData name="Zhao Jin" userId="cd05a825-544c-438a-9ba1-08e63db50b47" providerId="ADAL" clId="{FAC0F13E-DA96-4EEB-B394-00851A3B387A}" dt="2024-01-30T01:00:32.907" v="2804" actId="478"/>
          <ac:spMkLst>
            <pc:docMk/>
            <pc:sldMk cId="3690765573" sldId="551"/>
            <ac:spMk id="2" creationId="{4F127DDB-76A5-0680-071B-E6896DA2B813}"/>
          </ac:spMkLst>
        </pc:spChg>
        <pc:spChg chg="add mod">
          <ac:chgData name="Zhao Jin" userId="cd05a825-544c-438a-9ba1-08e63db50b47" providerId="ADAL" clId="{FAC0F13E-DA96-4EEB-B394-00851A3B387A}" dt="2024-01-30T01:00:50.188" v="2808" actId="207"/>
          <ac:spMkLst>
            <pc:docMk/>
            <pc:sldMk cId="3690765573" sldId="551"/>
            <ac:spMk id="4" creationId="{454B0C08-E7F5-0775-4449-255BC6C09CA6}"/>
          </ac:spMkLst>
        </pc:spChg>
        <pc:spChg chg="mod">
          <ac:chgData name="Zhao Jin" userId="cd05a825-544c-438a-9ba1-08e63db50b47" providerId="ADAL" clId="{FAC0F13E-DA96-4EEB-B394-00851A3B387A}" dt="2024-01-30T01:02:08.270" v="2838" actId="20577"/>
          <ac:spMkLst>
            <pc:docMk/>
            <pc:sldMk cId="3690765573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0:57:54.310" v="2694" actId="27636"/>
          <ac:spMkLst>
            <pc:docMk/>
            <pc:sldMk cId="3690765573" sldId="551"/>
            <ac:spMk id="43" creationId="{00000000-0000-0000-0000-000000000000}"/>
          </ac:spMkLst>
        </pc:spChg>
      </pc:sldChg>
      <pc:sldChg chg="add del">
        <pc:chgData name="Zhao Jin" userId="cd05a825-544c-438a-9ba1-08e63db50b47" providerId="ADAL" clId="{FAC0F13E-DA96-4EEB-B394-00851A3B387A}" dt="2024-01-29T05:51:12.278" v="1539"/>
        <pc:sldMkLst>
          <pc:docMk/>
          <pc:sldMk cId="4135375700" sldId="551"/>
        </pc:sldMkLst>
      </pc:sldChg>
      <pc:sldChg chg="addSp modSp add">
        <pc:chgData name="Zhao Jin" userId="cd05a825-544c-438a-9ba1-08e63db50b47" providerId="ADAL" clId="{FAC0F13E-DA96-4EEB-B394-00851A3B387A}" dt="2024-01-30T01:08:50.150" v="3027" actId="404"/>
        <pc:sldMkLst>
          <pc:docMk/>
          <pc:sldMk cId="2719722680" sldId="552"/>
        </pc:sldMkLst>
        <pc:spChg chg="mod">
          <ac:chgData name="Zhao Jin" userId="cd05a825-544c-438a-9ba1-08e63db50b47" providerId="ADAL" clId="{FAC0F13E-DA96-4EEB-B394-00851A3B387A}" dt="2024-01-30T01:08:50.150" v="3027" actId="404"/>
          <ac:spMkLst>
            <pc:docMk/>
            <pc:sldMk cId="2719722680" sldId="552"/>
            <ac:spMk id="10" creationId="{00000000-0000-0000-0000-000000000000}"/>
          </ac:spMkLst>
        </pc:spChg>
        <pc:picChg chg="add mod">
          <ac:chgData name="Zhao Jin" userId="cd05a825-544c-438a-9ba1-08e63db50b47" providerId="ADAL" clId="{FAC0F13E-DA96-4EEB-B394-00851A3B387A}" dt="2024-01-30T00:41:09.978" v="2289" actId="1076"/>
          <ac:picMkLst>
            <pc:docMk/>
            <pc:sldMk cId="2719722680" sldId="552"/>
            <ac:picMk id="1026" creationId="{AD555B6C-FC57-D76F-3D0B-B666416B65F1}"/>
          </ac:picMkLst>
        </pc:picChg>
      </pc:sldChg>
      <pc:sldMasterChg chg="modSp modSldLayout">
        <pc:chgData name="Zhao Jin" userId="cd05a825-544c-438a-9ba1-08e63db50b47" providerId="ADAL" clId="{FAC0F13E-DA96-4EEB-B394-00851A3B387A}" dt="2024-01-24T06:38:34.859" v="65"/>
        <pc:sldMasterMkLst>
          <pc:docMk/>
          <pc:sldMasterMk cId="0" sldId="2147485087"/>
        </pc:sldMasterMkLst>
        <pc:spChg chg="mod">
          <ac:chgData name="Zhao Jin" userId="cd05a825-544c-438a-9ba1-08e63db50b47" providerId="ADAL" clId="{FAC0F13E-DA96-4EEB-B394-00851A3B387A}" dt="2024-01-24T06:38:34.859" v="6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7837600-31A8-421C-BE87-C44669FDAD51}"/>
    <pc:docChg chg="modSld">
      <pc:chgData name="Zhao Jin" userId="cd05a825-544c-438a-9ba1-08e63db50b47" providerId="ADAL" clId="{C7837600-31A8-421C-BE87-C44669FDAD51}" dt="2021-01-29T05:43:00.215" v="0"/>
      <pc:docMkLst>
        <pc:docMk/>
      </pc:docMkLst>
      <pc:sldChg chg="modSp mod">
        <pc:chgData name="Zhao Jin" userId="cd05a825-544c-438a-9ba1-08e63db50b47" providerId="ADAL" clId="{C7837600-31A8-421C-BE87-C44669FDAD51}" dt="2021-01-29T05:43:00.215" v="0"/>
        <pc:sldMkLst>
          <pc:docMk/>
          <pc:sldMk cId="3984392134" sldId="537"/>
        </pc:sldMkLst>
        <pc:spChg chg="mod">
          <ac:chgData name="Zhao Jin" userId="cd05a825-544c-438a-9ba1-08e63db50b47" providerId="ADAL" clId="{C7837600-31A8-421C-BE87-C44669FDAD51}" dt="2021-01-29T05:43:00.215" v="0"/>
          <ac:spMkLst>
            <pc:docMk/>
            <pc:sldMk cId="3984392134" sldId="537"/>
            <ac:spMk id="43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22CFE54-EF3A-3F89-E16B-0230CCB6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F52D1-4D87-A520-F1EB-75FBFC5327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/>
              <a:t>Live Q&amp;A </a:t>
            </a:r>
          </a:p>
          <a:p>
            <a:r>
              <a:rPr lang="en-SG" sz="200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diagonal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</a:t>
            </a:r>
            <a:r>
              <a:rPr lang="en-US" sz="2000" b="1" err="1"/>
              <a:t>sum_of_squares</a:t>
            </a:r>
            <a:r>
              <a:rPr lang="en-US" sz="2000" b="1"/>
              <a:t> </a:t>
            </a:r>
            <a:r>
              <a:rPr lang="en-US" sz="2000"/>
              <a:t>as width * width + length * length + height * height </a:t>
            </a:r>
            <a:r>
              <a:rPr lang="en-US" sz="2000" i="1"/>
              <a:t>(formula)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Can be improved with a square / power function.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</a:t>
            </a:r>
            <a:r>
              <a:rPr lang="en-US" sz="2000" b="1"/>
              <a:t>diagonal </a:t>
            </a:r>
            <a:r>
              <a:rPr lang="en-US" sz="2000"/>
              <a:t>as the square root of </a:t>
            </a:r>
            <a:r>
              <a:rPr lang="en-US" sz="2000" err="1"/>
              <a:t>sum_of_squares</a:t>
            </a:r>
            <a:r>
              <a:rPr lang="en-US" sz="2000"/>
              <a:t> </a:t>
            </a:r>
            <a:r>
              <a:rPr lang="en-US" sz="2000" i="1"/>
              <a:t>(C Math Lib.)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AA85-CB01-A1E0-D3BF-30790245F78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4140396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FindMax</a:t>
            </a:r>
            <a:r>
              <a:rPr lang="en-US" sz="2400"/>
              <a:t> (Recursion): Use a function max'' (L, r) which computes the maximum among L</a:t>
            </a:r>
            <a:r>
              <a:rPr lang="en-US" sz="2400" baseline="-25000"/>
              <a:t>0</a:t>
            </a:r>
            <a:r>
              <a:rPr lang="en-US" sz="2400"/>
              <a:t>…L</a:t>
            </a:r>
            <a:r>
              <a:rPr lang="en-US" sz="2400" baseline="-25000"/>
              <a:t>r</a:t>
            </a:r>
            <a:r>
              <a:rPr lang="en-US" sz="240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E.g., Let say L = {</a:t>
            </a:r>
            <a:r>
              <a:rPr lang="en-US" sz="2400">
                <a:solidFill>
                  <a:srgbClr val="0000FF"/>
                </a:solidFill>
              </a:rPr>
              <a:t>5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9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8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1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3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2</a:t>
            </a:r>
            <a:r>
              <a:rPr lang="en-US" sz="2400"/>
              <a:t>}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0) = 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1)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2)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3)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4)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5) = 9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B5AC6-6CA5-339F-6096-34644CE2B9F1}"/>
              </a:ext>
            </a:extLst>
          </p:cNvPr>
          <p:cNvSpPr txBox="1"/>
          <p:nvPr/>
        </p:nvSpPr>
        <p:spPr>
          <a:xfrm>
            <a:off x="3404557" y="2417605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301848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FindMax</a:t>
            </a:r>
            <a:r>
              <a:rPr lang="en-US" sz="2400"/>
              <a:t> (Recursion): Use a function max'' (L, r) which computes the maximum among L</a:t>
            </a:r>
            <a:r>
              <a:rPr lang="en-US" sz="2400" baseline="-25000"/>
              <a:t>0</a:t>
            </a:r>
            <a:r>
              <a:rPr lang="en-US" sz="2400"/>
              <a:t>…L</a:t>
            </a:r>
            <a:r>
              <a:rPr lang="en-US" sz="2400" baseline="-25000"/>
              <a:t>r</a:t>
            </a:r>
            <a:r>
              <a:rPr lang="en-US" sz="240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Let say L = {</a:t>
            </a:r>
            <a:r>
              <a:rPr lang="en-US" sz="2400">
                <a:solidFill>
                  <a:srgbClr val="0000FF"/>
                </a:solidFill>
              </a:rPr>
              <a:t>5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9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8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1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3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2</a:t>
            </a:r>
            <a:r>
              <a:rPr lang="en-US" sz="2400"/>
              <a:t>}, Base case: r = </a:t>
            </a:r>
            <a:r>
              <a:rPr lang="en-US" sz="2400">
                <a:solidFill>
                  <a:srgbClr val="0000FF"/>
                </a:solidFill>
              </a:rPr>
              <a:t>0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ym typeface="Wingdings" panose="05000000000000000000" pitchFamily="2" charset="2"/>
              </a:rPr>
              <a:t>0 == r (0)?  Yes. Output </a:t>
            </a:r>
            <a:r>
              <a:rPr lang="en-US" altLang="en-US" sz="2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 </a:t>
            </a:r>
            <a:r>
              <a:rPr lang="en-US" altLang="en-US" sz="2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(5).</a:t>
            </a:r>
            <a:endParaRPr lang="en-US" sz="200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7A01-81E4-C0BA-A539-D339DC2B48E7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  <p:sp>
        <p:nvSpPr>
          <p:cNvPr id="8" name="Down Arrow 1">
            <a:extLst>
              <a:ext uri="{FF2B5EF4-FFF2-40B4-BE49-F238E27FC236}">
                <a16:creationId xmlns:a16="http://schemas.microsoft.com/office/drawing/2014/main" id="{067D3436-A3DF-7E98-73F8-4145328AE5D3}"/>
              </a:ext>
            </a:extLst>
          </p:cNvPr>
          <p:cNvSpPr/>
          <p:nvPr/>
        </p:nvSpPr>
        <p:spPr>
          <a:xfrm rot="3187808">
            <a:off x="2529381" y="3017790"/>
            <a:ext cx="696686" cy="5551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9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FindMax</a:t>
            </a:r>
            <a:r>
              <a:rPr lang="en-US" sz="2400"/>
              <a:t> (Recursion): Use a function max'' (L, r) which computes the maximum among L</a:t>
            </a:r>
            <a:r>
              <a:rPr lang="en-US" sz="2400" baseline="-25000"/>
              <a:t>0</a:t>
            </a:r>
            <a:r>
              <a:rPr lang="en-US" sz="2400"/>
              <a:t>…L</a:t>
            </a:r>
            <a:r>
              <a:rPr lang="en-US" sz="2400" baseline="-25000"/>
              <a:t>r</a:t>
            </a:r>
            <a:r>
              <a:rPr lang="en-US" sz="240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Let say L = {</a:t>
            </a:r>
            <a:r>
              <a:rPr lang="en-US" sz="2400">
                <a:solidFill>
                  <a:srgbClr val="0000FF"/>
                </a:solidFill>
              </a:rPr>
              <a:t>5, 9, 8, 1, 3, 2</a:t>
            </a:r>
            <a:r>
              <a:rPr lang="en-US" sz="2400"/>
              <a:t>}, Recursive Case: r = </a:t>
            </a:r>
            <a:r>
              <a:rPr lang="en-US" sz="2400">
                <a:solidFill>
                  <a:srgbClr val="0000FF"/>
                </a:solidFill>
              </a:rPr>
              <a:t>5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ym typeface="Wingdings" panose="05000000000000000000" pitchFamily="2" charset="2"/>
              </a:rPr>
              <a:t>0 == r (5)?  No. m is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max'' (L, 4)</a:t>
            </a:r>
            <a:r>
              <a:rPr lang="en-US" sz="2000"/>
              <a:t> = 9 </a:t>
            </a:r>
            <a:r>
              <a:rPr lang="en-US" sz="2000">
                <a:sym typeface="Wingdings" panose="05000000000000000000" pitchFamily="2" charset="2"/>
              </a:rPr>
              <a:t> l</a:t>
            </a:r>
            <a:r>
              <a:rPr lang="en-US" sz="2000" baseline="-25000">
                <a:sym typeface="Wingdings" panose="05000000000000000000" pitchFamily="2" charset="2"/>
              </a:rPr>
              <a:t>4</a:t>
            </a:r>
            <a:r>
              <a:rPr lang="en-US" sz="2000">
                <a:sym typeface="Wingdings" panose="05000000000000000000" pitchFamily="2" charset="2"/>
              </a:rPr>
              <a:t> (2) &gt; m (9)?  No. The answer is </a:t>
            </a:r>
            <a:r>
              <a:rPr lang="en-US" sz="2000">
                <a:solidFill>
                  <a:srgbClr val="0000FF"/>
                </a:solidFill>
                <a:sym typeface="Wingdings" panose="05000000000000000000" pitchFamily="2" charset="2"/>
              </a:rPr>
              <a:t>m (9).</a:t>
            </a:r>
            <a:endParaRPr lang="en-US" sz="2400" baseline="-25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C335-B18D-2246-D254-406B072625E0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  <p:sp>
        <p:nvSpPr>
          <p:cNvPr id="5" name="Down Arrow 1">
            <a:extLst>
              <a:ext uri="{FF2B5EF4-FFF2-40B4-BE49-F238E27FC236}">
                <a16:creationId xmlns:a16="http://schemas.microsoft.com/office/drawing/2014/main" id="{BF836F90-B8CA-F1EF-902F-1AA6405F7E10}"/>
              </a:ext>
            </a:extLst>
          </p:cNvPr>
          <p:cNvSpPr/>
          <p:nvPr/>
        </p:nvSpPr>
        <p:spPr>
          <a:xfrm rot="3187808">
            <a:off x="4604657" y="2862942"/>
            <a:ext cx="696686" cy="5551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85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FCD457-830A-ABD5-2BE6-0B709299D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Type declaration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5" name="HighlightTextShape201406241503265130">
            <a:extLst>
              <a:ext uri="{FF2B5EF4-FFF2-40B4-BE49-F238E27FC236}">
                <a16:creationId xmlns:a16="http://schemas.microsoft.com/office/drawing/2014/main" id="{A007D9DE-DB41-B0F0-2794-38706B77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Type declaration </a:t>
            </a:r>
            <a:r>
              <a:rPr lang="en-US" sz="2800">
                <a:solidFill>
                  <a:srgbClr val="0000FF"/>
                </a:solidFill>
              </a:rPr>
              <a:t>for variables (before use)</a:t>
            </a:r>
            <a:r>
              <a:rPr lang="en-US" sz="280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Allocate</a:t>
            </a:r>
            <a:r>
              <a:rPr lang="en-US" sz="2400"/>
              <a:t>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Interpret</a:t>
            </a:r>
            <a:r>
              <a:rPr lang="en-US" sz="2400"/>
              <a:t>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/>
              <a:t> </a:t>
            </a: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long value;</a:t>
            </a:r>
            <a:r>
              <a:rPr lang="en-US" sz="2400"/>
              <a:t> 4 bytes, an integer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char </a:t>
            </a:r>
            <a:r>
              <a:rPr lang="en-US" sz="2400" err="1">
                <a:solidFill>
                  <a:srgbClr val="0000FF"/>
                </a:solidFill>
              </a:rPr>
              <a:t>ch</a:t>
            </a:r>
            <a:r>
              <a:rPr lang="en-US" sz="2400">
                <a:solidFill>
                  <a:srgbClr val="0000FF"/>
                </a:solidFill>
              </a:rPr>
              <a:t>; </a:t>
            </a:r>
            <a:r>
              <a:rPr lang="en-US" sz="2400"/>
              <a:t>1 byte, a character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double </a:t>
            </a:r>
            <a:r>
              <a:rPr lang="en-US" sz="2400" err="1">
                <a:solidFill>
                  <a:srgbClr val="0000FF"/>
                </a:solidFill>
              </a:rPr>
              <a:t>ave</a:t>
            </a:r>
            <a:r>
              <a:rPr lang="en-US" sz="2400">
                <a:solidFill>
                  <a:srgbClr val="0000FF"/>
                </a:solidFill>
              </a:rPr>
              <a:t>; </a:t>
            </a:r>
            <a:r>
              <a:rPr lang="en-US" sz="2400"/>
              <a:t>8 bytes, a real number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3921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686470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Practice the </a:t>
            </a:r>
            <a:r>
              <a:rPr lang="en-US" sz="4000">
                <a:solidFill>
                  <a:srgbClr val="0000FF"/>
                </a:solidFill>
              </a:rPr>
              <a:t>problem-solving process and techniques</a:t>
            </a:r>
            <a:r>
              <a:rPr lang="en-US" sz="4000"/>
              <a:t>.</a:t>
            </a:r>
            <a:endParaRPr lang="en-GB" sz="280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380004" y="4482858"/>
            <a:ext cx="839152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>
                <a:solidFill>
                  <a:srgbClr val="0000FF"/>
                </a:solidFill>
              </a:rPr>
              <a:t>Know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the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types of your variables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>
                <a:solidFill>
                  <a:srgbClr val="0000FF"/>
                </a:solidFill>
              </a:rPr>
              <a:t>and declare them before use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/>
              <a:t>in a C program.</a:t>
            </a:r>
            <a:endParaRPr lang="en-GB" sz="4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BA904-4A96-9C3B-C2E1-556DDB37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3" name="HighlightTextShape201406241503265130">
            <a:extLst>
              <a:ext uri="{FF2B5EF4-FFF2-40B4-BE49-F238E27FC236}">
                <a16:creationId xmlns:a16="http://schemas.microsoft.com/office/drawing/2014/main" id="{312B4058-B062-CCD9-9B7C-7B82762A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33" y="326614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Get started with </a:t>
            </a:r>
            <a:r>
              <a:rPr lang="en-US" sz="4000">
                <a:solidFill>
                  <a:srgbClr val="0000FF"/>
                </a:solidFill>
              </a:rPr>
              <a:t>recursion</a:t>
            </a:r>
            <a:r>
              <a:rPr lang="en-US" sz="400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1ED45D-1370-19CD-79E8-C0B308CDA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Problem Solving Process</a:t>
            </a:r>
          </a:p>
        </p:txBody>
      </p:sp>
      <p:grpSp>
        <p:nvGrpSpPr>
          <p:cNvPr id="7" name="[Group 28]">
            <a:extLst>
              <a:ext uri="{FF2B5EF4-FFF2-40B4-BE49-F238E27FC236}">
                <a16:creationId xmlns:a16="http://schemas.microsoft.com/office/drawing/2014/main" id="{729C1C90-D8F7-D442-C785-2C66029FA988}"/>
              </a:ext>
            </a:extLst>
          </p:cNvPr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E7442-0D41-55B0-E572-45015EBADB60}"/>
                </a:ext>
              </a:extLst>
            </p:cNvPr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Analysis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C1CA-1EE7-953B-538D-4B46BB3E368F}"/>
                </a:ext>
              </a:extLst>
            </p:cNvPr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Design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AA6904-6F28-EF0A-4E0E-4F8212BA4F4F}"/>
                </a:ext>
              </a:extLst>
            </p:cNvPr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Implementation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D9849-F12D-BBF6-7642-78C59140CD34}"/>
                </a:ext>
              </a:extLst>
            </p:cNvPr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Testing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A38562-1EFA-A474-3136-C8A281DFE3A6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4" name="Straight Arrow Connector 14">
              <a:extLst>
                <a:ext uri="{FF2B5EF4-FFF2-40B4-BE49-F238E27FC236}">
                  <a16:creationId xmlns:a16="http://schemas.microsoft.com/office/drawing/2014/main" id="{7E07DDD8-2780-D45B-DC44-45569882DCE6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9441EB29-655B-3B19-6BF6-3FE4AED6B4F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Connector 26">
              <a:extLst>
                <a:ext uri="{FF2B5EF4-FFF2-40B4-BE49-F238E27FC236}">
                  <a16:creationId xmlns:a16="http://schemas.microsoft.com/office/drawing/2014/main" id="{4EBD8CEA-B6BC-AE50-2CC9-35B2B502E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EBC33E51-8C51-1245-CE4B-0BC5049DA1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" name="Straight Connector 31">
              <a:extLst>
                <a:ext uri="{FF2B5EF4-FFF2-40B4-BE49-F238E27FC236}">
                  <a16:creationId xmlns:a16="http://schemas.microsoft.com/office/drawing/2014/main" id="{E8FCCAC6-98AA-EF26-A16B-A35D921F4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F56F0-EA0C-E2E2-8425-23D7F4986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7">
              <a:extLst>
                <a:ext uri="{FF2B5EF4-FFF2-40B4-BE49-F238E27FC236}">
                  <a16:creationId xmlns:a16="http://schemas.microsoft.com/office/drawing/2014/main" id="{730A3B7B-6C64-3F49-BD51-EA6ADE418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Straight Connector 41">
              <a:extLst>
                <a:ext uri="{FF2B5EF4-FFF2-40B4-BE49-F238E27FC236}">
                  <a16:creationId xmlns:a16="http://schemas.microsoft.com/office/drawing/2014/main" id="{1F8E9ED0-DCBB-48B8-F1DB-7B73ED3F7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2" name="Straight Connector 48">
              <a:extLst>
                <a:ext uri="{FF2B5EF4-FFF2-40B4-BE49-F238E27FC236}">
                  <a16:creationId xmlns:a16="http://schemas.microsoft.com/office/drawing/2014/main" id="{294A1D9B-4BFB-7B9C-22C9-B501C3EC87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50">
              <a:extLst>
                <a:ext uri="{FF2B5EF4-FFF2-40B4-BE49-F238E27FC236}">
                  <a16:creationId xmlns:a16="http://schemas.microsoft.com/office/drawing/2014/main" id="{5C6ACBB3-764B-7476-47BA-1551543099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52">
              <a:extLst>
                <a:ext uri="{FF2B5EF4-FFF2-40B4-BE49-F238E27FC236}">
                  <a16:creationId xmlns:a16="http://schemas.microsoft.com/office/drawing/2014/main" id="{B6DE55DD-332F-330D-5F8E-F460D9F3A6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5" name="[TextBox 28]">
            <a:extLst>
              <a:ext uri="{FF2B5EF4-FFF2-40B4-BE49-F238E27FC236}">
                <a16:creationId xmlns:a16="http://schemas.microsoft.com/office/drawing/2014/main" id="{BB4ADBA3-F31C-4EEF-255D-616FAC99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502C6C93-1375-C843-5360-A0512D734A8E}"/>
              </a:ext>
            </a:extLst>
          </p:cNvPr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27" name="[TextBox 24]">
            <a:extLst>
              <a:ext uri="{FF2B5EF4-FFF2-40B4-BE49-F238E27FC236}">
                <a16:creationId xmlns:a16="http://schemas.microsoft.com/office/drawing/2014/main" id="{BD1CA860-7C9B-D466-7C3B-D05581CC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Determine problem features</a:t>
            </a:r>
          </a:p>
        </p:txBody>
      </p:sp>
      <p:sp>
        <p:nvSpPr>
          <p:cNvPr id="28" name="[TextBox 25]">
            <a:extLst>
              <a:ext uri="{FF2B5EF4-FFF2-40B4-BE49-F238E27FC236}">
                <a16:creationId xmlns:a16="http://schemas.microsoft.com/office/drawing/2014/main" id="{7B3F08DA-CE64-EBF7-70C3-B99ABA1E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29" name="[TextBox 26]">
            <a:extLst>
              <a:ext uri="{FF2B5EF4-FFF2-40B4-BE49-F238E27FC236}">
                <a16:creationId xmlns:a16="http://schemas.microsoft.com/office/drawing/2014/main" id="{25431D80-843B-527E-F457-1D35BC26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Produce code</a:t>
            </a:r>
          </a:p>
        </p:txBody>
      </p:sp>
      <p:sp>
        <p:nvSpPr>
          <p:cNvPr id="30" name="[TextBox 27]">
            <a:extLst>
              <a:ext uri="{FF2B5EF4-FFF2-40B4-BE49-F238E27FC236}">
                <a16:creationId xmlns:a16="http://schemas.microsoft.com/office/drawing/2014/main" id="{161FB673-C751-7E0D-88E3-6752269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284674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Problem Analysis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Inputs</a:t>
            </a:r>
            <a:r>
              <a:rPr lang="en-US" sz="2400"/>
              <a:t>: width (integer), length (integer), height (integer)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Outputs</a:t>
            </a:r>
            <a:r>
              <a:rPr lang="en-US" sz="2400"/>
              <a:t>: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surface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area (integer), diagonal (real number)</a:t>
            </a:r>
            <a:endParaRPr lang="en-US" sz="240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Constraints</a:t>
            </a:r>
            <a:r>
              <a:rPr lang="en-US" sz="2400"/>
              <a:t>: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The outputs are the surface area and the diagonal of the cuboid represented by the inputs.</a:t>
            </a: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pic>
        <p:nvPicPr>
          <p:cNvPr id="1026" name="Picture 2" descr="cuboid">
            <a:extLst>
              <a:ext uri="{FF2B5EF4-FFF2-40B4-BE49-F238E27FC236}">
                <a16:creationId xmlns:a16="http://schemas.microsoft.com/office/drawing/2014/main" id="{AD555B6C-FC57-D76F-3D0B-B666416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1764856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0674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</a:t>
            </a:r>
            <a:r>
              <a:rPr lang="en-US" sz="240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Read in an integer for the width </a:t>
            </a:r>
            <a:r>
              <a:rPr lang="en-US" sz="2000" i="1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Read in an integer for the length </a:t>
            </a:r>
            <a:r>
              <a:rPr lang="en-US" sz="2000" i="1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Read in an integer for the height </a:t>
            </a:r>
            <a:r>
              <a:rPr lang="en-US" sz="2000" i="1"/>
              <a:t>(CS1010 Lib.)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</a:t>
            </a:r>
            <a:r>
              <a:rPr lang="en-US" sz="240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BC6DC-B7E6-922E-5C72-04DB2BA2CED4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</a:t>
            </a:r>
            <a:r>
              <a:rPr lang="en-US" sz="240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surface area </a:t>
            </a:r>
            <a:r>
              <a:rPr lang="en-US" sz="2000" i="1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diagonal </a:t>
            </a:r>
            <a:r>
              <a:rPr lang="en-US" sz="2000" i="1"/>
              <a:t>(compute diagonal function)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</a:t>
            </a:r>
            <a:r>
              <a:rPr lang="en-US" sz="240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5911E-9B14-F8AD-E35D-0FA10835077B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</a:t>
            </a:r>
            <a:r>
              <a:rPr lang="en-US" sz="240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Print the surface area, which an integer </a:t>
            </a:r>
            <a:r>
              <a:rPr lang="en-US" sz="2000" i="1"/>
              <a:t>(CS1010 Lib.)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Print the diagonal, which is a real number </a:t>
            </a:r>
            <a:r>
              <a:rPr lang="en-US" sz="2000" i="1"/>
              <a:t>(CS1010 Lib.)</a:t>
            </a:r>
            <a:endParaRPr lang="en-US" sz="2400" i="1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177B-120F-A365-3410-145FD229CE7C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</a:t>
            </a:r>
            <a:r>
              <a:rPr lang="en-US" sz="2000" b="1" err="1"/>
              <a:t>surface_area</a:t>
            </a:r>
            <a:r>
              <a:rPr lang="en-US" sz="2000"/>
              <a:t> as 2 * (width * length + width * height + length * height) </a:t>
            </a:r>
            <a:r>
              <a:rPr lang="en-US" sz="2000" i="1"/>
              <a:t>(formula)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Quite a bit of redundancy in the computation of area.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C1AF6F-9D3D-D413-835B-1A258797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421DC2-521F-71A4-35F4-C96800897C9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927129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bottom</a:t>
            </a:r>
            <a:r>
              <a:rPr lang="en-US" sz="2000" b="1"/>
              <a:t> area </a:t>
            </a:r>
            <a:r>
              <a:rPr lang="en-US" sz="2000" i="1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front</a:t>
            </a:r>
            <a:r>
              <a:rPr lang="en-US" sz="2000" b="1"/>
              <a:t> area </a:t>
            </a:r>
            <a:r>
              <a:rPr lang="en-US" sz="2000" i="1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side </a:t>
            </a:r>
            <a:r>
              <a:rPr lang="en-US" sz="2000" b="1"/>
              <a:t>area</a:t>
            </a:r>
            <a:r>
              <a:rPr lang="en-US" sz="2000"/>
              <a:t> </a:t>
            </a:r>
            <a:r>
              <a:rPr lang="en-US" sz="2000" i="1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</a:t>
            </a:r>
            <a:r>
              <a:rPr lang="en-US" sz="2000" b="1" err="1"/>
              <a:t>surface_area</a:t>
            </a:r>
            <a:r>
              <a:rPr lang="en-US" sz="2000" b="1"/>
              <a:t> </a:t>
            </a:r>
            <a:r>
              <a:rPr lang="en-US" sz="2000"/>
              <a:t>as 2 * the sum of the 3 areas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27DDB-76A5-0680-071B-E6896DA2B813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B5999-EB0D-233D-0E2A-FC914986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9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</a:t>
            </a:r>
            <a:r>
              <a:rPr lang="en-US" sz="2000" b="1"/>
              <a:t> area </a:t>
            </a:r>
            <a:r>
              <a:rPr lang="en-US" sz="2000"/>
              <a:t>as </a:t>
            </a:r>
            <a:r>
              <a:rPr lang="en-US" sz="2000" err="1"/>
              <a:t>rect_length</a:t>
            </a:r>
            <a:r>
              <a:rPr lang="en-US" sz="2000"/>
              <a:t> * </a:t>
            </a:r>
            <a:r>
              <a:rPr lang="en-US" sz="2000" err="1"/>
              <a:t>rect_width</a:t>
            </a:r>
            <a:endParaRPr lang="en-US" sz="2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0C08-E7F5-0775-4449-255BC6C09CA6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690765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PowerPoint Presentation</vt:lpstr>
      <vt:lpstr>Problem Solving Process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Ex #2: Yet another solution for FindMax</vt:lpstr>
      <vt:lpstr>Ex #2: Yet another solution for FindMax</vt:lpstr>
      <vt:lpstr>Ex #2: Yet another solution for FindMax</vt:lpstr>
      <vt:lpstr>Type declaration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revision>1</cp:revision>
  <cp:lastPrinted>2014-06-20T04:24:53Z</cp:lastPrinted>
  <dcterms:created xsi:type="dcterms:W3CDTF">1998-09-05T15:03:32Z</dcterms:created>
  <dcterms:modified xsi:type="dcterms:W3CDTF">2024-01-30T01:22:47Z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