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606" r:id="rId3"/>
    <p:sldId id="605" r:id="rId4"/>
    <p:sldId id="620" r:id="rId5"/>
    <p:sldId id="638" r:id="rId6"/>
    <p:sldId id="622" r:id="rId7"/>
    <p:sldId id="635" r:id="rId8"/>
    <p:sldId id="553" r:id="rId9"/>
    <p:sldId id="637" r:id="rId10"/>
    <p:sldId id="602" r:id="rId11"/>
    <p:sldId id="525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313E-5771-4880-93AA-BBBC93FA4756}" v="2" dt="2024-02-01T09:42:47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734313E-5771-4880-93AA-BBBC93FA4756}"/>
    <pc:docChg chg="modSld modMainMaster">
      <pc:chgData name="Zhao Jin" userId="cd05a825-544c-438a-9ba1-08e63db50b47" providerId="ADAL" clId="{3734313E-5771-4880-93AA-BBBC93FA4756}" dt="2024-02-01T09:42:55.831" v="1" actId="255"/>
      <pc:docMkLst>
        <pc:docMk/>
      </pc:docMkLst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4078418712" sldId="52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4078418712" sldId="525"/>
            <ac:spMk id="3" creationId="{C3EBAA06-A369-CA77-B91F-58CCFB7351E4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427618944" sldId="553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427618944" sldId="553"/>
            <ac:spMk id="3" creationId="{BD400D58-0894-F9AD-B510-90D48399521C}"/>
          </ac:spMkLst>
        </pc:spChg>
      </pc:sldChg>
      <pc:sldChg chg="modSp mod">
        <pc:chgData name="Zhao Jin" userId="cd05a825-544c-438a-9ba1-08e63db50b47" providerId="ADAL" clId="{3734313E-5771-4880-93AA-BBBC93FA4756}" dt="2024-02-01T09:42:55.831" v="1" actId="255"/>
        <pc:sldMkLst>
          <pc:docMk/>
          <pc:sldMk cId="1542002799" sldId="602"/>
        </pc:sldMkLst>
        <pc:spChg chg="mod">
          <ac:chgData name="Zhao Jin" userId="cd05a825-544c-438a-9ba1-08e63db50b47" providerId="ADAL" clId="{3734313E-5771-4880-93AA-BBBC93FA4756}" dt="2024-02-01T09:42:55.831" v="1" actId="255"/>
          <ac:spMkLst>
            <pc:docMk/>
            <pc:sldMk cId="1542002799" sldId="602"/>
            <ac:spMk id="3" creationId="{977E1CD5-3F8A-E74C-0EBC-D1E026A6CB3B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489370454" sldId="60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2489370454" sldId="605"/>
            <ac:spMk id="3" creationId="{431E835B-B30C-9E87-9DB8-70B6CDEE9704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640598186" sldId="606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640598186" sldId="606"/>
            <ac:spMk id="3" creationId="{C4E343D7-02BF-C15E-D810-354061C5274B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82410985" sldId="620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282410985" sldId="620"/>
            <ac:spMk id="3" creationId="{727A7952-EB43-824D-F254-888E33BE9E66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503582036" sldId="622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3503582036" sldId="622"/>
            <ac:spMk id="4" creationId="{1D2E0BF7-B0B5-81AE-B8C9-7DB158C232A2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58830549" sldId="63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258830549" sldId="635"/>
            <ac:spMk id="3" creationId="{59EDBEAA-0C90-45B6-D4E8-FD604A4E851F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35845528" sldId="637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235845528" sldId="637"/>
            <ac:spMk id="3" creationId="{16DFB482-E6A9-E411-BD75-1261790D170F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042096305" sldId="638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3042096305" sldId="638"/>
            <ac:spMk id="3" creationId="{181C72DC-2278-1ECC-E475-719D93BD02C0}"/>
          </ac:spMkLst>
        </pc:spChg>
      </pc:sldChg>
      <pc:sldMasterChg chg="modSp modSldLayout">
        <pc:chgData name="Zhao Jin" userId="cd05a825-544c-438a-9ba1-08e63db50b47" providerId="ADAL" clId="{3734313E-5771-4880-93AA-BBBC93FA4756}" dt="2024-02-01T09:42:47.057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75F7C722-C61E-471A-9B33-2309D7EAF671}"/>
    <pc:docChg chg="custSel modSld">
      <pc:chgData name="Zhao Jin" userId="cd05a825-544c-438a-9ba1-08e63db50b47" providerId="ADAL" clId="{75F7C722-C61E-471A-9B33-2309D7EAF671}" dt="2024-01-31T05:14:53.295" v="2" actId="27636"/>
      <pc:docMkLst>
        <pc:docMk/>
      </pc:docMkLst>
      <pc:sldChg chg="addSp modSp">
        <pc:chgData name="Zhao Jin" userId="cd05a825-544c-438a-9ba1-08e63db50b47" providerId="ADAL" clId="{75F7C722-C61E-471A-9B33-2309D7EAF671}" dt="2024-01-31T05:13:50.104" v="0"/>
        <pc:sldMkLst>
          <pc:docMk/>
          <pc:sldMk cId="0" sldId="256"/>
        </pc:sldMkLst>
        <pc:spChg chg="add mod">
          <ac:chgData name="Zhao Jin" userId="cd05a825-544c-438a-9ba1-08e63db50b47" providerId="ADAL" clId="{75F7C722-C61E-471A-9B33-2309D7EAF671}" dt="2024-01-31T05:13:50.104" v="0"/>
          <ac:spMkLst>
            <pc:docMk/>
            <pc:sldMk cId="0" sldId="256"/>
            <ac:spMk id="3" creationId="{18FA3767-2BC4-9D81-9467-11C37C416226}"/>
          </ac:spMkLst>
        </pc:spChg>
        <pc:picChg chg="add mod">
          <ac:chgData name="Zhao Jin" userId="cd05a825-544c-438a-9ba1-08e63db50b47" providerId="ADAL" clId="{75F7C722-C61E-471A-9B33-2309D7EAF671}" dt="2024-01-31T05:13:50.104" v="0"/>
          <ac:picMkLst>
            <pc:docMk/>
            <pc:sldMk cId="0" sldId="256"/>
            <ac:picMk id="2" creationId="{B1904723-4D12-E607-3D77-F73296DFA16D}"/>
          </ac:picMkLst>
        </pc:pic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4078418712" sldId="52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427618944" sldId="553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5F7C722-C61E-471A-9B33-2309D7EAF671}" dt="2024-01-31T05:14:53.295" v="2" actId="27636"/>
        <pc:sldMkLst>
          <pc:docMk/>
          <pc:sldMk cId="1542002799" sldId="602"/>
        </pc:sldMkLst>
        <pc:spChg chg="mod">
          <ac:chgData name="Zhao Jin" userId="cd05a825-544c-438a-9ba1-08e63db50b47" providerId="ADAL" clId="{75F7C722-C61E-471A-9B33-2309D7EAF671}" dt="2024-01-31T05:14:53.295" v="2" actId="27636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489370454" sldId="60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640598186" sldId="606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82410985" sldId="620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503582036" sldId="622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58830549" sldId="63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35845528" sldId="637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042096305" sldId="638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1904723-4D12-E607-3D77-F73296DFA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A3767-2BC4-9D81-9467-11C37C4162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Working with Strings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String functions can used as well.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1758059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3670A-A6DA-3200-BD77-65F683B7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E1CD5-3F8A-E74C-0EBC-D1E026A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Week6R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/>
              <a:t>Reflect on the first half of the semester and plan for the second half!</a:t>
            </a:r>
            <a:endParaRPr lang="en-US" sz="320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It contains </a:t>
            </a:r>
            <a:r>
              <a:rPr lang="en-US">
                <a:solidFill>
                  <a:srgbClr val="0000FF"/>
                </a:solidFill>
              </a:rPr>
              <a:t>Stack Frames </a:t>
            </a:r>
            <a:r>
              <a:rPr lang="en-US"/>
              <a:t>which are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added whenever a function is called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used to store the variables of the function call.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removed when the call is done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0ECF6-344B-FE48-B159-24A367AE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49" y="2914488"/>
            <a:ext cx="6820701" cy="38178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4278B3-DBBD-9F6B-37CB-18FE5355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343D7-02BF-C15E-D810-354061C5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12F80-F399-47C0-9F5C-4D60AC2C8B4A}"/>
              </a:ext>
            </a:extLst>
          </p:cNvPr>
          <p:cNvSpPr txBox="1"/>
          <p:nvPr/>
        </p:nvSpPr>
        <p:spPr>
          <a:xfrm>
            <a:off x="6011156" y="2782669"/>
            <a:ext cx="22127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/>
              <a:t>Declaring and </a:t>
            </a:r>
            <a:r>
              <a:rPr lang="en-SG" altLang="zh-CN">
                <a:solidFill>
                  <a:srgbClr val="FF0000"/>
                </a:solidFill>
              </a:rPr>
              <a:t>initializing</a:t>
            </a:r>
            <a:r>
              <a:rPr lang="en-SG" altLang="zh-CN"/>
              <a:t> an array.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84D0C-7905-4424-BBC9-B23C55F335D2}"/>
              </a:ext>
            </a:extLst>
          </p:cNvPr>
          <p:cNvSpPr txBox="1"/>
          <p:nvPr/>
        </p:nvSpPr>
        <p:spPr>
          <a:xfrm>
            <a:off x="6820045" y="5235898"/>
            <a:ext cx="19111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/>
              <a:t>Iterating through the array.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FDD67-6333-9844-8194-21DDDD857199}"/>
              </a:ext>
            </a:extLst>
          </p:cNvPr>
          <p:cNvSpPr txBox="1"/>
          <p:nvPr/>
        </p:nvSpPr>
        <p:spPr>
          <a:xfrm>
            <a:off x="6605991" y="4271796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55ED0-34DD-3648-82BE-386DCFECCD9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61063" y="4456462"/>
            <a:ext cx="944928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698D8C-1986-1DFC-AAA4-E79A8364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A7952-EB43-824D-F254-888E33B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09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What is the quickest way to initialize every slot in an array to 0?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What is wrong with the following code?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6ED8D-22E9-46BD-B6B2-A4DE4AFD1420}"/>
              </a:ext>
            </a:extLst>
          </p:cNvPr>
          <p:cNvSpPr txBox="1"/>
          <p:nvPr/>
        </p:nvSpPr>
        <p:spPr>
          <a:xfrm>
            <a:off x="1065346" y="2231676"/>
            <a:ext cx="34184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E2DD8-0814-4469-842A-A70512802926}"/>
              </a:ext>
            </a:extLst>
          </p:cNvPr>
          <p:cNvSpPr txBox="1"/>
          <p:nvPr/>
        </p:nvSpPr>
        <p:spPr>
          <a:xfrm>
            <a:off x="1065346" y="3644261"/>
            <a:ext cx="696372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*array = cs1010_read_long_array(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cs1010_println_long(array[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DF81D3-9BFD-4CE4-953A-D2263653293A}"/>
              </a:ext>
            </a:extLst>
          </p:cNvPr>
          <p:cNvSpPr txBox="1"/>
          <p:nvPr/>
        </p:nvSpPr>
        <p:spPr>
          <a:xfrm>
            <a:off x="6930502" y="4906742"/>
            <a:ext cx="162612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/>
              <a:t>array[10] is out of bound!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D4F7A-0A5D-D6A9-CC09-6614A730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C72DC-2278-1ECC-E475-719D93BD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96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and Pointer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 (a.k.a., Array Decay)</a:t>
            </a:r>
            <a:endParaRPr lang="en-US" sz="200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4057548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4057548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3770056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F763ED-8DB7-4A90-A59F-67B5278E21AA}"/>
              </a:ext>
            </a:extLst>
          </p:cNvPr>
          <p:cNvSpPr txBox="1"/>
          <p:nvPr/>
        </p:nvSpPr>
        <p:spPr>
          <a:xfrm>
            <a:off x="998385" y="5753682"/>
            <a:ext cx="692348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/>
              <a:t>The computer uses </a:t>
            </a:r>
            <a:r>
              <a:rPr lang="en-SG" altLang="zh-CN" b="1" err="1">
                <a:solidFill>
                  <a:schemeClr val="tx1"/>
                </a:solidFill>
              </a:rPr>
              <a:t>starting_address</a:t>
            </a:r>
            <a:r>
              <a:rPr lang="en-SG" altLang="zh-CN" b="1">
                <a:solidFill>
                  <a:schemeClr val="tx1"/>
                </a:solidFill>
              </a:rPr>
              <a:t> + index * </a:t>
            </a:r>
            <a:r>
              <a:rPr lang="en-SG" altLang="zh-CN" b="1" err="1">
                <a:solidFill>
                  <a:schemeClr val="tx1"/>
                </a:solidFill>
              </a:rPr>
              <a:t>size_of_element</a:t>
            </a:r>
            <a:r>
              <a:rPr lang="en-SG" altLang="zh-CN"/>
              <a:t> to compute the actual address for an element.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E12A4-E24B-DFF8-AF82-62441F43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0BF7-B0B5-81AE-B8C9-7DB158C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list[]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In main():</a:t>
                </a:r>
                <a:endParaRPr lang="en-SG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656421" y="5667692"/>
            <a:ext cx="4349750" cy="1004710"/>
            <a:chOff x="385763" y="5156200"/>
            <a:chExt cx="4349750" cy="1004710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</a:t>
              </a:r>
              <a:r>
                <a:rPr lang="en-US" err="1"/>
                <a:t>doubleArray</a:t>
              </a:r>
              <a:r>
                <a:rPr lang="en-US"/>
                <a:t>():</a:t>
              </a:r>
              <a:endParaRPr lang="en-SG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506859"/>
              <a:ext cx="669925" cy="654051"/>
              <a:chOff x="3307723" y="5970303"/>
              <a:chExt cx="669701" cy="65419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7030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length</a:t>
                </a:r>
                <a:endParaRPr lang="en-SG" sz="140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27967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327" y="6293431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EDDD3-BBDA-2D59-F219-B4CFEF77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DBEAA-0C90-45B6-D4E8-FD604A4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Working with Strings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3" y="3920199"/>
            <a:ext cx="63216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3216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410A3-741D-4798-B113-600BAD33641A}"/>
              </a:ext>
            </a:extLst>
          </p:cNvPr>
          <p:cNvSpPr txBox="1"/>
          <p:nvPr/>
        </p:nvSpPr>
        <p:spPr>
          <a:xfrm>
            <a:off x="5889450" y="5830669"/>
            <a:ext cx="232256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 += 1 means “Go to next element”.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930945-C464-B121-333B-928C79D2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FB482-E6A9-E411-BD75-1261790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</TotalTime>
  <Words>1136</Words>
  <Application>Microsoft Office PowerPoint</Application>
  <PresentationFormat>On-screen Show (4:3)</PresentationFormat>
  <Paragraphs>199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Call Stack</vt:lpstr>
      <vt:lpstr>Pointers</vt:lpstr>
      <vt:lpstr>Array</vt:lpstr>
      <vt:lpstr>Pop Quiz</vt:lpstr>
      <vt:lpstr>Array and Pointer</vt:lpstr>
      <vt:lpstr>Function Definition / Call with Array</vt:lpstr>
      <vt:lpstr>String</vt:lpstr>
      <vt:lpstr>Working with Strings</vt:lpstr>
      <vt:lpstr>Working with Strings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2024-02-01T09:42:58Z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