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8" r:id="rId3"/>
    <p:sldId id="617" r:id="rId4"/>
    <p:sldId id="644" r:id="rId5"/>
    <p:sldId id="646" r:id="rId6"/>
    <p:sldId id="645" r:id="rId7"/>
    <p:sldId id="636" r:id="rId8"/>
    <p:sldId id="647" r:id="rId9"/>
    <p:sldId id="648" r:id="rId10"/>
    <p:sldId id="649" r:id="rId11"/>
    <p:sldId id="650" r:id="rId12"/>
    <p:sldId id="651" r:id="rId13"/>
    <p:sldId id="653" r:id="rId14"/>
    <p:sldId id="652" r:id="rId15"/>
    <p:sldId id="526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EF9EA-C181-45E7-B6B6-4916B96BF7EB}" v="3" dt="2024-01-31T05:43:5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536" autoAdjust="0"/>
    <p:restoredTop sz="95872" autoAdjust="0"/>
  </p:normalViewPr>
  <p:slideViewPr>
    <p:cSldViewPr snapToGrid="0">
      <p:cViewPr varScale="1">
        <p:scale>
          <a:sx n="79" d="100"/>
          <a:sy n="79" d="100"/>
        </p:scale>
        <p:origin x="9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FBFEF9EA-C181-45E7-B6B6-4916B96BF7EB}"/>
    <pc:docChg chg="modSld">
      <pc:chgData name="Zhao Jin" userId="cd05a825-544c-438a-9ba1-08e63db50b47" providerId="ADAL" clId="{FBFEF9EA-C181-45E7-B6B6-4916B96BF7EB}" dt="2024-01-31T05:43:14.763" v="37"/>
      <pc:docMkLst>
        <pc:docMk/>
      </pc:docMkLst>
      <pc:sldChg chg="addSp modSp">
        <pc:chgData name="Zhao Jin" userId="cd05a825-544c-438a-9ba1-08e63db50b47" providerId="ADAL" clId="{FBFEF9EA-C181-45E7-B6B6-4916B96BF7EB}" dt="2024-01-31T05:43:14.763" v="37"/>
        <pc:sldMkLst>
          <pc:docMk/>
          <pc:sldMk cId="0" sldId="256"/>
        </pc:sldMkLst>
        <pc:spChg chg="add mod">
          <ac:chgData name="Zhao Jin" userId="cd05a825-544c-438a-9ba1-08e63db50b47" providerId="ADAL" clId="{FBFEF9EA-C181-45E7-B6B6-4916B96BF7EB}" dt="2024-01-31T05:43:14.763" v="37"/>
          <ac:spMkLst>
            <pc:docMk/>
            <pc:sldMk cId="0" sldId="256"/>
            <ac:spMk id="3" creationId="{6994B235-D0B4-AB15-F68B-3C4E3A41BD3F}"/>
          </ac:spMkLst>
        </pc:spChg>
        <pc:picChg chg="add mod">
          <ac:chgData name="Zhao Jin" userId="cd05a825-544c-438a-9ba1-08e63db50b47" providerId="ADAL" clId="{FBFEF9EA-C181-45E7-B6B6-4916B96BF7EB}" dt="2024-01-31T05:43:14.763" v="37"/>
          <ac:picMkLst>
            <pc:docMk/>
            <pc:sldMk cId="0" sldId="256"/>
            <ac:picMk id="2" creationId="{069FF181-1464-623A-2669-FCA28C9C6032}"/>
          </ac:picMkLst>
        </pc:picChg>
      </pc:sldChg>
      <pc:sldChg chg="modSp mod">
        <pc:chgData name="Zhao Jin" userId="cd05a825-544c-438a-9ba1-08e63db50b47" providerId="ADAL" clId="{FBFEF9EA-C181-45E7-B6B6-4916B96BF7EB}" dt="2024-01-31T05:41:41.332" v="36" actId="403"/>
        <pc:sldMkLst>
          <pc:docMk/>
          <pc:sldMk cId="1067695719" sldId="526"/>
        </pc:sldMkLst>
        <pc:spChg chg="mod">
          <ac:chgData name="Zhao Jin" userId="cd05a825-544c-438a-9ba1-08e63db50b47" providerId="ADAL" clId="{FBFEF9EA-C181-45E7-B6B6-4916B96BF7EB}" dt="2024-01-31T05:41:41.332" v="36" actId="403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9D796FCA-B7C4-44EF-86F2-D144E4D635CD}"/>
    <pc:docChg chg="undo custSel addSld delSld modSld sldOrd modMainMaster">
      <pc:chgData name="Zhao Jin" userId="cd05a825-544c-438a-9ba1-08e63db50b47" providerId="ADAL" clId="{9D796FCA-B7C4-44EF-86F2-D144E4D635CD}" dt="2021-03-15T04:07:01.095" v="7605" actId="20577"/>
      <pc:docMkLst>
        <pc:docMk/>
      </pc:docMkLst>
      <pc:sldChg chg="modSp mod">
        <pc:chgData name="Zhao Jin" userId="cd05a825-544c-438a-9ba1-08e63db50b47" providerId="ADAL" clId="{9D796FCA-B7C4-44EF-86F2-D144E4D635CD}" dt="2021-03-10T03:43:03.445" v="13" actId="20577"/>
        <pc:sldMkLst>
          <pc:docMk/>
          <pc:sldMk cId="0" sldId="256"/>
        </pc:sldMkLst>
        <pc:spChg chg="mod">
          <ac:chgData name="Zhao Jin" userId="cd05a825-544c-438a-9ba1-08e63db50b47" providerId="ADAL" clId="{9D796FCA-B7C4-44EF-86F2-D144E4D635CD}" dt="2021-03-10T03:42:58.35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03.445" v="1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9D796FCA-B7C4-44EF-86F2-D144E4D635CD}" dt="2021-03-10T06:50:25.098" v="162" actId="20577"/>
        <pc:sldMkLst>
          <pc:docMk/>
          <pc:sldMk cId="2438607696" sldId="468"/>
        </pc:sldMkLst>
        <pc:spChg chg="mod">
          <ac:chgData name="Zhao Jin" userId="cd05a825-544c-438a-9ba1-08e63db50b47" providerId="ADAL" clId="{9D796FCA-B7C4-44EF-86F2-D144E4D635CD}" dt="2021-03-10T03:43:14.676" v="27" actId="2057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10.268" v="2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6:50:25.098" v="16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9D796FCA-B7C4-44EF-86F2-D144E4D635CD}" dt="2021-03-10T10:03:06.121" v="7454" actId="20577"/>
        <pc:sldMkLst>
          <pc:docMk/>
          <pc:sldMk cId="1067695719" sldId="526"/>
        </pc:sldMkLst>
        <pc:spChg chg="mod">
          <ac:chgData name="Zhao Jin" userId="cd05a825-544c-438a-9ba1-08e63db50b47" providerId="ADAL" clId="{9D796FCA-B7C4-44EF-86F2-D144E4D635CD}" dt="2021-03-10T10:03:06.121" v="745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067695719" sldId="526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427618944" sldId="553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427618944" sldId="553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9D796FCA-B7C4-44EF-86F2-D144E4D635CD}" dt="2021-03-10T07:20:52.173" v="2408" actId="47"/>
        <pc:sldMkLst>
          <pc:docMk/>
          <pc:sldMk cId="2793920749" sldId="588"/>
        </pc:sldMkLst>
      </pc:sldChg>
      <pc:sldChg chg="addSp delSp modSp add del mod modAnim">
        <pc:chgData name="Zhao Jin" userId="cd05a825-544c-438a-9ba1-08e63db50b47" providerId="ADAL" clId="{9D796FCA-B7C4-44EF-86F2-D144E4D635CD}" dt="2021-03-10T07:21:00.946" v="2410" actId="47"/>
        <pc:sldMkLst>
          <pc:docMk/>
          <pc:sldMk cId="1996133107" sldId="589"/>
        </pc:sldMkLst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8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81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7:20:58.810" v="2409" actId="478"/>
          <ac:spMkLst>
            <pc:docMk/>
            <pc:sldMk cId="1996133107" sldId="589"/>
            <ac:spMk id="87" creationId="{00000000-0000-0000-0000-000000000000}"/>
          </ac:spMkLst>
        </pc:spChg>
        <pc:grpChg chg="add mod">
          <ac:chgData name="Zhao Jin" userId="cd05a825-544c-438a-9ba1-08e63db50b47" providerId="ADAL" clId="{9D796FCA-B7C4-44EF-86F2-D144E4D635CD}" dt="2021-03-10T07:17:40.771" v="2287" actId="164"/>
          <ac:grpSpMkLst>
            <pc:docMk/>
            <pc:sldMk cId="1996133107" sldId="589"/>
            <ac:grpSpMk id="2" creationId="{C488CC8D-1BD9-46E4-9750-D204153331C3}"/>
          </ac:grpSpMkLst>
        </pc:grpChg>
      </pc:sldChg>
      <pc:sldChg chg="addSp delSp modSp mod modAnim">
        <pc:chgData name="Zhao Jin" userId="cd05a825-544c-438a-9ba1-08e63db50b47" providerId="ADAL" clId="{9D796FCA-B7C4-44EF-86F2-D144E4D635CD}" dt="2021-03-10T09:25:02.676" v="5496" actId="207"/>
        <pc:sldMkLst>
          <pc:docMk/>
          <pc:sldMk cId="1813128722" sldId="617"/>
        </pc:sldMkLst>
        <pc:spChg chg="add mod">
          <ac:chgData name="Zhao Jin" userId="cd05a825-544c-438a-9ba1-08e63db50b47" providerId="ADAL" clId="{9D796FCA-B7C4-44EF-86F2-D144E4D635CD}" dt="2021-03-10T06:54:36.901" v="297" actId="14100"/>
          <ac:spMkLst>
            <pc:docMk/>
            <pc:sldMk cId="1813128722" sldId="617"/>
            <ac:spMk id="2" creationId="{30F56917-1B8B-478F-8FFC-174C0AEBC478}"/>
          </ac:spMkLst>
        </pc:spChg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6:51:08.795" v="229" actId="20577"/>
          <ac:spMkLst>
            <pc:docMk/>
            <pc:sldMk cId="1813128722" sldId="617"/>
            <ac:spMk id="13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17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20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6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7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8" creationId="{00000000-0000-0000-0000-000000000000}"/>
          </ac:spMkLst>
        </pc:spChg>
        <pc:spChg chg="add mod">
          <ac:chgData name="Zhao Jin" userId="cd05a825-544c-438a-9ba1-08e63db50b47" providerId="ADAL" clId="{9D796FCA-B7C4-44EF-86F2-D144E4D635CD}" dt="2021-03-10T06:53:47.117" v="275" actId="207"/>
          <ac:spMkLst>
            <pc:docMk/>
            <pc:sldMk cId="1813128722" sldId="617"/>
            <ac:spMk id="69" creationId="{F2382CE6-82FA-4AB3-92A7-7E274C3F89FD}"/>
          </ac:spMkLst>
        </pc:spChg>
        <pc:spChg chg="add mod">
          <ac:chgData name="Zhao Jin" userId="cd05a825-544c-438a-9ba1-08e63db50b47" providerId="ADAL" clId="{9D796FCA-B7C4-44EF-86F2-D144E4D635CD}" dt="2021-03-10T09:25:02.676" v="5496" actId="207"/>
          <ac:spMkLst>
            <pc:docMk/>
            <pc:sldMk cId="1813128722" sldId="617"/>
            <ac:spMk id="70" creationId="{1CBA1797-F87E-4AEF-B309-49140ECBA55F}"/>
          </ac:spMkLst>
        </pc:spChg>
        <pc:spChg chg="add mod">
          <ac:chgData name="Zhao Jin" userId="cd05a825-544c-438a-9ba1-08e63db50b47" providerId="ADAL" clId="{9D796FCA-B7C4-44EF-86F2-D144E4D635CD}" dt="2021-03-10T06:54:27.042" v="296" actId="1035"/>
          <ac:spMkLst>
            <pc:docMk/>
            <pc:sldMk cId="1813128722" sldId="617"/>
            <ac:spMk id="71" creationId="{1E5C5741-59DA-4D4C-ABD1-AAFD00BCF15A}"/>
          </ac:spMkLst>
        </pc:spChg>
        <pc:spChg chg="add del mod">
          <ac:chgData name="Zhao Jin" userId="cd05a825-544c-438a-9ba1-08e63db50b47" providerId="ADAL" clId="{9D796FCA-B7C4-44EF-86F2-D144E4D635CD}" dt="2021-03-10T06:57:38.677" v="544" actId="478"/>
          <ac:spMkLst>
            <pc:docMk/>
            <pc:sldMk cId="1813128722" sldId="617"/>
            <ac:spMk id="72" creationId="{E8B81C30-025C-4366-BBB9-7207889261BC}"/>
          </ac:spMkLst>
        </pc:spChg>
        <pc:spChg chg="add del mod">
          <ac:chgData name="Zhao Jin" userId="cd05a825-544c-438a-9ba1-08e63db50b47" providerId="ADAL" clId="{9D796FCA-B7C4-44EF-86F2-D144E4D635CD}" dt="2021-03-10T07:08:21.627" v="1543"/>
          <ac:spMkLst>
            <pc:docMk/>
            <pc:sldMk cId="1813128722" sldId="617"/>
            <ac:spMk id="73" creationId="{1B5C56BF-B869-4D66-B3D3-376A303709C5}"/>
          </ac:spMkLst>
        </pc:spChg>
        <pc:spChg chg="add mod">
          <ac:chgData name="Zhao Jin" userId="cd05a825-544c-438a-9ba1-08e63db50b47" providerId="ADAL" clId="{9D796FCA-B7C4-44EF-86F2-D144E4D635CD}" dt="2021-03-10T07:08:36.988" v="1583" actId="1076"/>
          <ac:spMkLst>
            <pc:docMk/>
            <pc:sldMk cId="1813128722" sldId="617"/>
            <ac:spMk id="74" creationId="{17DCFF1E-C7C1-4234-9A2E-27DE8F6027BD}"/>
          </ac:spMkLst>
        </pc:spChg>
        <pc:spChg chg="add mod">
          <ac:chgData name="Zhao Jin" userId="cd05a825-544c-438a-9ba1-08e63db50b47" providerId="ADAL" clId="{9D796FCA-B7C4-44EF-86F2-D144E4D635CD}" dt="2021-03-10T07:15:40.141" v="2260" actId="1076"/>
          <ac:spMkLst>
            <pc:docMk/>
            <pc:sldMk cId="1813128722" sldId="617"/>
            <ac:spMk id="75" creationId="{464B7307-8B9C-4DF9-A30D-13917EC95682}"/>
          </ac:spMkLst>
        </pc:spChg>
        <pc:spChg chg="mod">
          <ac:chgData name="Zhao Jin" userId="cd05a825-544c-438a-9ba1-08e63db50b47" providerId="ADAL" clId="{9D796FCA-B7C4-44EF-86F2-D144E4D635CD}" dt="2021-03-10T06:50:34.801" v="166"/>
          <ac:spMkLst>
            <pc:docMk/>
            <pc:sldMk cId="1813128722" sldId="617"/>
            <ac:spMk id="14338" creationId="{00000000-0000-0000-0000-000000000000}"/>
          </ac:spMkLst>
        </pc:spChg>
        <pc:grpChg chg="add del">
          <ac:chgData name="Zhao Jin" userId="cd05a825-544c-438a-9ba1-08e63db50b47" providerId="ADAL" clId="{9D796FCA-B7C4-44EF-86F2-D144E4D635CD}" dt="2021-03-10T06:51:27.571" v="230" actId="478"/>
          <ac:grpSpMkLst>
            <pc:docMk/>
            <pc:sldMk cId="1813128722" sldId="617"/>
            <ac:grpSpMk id="21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6:51:27.571" v="230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addSp delSp modSp mod addAnim delAnim">
        <pc:chgData name="Zhao Jin" userId="cd05a825-544c-438a-9ba1-08e63db50b47" providerId="ADAL" clId="{9D796FCA-B7C4-44EF-86F2-D144E4D635CD}" dt="2021-03-15T04:06:43.134" v="7599" actId="20577"/>
        <pc:sldMkLst>
          <pc:docMk/>
          <pc:sldMk cId="3454948446" sldId="636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454948446" sldId="636"/>
            <ac:spMk id="7" creationId="{00000000-0000-0000-0000-000000000000}"/>
          </ac:spMkLst>
        </pc:spChg>
        <pc:spChg chg="add mod">
          <ac:chgData name="Zhao Jin" userId="cd05a825-544c-438a-9ba1-08e63db50b47" providerId="ADAL" clId="{9D796FCA-B7C4-44EF-86F2-D144E4D635CD}" dt="2021-03-10T09:36:31.115" v="6335" actId="20577"/>
          <ac:spMkLst>
            <pc:docMk/>
            <pc:sldMk cId="3454948446" sldId="636"/>
            <ac:spMk id="8" creationId="{6270CCC5-D7EC-44D8-909F-0E26CCF787E7}"/>
          </ac:spMkLst>
        </pc:spChg>
        <pc:spChg chg="add del mod">
          <ac:chgData name="Zhao Jin" userId="cd05a825-544c-438a-9ba1-08e63db50b47" providerId="ADAL" clId="{9D796FCA-B7C4-44EF-86F2-D144E4D635CD}" dt="2021-03-15T04:06:43.134" v="7599" actId="20577"/>
          <ac:spMkLst>
            <pc:docMk/>
            <pc:sldMk cId="3454948446" sldId="636"/>
            <ac:spMk id="69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7:23:23.578" v="2646"/>
          <ac:spMkLst>
            <pc:docMk/>
            <pc:sldMk cId="3454948446" sldId="636"/>
            <ac:spMk id="219" creationId="{C9E06B19-1E93-45C0-ABAF-24FE887880BB}"/>
          </ac:spMkLst>
        </pc:spChg>
        <pc:spChg chg="add mod">
          <ac:chgData name="Zhao Jin" userId="cd05a825-544c-438a-9ba1-08e63db50b47" providerId="ADAL" clId="{9D796FCA-B7C4-44EF-86F2-D144E4D635CD}" dt="2021-03-10T09:36:07.827" v="6277" actId="20577"/>
          <ac:spMkLst>
            <pc:docMk/>
            <pc:sldMk cId="3454948446" sldId="636"/>
            <ac:spMk id="220" creationId="{FAFFBA73-AAEB-4C10-ABCA-A7B7BA817286}"/>
          </ac:spMkLst>
        </pc:spChg>
        <pc:spChg chg="add mod">
          <ac:chgData name="Zhao Jin" userId="cd05a825-544c-438a-9ba1-08e63db50b47" providerId="ADAL" clId="{9D796FCA-B7C4-44EF-86F2-D144E4D635CD}" dt="2021-03-10T07:42:21.591" v="3670" actId="1076"/>
          <ac:spMkLst>
            <pc:docMk/>
            <pc:sldMk cId="3454948446" sldId="636"/>
            <ac:spMk id="221" creationId="{83A8B9D5-9262-4877-BC20-04CFCCBC2B6E}"/>
          </ac:spMkLst>
        </pc:spChg>
        <pc:spChg chg="mod">
          <ac:chgData name="Zhao Jin" userId="cd05a825-544c-438a-9ba1-08e63db50b47" providerId="ADAL" clId="{9D796FCA-B7C4-44EF-86F2-D144E4D635CD}" dt="2021-03-10T07:21:27.633" v="2464" actId="20577"/>
          <ac:spMkLst>
            <pc:docMk/>
            <pc:sldMk cId="3454948446" sldId="636"/>
            <ac:spMk id="14338" creationId="{00000000-0000-0000-0000-000000000000}"/>
          </ac:spMkLst>
        </pc:s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70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101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3737971943" sldId="637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737971943" sldId="637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179750071" sldId="639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179750071" sldId="639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3462301147" sldId="640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462301147" sldId="640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723901272" sldId="641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4089006062" sldId="642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4089006062" sldId="64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514327557" sldId="643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">
        <pc:chgData name="Zhao Jin" userId="cd05a825-544c-438a-9ba1-08e63db50b47" providerId="ADAL" clId="{9D796FCA-B7C4-44EF-86F2-D144E4D635CD}" dt="2021-03-15T04:06:30.092" v="7596" actId="20577"/>
        <pc:sldMkLst>
          <pc:docMk/>
          <pc:sldMk cId="2049190575" sldId="644"/>
        </pc:sldMkLst>
        <pc:spChg chg="del">
          <ac:chgData name="Zhao Jin" userId="cd05a825-544c-438a-9ba1-08e63db50b47" providerId="ADAL" clId="{9D796FCA-B7C4-44EF-86F2-D144E4D635CD}" dt="2021-03-10T06:58:13.168" v="618" actId="478"/>
          <ac:spMkLst>
            <pc:docMk/>
            <pc:sldMk cId="2049190575" sldId="644"/>
            <ac:spMk id="2" creationId="{30F56917-1B8B-478F-8FFC-174C0AEBC478}"/>
          </ac:spMkLst>
        </pc:spChg>
        <pc:spChg chg="add mod">
          <ac:chgData name="Zhao Jin" userId="cd05a825-544c-438a-9ba1-08e63db50b47" providerId="ADAL" clId="{9D796FCA-B7C4-44EF-86F2-D144E4D635CD}" dt="2021-03-10T07:17:10.806" v="2277" actId="1035"/>
          <ac:spMkLst>
            <pc:docMk/>
            <pc:sldMk cId="2049190575" sldId="644"/>
            <ac:spMk id="11" creationId="{DBBBC57D-8A69-46DC-84A4-713D4CD3DD3B}"/>
          </ac:spMkLst>
        </pc:spChg>
        <pc:spChg chg="mod">
          <ac:chgData name="Zhao Jin" userId="cd05a825-544c-438a-9ba1-08e63db50b47" providerId="ADAL" clId="{9D796FCA-B7C4-44EF-86F2-D144E4D635CD}" dt="2021-03-15T04:06:30.092" v="7596" actId="20577"/>
          <ac:spMkLst>
            <pc:docMk/>
            <pc:sldMk cId="2049190575" sldId="644"/>
            <ac:spMk id="13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6:58:15.090" v="619" actId="478"/>
          <ac:spMkLst>
            <pc:docMk/>
            <pc:sldMk cId="2049190575" sldId="644"/>
            <ac:spMk id="69" creationId="{F2382CE6-82FA-4AB3-92A7-7E274C3F89FD}"/>
          </ac:spMkLst>
        </pc:spChg>
        <pc:spChg chg="add del">
          <ac:chgData name="Zhao Jin" userId="cd05a825-544c-438a-9ba1-08e63db50b47" providerId="ADAL" clId="{9D796FCA-B7C4-44EF-86F2-D144E4D635CD}" dt="2021-03-10T06:58:15.090" v="619" actId="478"/>
          <ac:spMkLst>
            <pc:docMk/>
            <pc:sldMk cId="2049190575" sldId="644"/>
            <ac:spMk id="70" creationId="{1CBA1797-F87E-4AEF-B309-49140ECBA55F}"/>
          </ac:spMkLst>
        </pc:spChg>
        <pc:spChg chg="add del">
          <ac:chgData name="Zhao Jin" userId="cd05a825-544c-438a-9ba1-08e63db50b47" providerId="ADAL" clId="{9D796FCA-B7C4-44EF-86F2-D144E4D635CD}" dt="2021-03-10T06:58:13.168" v="618" actId="478"/>
          <ac:spMkLst>
            <pc:docMk/>
            <pc:sldMk cId="2049190575" sldId="644"/>
            <ac:spMk id="71" creationId="{1E5C5741-59DA-4D4C-ABD1-AAFD00BCF15A}"/>
          </ac:spMkLst>
        </pc:spChg>
        <pc:spChg chg="add del">
          <ac:chgData name="Zhao Jin" userId="cd05a825-544c-438a-9ba1-08e63db50b47" providerId="ADAL" clId="{9D796FCA-B7C4-44EF-86F2-D144E4D635CD}" dt="2021-03-10T06:58:11.518" v="617" actId="478"/>
          <ac:spMkLst>
            <pc:docMk/>
            <pc:sldMk cId="2049190575" sldId="644"/>
            <ac:spMk id="72" creationId="{E8B81C30-025C-4366-BBB9-7207889261BC}"/>
          </ac:spMkLst>
        </pc:spChg>
      </pc:sldChg>
      <pc:sldChg chg="addSp delSp modSp add mod delAnim">
        <pc:chgData name="Zhao Jin" userId="cd05a825-544c-438a-9ba1-08e63db50b47" providerId="ADAL" clId="{9D796FCA-B7C4-44EF-86F2-D144E4D635CD}" dt="2021-03-10T09:34:14.851" v="6272" actId="20577"/>
        <pc:sldMkLst>
          <pc:docMk/>
          <pc:sldMk cId="3083568215" sldId="645"/>
        </pc:sldMkLst>
        <pc:spChg chg="del">
          <ac:chgData name="Zhao Jin" userId="cd05a825-544c-438a-9ba1-08e63db50b47" providerId="ADAL" clId="{9D796FCA-B7C4-44EF-86F2-D144E4D635CD}" dt="2021-03-10T07:07:34.985" v="1517" actId="478"/>
          <ac:spMkLst>
            <pc:docMk/>
            <pc:sldMk cId="3083568215" sldId="645"/>
            <ac:spMk id="2" creationId="{30F56917-1B8B-478F-8FFC-174C0AEBC478}"/>
          </ac:spMkLst>
        </pc:spChg>
        <pc:spChg chg="add del mod">
          <ac:chgData name="Zhao Jin" userId="cd05a825-544c-438a-9ba1-08e63db50b47" providerId="ADAL" clId="{9D796FCA-B7C4-44EF-86F2-D144E4D635CD}" dt="2021-03-10T07:09:35.427" v="1714"/>
          <ac:spMkLst>
            <pc:docMk/>
            <pc:sldMk cId="3083568215" sldId="645"/>
            <ac:spMk id="10" creationId="{B81B2781-4DCB-4690-ABDA-B8A20E6643A8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1" creationId="{AED6C8EB-4657-4E37-BE88-8AB646F0F86F}"/>
          </ac:spMkLst>
        </pc:spChg>
        <pc:spChg chg="mod">
          <ac:chgData name="Zhao Jin" userId="cd05a825-544c-438a-9ba1-08e63db50b47" providerId="ADAL" clId="{9D796FCA-B7C4-44EF-86F2-D144E4D635CD}" dt="2021-03-10T07:19:12.050" v="2322" actId="20577"/>
          <ac:spMkLst>
            <pc:docMk/>
            <pc:sldMk cId="3083568215" sldId="645"/>
            <ac:spMk id="13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4" creationId="{6220F974-1539-439B-8444-97209D6BF886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5" creationId="{704C85C7-E968-4CC2-A469-7DF4A3FAAEB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7" creationId="{D2456952-C15F-441F-B60E-98D0DE7B103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8" creationId="{A1057A3B-30B0-4259-9FD1-5923C21C9B93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9" creationId="{A1621228-520C-4E5A-88AB-F958472E408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0" creationId="{AE6067EE-37A7-4F80-864E-FE4C08ED1F4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1" creationId="{54FAB265-CF9B-4434-AE3A-0F75598047D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2" creationId="{E1936AED-3BF2-44EC-B9AB-692D9CA0894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3" creationId="{EC7BE969-A511-4602-8A11-AA8E4E57B79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4" creationId="{3DC3F3F5-A803-4B1C-97FE-2B454204938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5" creationId="{2DDAF317-18F6-4364-B8CE-A0042531ADF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6" creationId="{F716C578-46AD-4AD2-87B2-785F42ED7DE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7" creationId="{263E6AC5-4D85-4CD9-801F-E0B7C180B6A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8" creationId="{C05E1236-0A22-41F2-8DFF-D2933381EA3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9" creationId="{3ABD44BA-32DE-4DEC-8EEA-D208F350B7B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0" creationId="{F025DF34-B603-4A9E-A406-24B5B6435F9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1" creationId="{2FFB20E9-EE8F-4002-B545-96B32CB8E46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2" creationId="{B8BF6450-A014-4D45-95BE-046455C61FF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3" creationId="{F8234B20-3AAC-46A1-9719-F2CFB66605A9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4" creationId="{3A266A58-9AFB-437B-B9A5-6F7B4F33063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5" creationId="{221F656C-3AF4-4F40-8771-0948A083CA2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6" creationId="{6D0FEEB7-3E67-43BA-AEA2-0DDAA17BB06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7" creationId="{7FE8CD56-FF4D-4FCF-945D-B3D32990BAF8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8" creationId="{165E0E4A-3679-4CFF-AB00-230EC4043B3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9" creationId="{52A1AADB-C023-416C-8DC6-AB5D05F9B80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0" creationId="{E881012D-0A35-42D5-9E5E-FA7F5B0C3C8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1" creationId="{E5CD44EB-1142-469F-810E-F6B095ED28F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2" creationId="{0C735556-64AB-4593-AFDC-FC89982C2CF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3" creationId="{74DB711D-ED78-4C89-9F13-6FFAC6723EB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4" creationId="{56BE0B31-9FCF-4BD2-9FB9-8D4B5755241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5" creationId="{7C4AE6D6-EE90-40E3-B95D-E20C906EA213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6" creationId="{335B9810-A3F5-4A83-8F4D-F6DAE6886E5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7" creationId="{A8E3A181-4C7B-4A75-9FB5-E6EE2241133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8" creationId="{B7B9E813-998A-41EA-8FF7-9B69D77007C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9" creationId="{6E29D37C-ACEC-49F3-A6AA-12C862CC659D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0" creationId="{DE604FB8-F665-457A-A130-BF6BA35C79E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1" creationId="{8B78CDE0-9082-4870-8559-23AC133C3A5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2" creationId="{0F465195-1197-4EA8-A479-A9283CB8BB9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3" creationId="{77AAC6D2-AFA8-43FE-AF6D-B2A32CEC92A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4" creationId="{A5C05827-CD51-421C-80C0-C4BD7C96514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5" creationId="{E295B9AE-1CC5-4852-833A-CBFDDDC9003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6" creationId="{24391B8E-0A5D-44CD-8419-69BF54A739A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7" creationId="{FDDFA7FE-146C-4F58-A250-C016466ECD68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8" creationId="{C28272A7-EDC0-4FF4-812A-92C1F12541C4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9" creationId="{643A1FCF-C269-4BE8-80DE-FFC9C1B5186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0" creationId="{BA2B5EF1-A079-4D26-AD96-DDEF7EDB59C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1" creationId="{0B66B917-F744-42FF-BBFB-3E8842CE6B1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2" creationId="{DB0C9396-B9D0-47F3-A984-A6FD5CCBE5E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3" creationId="{DCB6BE79-CCE1-4158-8F86-EF075AFB2E0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4" creationId="{835F4266-B2E8-40C5-9BFA-BC1373329FF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5" creationId="{F0F483A5-67EE-45C8-BBE8-8B5C9BBA735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6" creationId="{78806363-7602-40C8-A264-2659CF21142D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7" creationId="{88EBA010-3F61-4C00-A0AC-2B620CEBFFD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8" creationId="{338ADEC4-74AE-4393-B2EC-A9871CAB2A9C}"/>
          </ac:spMkLst>
        </pc:spChg>
        <pc:spChg chg="del">
          <ac:chgData name="Zhao Jin" userId="cd05a825-544c-438a-9ba1-08e63db50b47" providerId="ADAL" clId="{9D796FCA-B7C4-44EF-86F2-D144E4D635CD}" dt="2021-03-10T07:07:33.537" v="1515" actId="478"/>
          <ac:spMkLst>
            <pc:docMk/>
            <pc:sldMk cId="3083568215" sldId="645"/>
            <ac:spMk id="69" creationId="{F2382CE6-82FA-4AB3-92A7-7E274C3F89FD}"/>
          </ac:spMkLst>
        </pc:spChg>
        <pc:spChg chg="del">
          <ac:chgData name="Zhao Jin" userId="cd05a825-544c-438a-9ba1-08e63db50b47" providerId="ADAL" clId="{9D796FCA-B7C4-44EF-86F2-D144E4D635CD}" dt="2021-03-10T07:07:34.187" v="1516" actId="478"/>
          <ac:spMkLst>
            <pc:docMk/>
            <pc:sldMk cId="3083568215" sldId="645"/>
            <ac:spMk id="70" creationId="{1CBA1797-F87E-4AEF-B309-49140ECBA55F}"/>
          </ac:spMkLst>
        </pc:spChg>
        <pc:spChg chg="del">
          <ac:chgData name="Zhao Jin" userId="cd05a825-544c-438a-9ba1-08e63db50b47" providerId="ADAL" clId="{9D796FCA-B7C4-44EF-86F2-D144E4D635CD}" dt="2021-03-10T07:07:35.723" v="1518" actId="478"/>
          <ac:spMkLst>
            <pc:docMk/>
            <pc:sldMk cId="3083568215" sldId="645"/>
            <ac:spMk id="71" creationId="{1E5C5741-59DA-4D4C-ABD1-AAFD00BCF15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2" creationId="{EB8ADB6D-9942-41B4-AEE4-CB0E8F9791E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3" creationId="{1CB774EE-D6D5-4A97-848E-9FBE250977E4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4" creationId="{11967631-807D-4A9F-BD2D-8D97A214644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5" creationId="{A893694A-BC48-41DC-BD01-8BDC1B7E164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6" creationId="{DED1BDFB-FE91-4A90-A47D-2A02AC0EEA1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7" creationId="{F74C65BB-0451-46AD-B239-BD7A6B61DE2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8" creationId="{EF1694F2-36A2-4D5B-82AF-949CF2EBBDF6}"/>
          </ac:spMkLst>
        </pc:spChg>
        <pc:spChg chg="add mod">
          <ac:chgData name="Zhao Jin" userId="cd05a825-544c-438a-9ba1-08e63db50b47" providerId="ADAL" clId="{9D796FCA-B7C4-44EF-86F2-D144E4D635CD}" dt="2021-03-10T09:34:14.851" v="6272" actId="20577"/>
          <ac:spMkLst>
            <pc:docMk/>
            <pc:sldMk cId="3083568215" sldId="645"/>
            <ac:spMk id="79" creationId="{EA978FDC-5B4D-4AD9-895E-8DC327E71261}"/>
          </ac:spMkLst>
        </pc:spChg>
        <pc:spChg chg="add mod">
          <ac:chgData name="Zhao Jin" userId="cd05a825-544c-438a-9ba1-08e63db50b47" providerId="ADAL" clId="{9D796FCA-B7C4-44EF-86F2-D144E4D635CD}" dt="2021-03-10T07:20:42.332" v="2405" actId="1076"/>
          <ac:spMkLst>
            <pc:docMk/>
            <pc:sldMk cId="3083568215" sldId="645"/>
            <ac:spMk id="80" creationId="{3A764681-DB93-4CD2-B34B-FFC399020F05}"/>
          </ac:spMkLst>
        </pc:spChg>
        <pc:grpChg chg="add del mod">
          <ac:chgData name="Zhao Jin" userId="cd05a825-544c-438a-9ba1-08e63db50b47" providerId="ADAL" clId="{9D796FCA-B7C4-44EF-86F2-D144E4D635CD}" dt="2021-03-10T07:18:00.963" v="2291"/>
          <ac:grpSpMkLst>
            <pc:docMk/>
            <pc:sldMk cId="3083568215" sldId="645"/>
            <ac:grpSpMk id="16" creationId="{7C9119E8-A486-417B-9903-E060FDFAB94A}"/>
          </ac:grpSpMkLst>
        </pc:grpChg>
        <pc:picChg chg="add mod">
          <ac:chgData name="Zhao Jin" userId="cd05a825-544c-438a-9ba1-08e63db50b47" providerId="ADAL" clId="{9D796FCA-B7C4-44EF-86F2-D144E4D635CD}" dt="2021-03-10T07:20:01.338" v="2336" actId="1076"/>
          <ac:picMkLst>
            <pc:docMk/>
            <pc:sldMk cId="3083568215" sldId="645"/>
            <ac:picMk id="3" creationId="{112EA7A4-8C3C-447D-A2A2-DBC0FFF134D1}"/>
          </ac:picMkLst>
        </pc:picChg>
      </pc:sldChg>
      <pc:sldChg chg="modSp add mod ord">
        <pc:chgData name="Zhao Jin" userId="cd05a825-544c-438a-9ba1-08e63db50b47" providerId="ADAL" clId="{9D796FCA-B7C4-44EF-86F2-D144E4D635CD}" dt="2021-03-10T09:03:21.420" v="4233" actId="207"/>
        <pc:sldMkLst>
          <pc:docMk/>
          <pc:sldMk cId="3504527826" sldId="646"/>
        </pc:sldMkLst>
        <pc:spChg chg="mod">
          <ac:chgData name="Zhao Jin" userId="cd05a825-544c-438a-9ba1-08e63db50b47" providerId="ADAL" clId="{9D796FCA-B7C4-44EF-86F2-D144E4D635CD}" dt="2021-03-10T09:03:21.420" v="4233" actId="207"/>
          <ac:spMkLst>
            <pc:docMk/>
            <pc:sldMk cId="3504527826" sldId="646"/>
            <ac:spMk id="11" creationId="{AED6C8EB-4657-4E37-BE88-8AB646F0F86F}"/>
          </ac:spMkLst>
        </pc:spChg>
        <pc:spChg chg="mod">
          <ac:chgData name="Zhao Jin" userId="cd05a825-544c-438a-9ba1-08e63db50b47" providerId="ADAL" clId="{9D796FCA-B7C4-44EF-86F2-D144E4D635CD}" dt="2021-03-10T09:02:51.621" v="4230" actId="20577"/>
          <ac:spMkLst>
            <pc:docMk/>
            <pc:sldMk cId="3504527826" sldId="646"/>
            <ac:spMk id="1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9:03:12.853" v="4231" actId="207"/>
          <ac:spMkLst>
            <pc:docMk/>
            <pc:sldMk cId="3504527826" sldId="646"/>
            <ac:spMk id="14" creationId="{6220F974-1539-439B-8444-97209D6BF886}"/>
          </ac:spMkLst>
        </pc:spChg>
      </pc:sldChg>
      <pc:sldChg chg="addSp delSp modSp add mod">
        <pc:chgData name="Zhao Jin" userId="cd05a825-544c-438a-9ba1-08e63db50b47" providerId="ADAL" clId="{9D796FCA-B7C4-44EF-86F2-D144E4D635CD}" dt="2021-03-15T04:06:53.217" v="7603" actId="20577"/>
        <pc:sldMkLst>
          <pc:docMk/>
          <pc:sldMk cId="3534569394" sldId="647"/>
        </pc:sldMkLst>
        <pc:spChg chg="mod">
          <ac:chgData name="Zhao Jin" userId="cd05a825-544c-438a-9ba1-08e63db50b47" providerId="ADAL" clId="{9D796FCA-B7C4-44EF-86F2-D144E4D635CD}" dt="2021-03-15T04:06:53.217" v="7603" actId="20577"/>
          <ac:spMkLst>
            <pc:docMk/>
            <pc:sldMk cId="3534569394" sldId="647"/>
            <ac:spMk id="69" creationId="{00000000-0000-0000-0000-000000000000}"/>
          </ac:spMkLst>
        </pc:spChg>
        <pc:spChg chg="del mod">
          <ac:chgData name="Zhao Jin" userId="cd05a825-544c-438a-9ba1-08e63db50b47" providerId="ADAL" clId="{9D796FCA-B7C4-44EF-86F2-D144E4D635CD}" dt="2021-03-10T09:11:01.548" v="4573" actId="478"/>
          <ac:spMkLst>
            <pc:docMk/>
            <pc:sldMk cId="3534569394" sldId="647"/>
            <ac:spMk id="220" creationId="{FAFFBA73-AAEB-4C10-ABCA-A7B7BA817286}"/>
          </ac:spMkLst>
        </pc:spChg>
        <pc:spChg chg="del">
          <ac:chgData name="Zhao Jin" userId="cd05a825-544c-438a-9ba1-08e63db50b47" providerId="ADAL" clId="{9D796FCA-B7C4-44EF-86F2-D144E4D635CD}" dt="2021-03-10T07:44:23.752" v="3786" actId="478"/>
          <ac:spMkLst>
            <pc:docMk/>
            <pc:sldMk cId="3534569394" sldId="647"/>
            <ac:spMk id="221" creationId="{83A8B9D5-9262-4877-BC20-04CFCCBC2B6E}"/>
          </ac:spMkLst>
        </pc:spChg>
        <pc:graphicFrameChg chg="add del mod modGraphic">
          <ac:chgData name="Zhao Jin" userId="cd05a825-544c-438a-9ba1-08e63db50b47" providerId="ADAL" clId="{9D796FCA-B7C4-44EF-86F2-D144E4D635CD}" dt="2021-03-10T07:47:43.727" v="4165" actId="478"/>
          <ac:graphicFrameMkLst>
            <pc:docMk/>
            <pc:sldMk cId="3534569394" sldId="647"/>
            <ac:graphicFrameMk id="2" creationId="{CD85DB21-424A-4464-82EF-8A26A12CF2AC}"/>
          </ac:graphicFrameMkLst>
        </pc:graphicFrameChg>
      </pc:sldChg>
      <pc:sldChg chg="add del">
        <pc:chgData name="Zhao Jin" userId="cd05a825-544c-438a-9ba1-08e63db50b47" providerId="ADAL" clId="{9D796FCA-B7C4-44EF-86F2-D144E4D635CD}" dt="2021-03-10T07:17:30.828" v="2286"/>
        <pc:sldMkLst>
          <pc:docMk/>
          <pc:sldMk cId="4280256061" sldId="647"/>
        </pc:sldMkLst>
      </pc:sldChg>
      <pc:sldChg chg="addSp delSp modSp add mod modAnim">
        <pc:chgData name="Zhao Jin" userId="cd05a825-544c-438a-9ba1-08e63db50b47" providerId="ADAL" clId="{9D796FCA-B7C4-44EF-86F2-D144E4D635CD}" dt="2021-03-15T04:07:01.095" v="7605" actId="20577"/>
        <pc:sldMkLst>
          <pc:docMk/>
          <pc:sldMk cId="3615520278" sldId="648"/>
        </pc:sldMkLst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8" creationId="{1965D86B-2B0F-4D44-9C60-C4EAE9F2139A}"/>
          </ac:spMkLst>
        </pc:spChg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9" creationId="{22CE6121-0C78-463E-832B-05FF18043B71}"/>
          </ac:spMkLst>
        </pc:spChg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10" creationId="{AB50B73E-97DC-466D-B6E0-0067AEE2F5CD}"/>
          </ac:spMkLst>
        </pc:spChg>
        <pc:spChg chg="mod">
          <ac:chgData name="Zhao Jin" userId="cd05a825-544c-438a-9ba1-08e63db50b47" providerId="ADAL" clId="{9D796FCA-B7C4-44EF-86F2-D144E4D635CD}" dt="2021-03-15T04:07:01.095" v="7605" actId="20577"/>
          <ac:spMkLst>
            <pc:docMk/>
            <pc:sldMk cId="3615520278" sldId="648"/>
            <ac:spMk id="69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9:22:00.488" v="5309" actId="478"/>
          <ac:spMkLst>
            <pc:docMk/>
            <pc:sldMk cId="3615520278" sldId="648"/>
            <ac:spMk id="220" creationId="{FAFFBA73-AAEB-4C10-ABCA-A7B7BA817286}"/>
          </ac:spMkLst>
        </pc:spChg>
      </pc:sldChg>
      <pc:sldChg chg="addSp delSp modSp add mod delAnim modAnim">
        <pc:chgData name="Zhao Jin" userId="cd05a825-544c-438a-9ba1-08e63db50b47" providerId="ADAL" clId="{9D796FCA-B7C4-44EF-86F2-D144E4D635CD}" dt="2021-03-10T10:43:04.272" v="7480"/>
        <pc:sldMkLst>
          <pc:docMk/>
          <pc:sldMk cId="1834084702" sldId="649"/>
        </pc:sldMkLst>
        <pc:spChg chg="add del mod">
          <ac:chgData name="Zhao Jin" userId="cd05a825-544c-438a-9ba1-08e63db50b47" providerId="ADAL" clId="{9D796FCA-B7C4-44EF-86F2-D144E4D635CD}" dt="2021-03-10T09:28:19.814" v="5944" actId="21"/>
          <ac:spMkLst>
            <pc:docMk/>
            <pc:sldMk cId="1834084702" sldId="649"/>
            <ac:spMk id="8" creationId="{B69AD65B-72E9-4042-9806-D44D65A42C2A}"/>
          </ac:spMkLst>
        </pc:spChg>
        <pc:spChg chg="add del mod">
          <ac:chgData name="Zhao Jin" userId="cd05a825-544c-438a-9ba1-08e63db50b47" providerId="ADAL" clId="{9D796FCA-B7C4-44EF-86F2-D144E4D635CD}" dt="2021-03-10T09:22:12.800" v="5315" actId="478"/>
          <ac:spMkLst>
            <pc:docMk/>
            <pc:sldMk cId="1834084702" sldId="649"/>
            <ac:spMk id="9" creationId="{4F50F9FF-A7C7-4E2A-BDBB-AAC8A005524F}"/>
          </ac:spMkLst>
        </pc:spChg>
        <pc:spChg chg="add del mod">
          <ac:chgData name="Zhao Jin" userId="cd05a825-544c-438a-9ba1-08e63db50b47" providerId="ADAL" clId="{9D796FCA-B7C4-44EF-86F2-D144E4D635CD}" dt="2021-03-10T09:22:33.339" v="5316" actId="478"/>
          <ac:spMkLst>
            <pc:docMk/>
            <pc:sldMk cId="1834084702" sldId="649"/>
            <ac:spMk id="10" creationId="{D0F00466-6894-44CB-B685-2FB477C6DEF8}"/>
          </ac:spMkLst>
        </pc:spChg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1834084702" sldId="649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22:03.663" v="5310" actId="478"/>
          <ac:spMkLst>
            <pc:docMk/>
            <pc:sldMk cId="1834084702" sldId="649"/>
            <ac:spMk id="220" creationId="{FAFFBA73-AAEB-4C10-ABCA-A7B7BA817286}"/>
          </ac:spMkLst>
        </pc:spChg>
      </pc:sldChg>
      <pc:sldChg chg="addSp delSp modSp add mod modAnim">
        <pc:chgData name="Zhao Jin" userId="cd05a825-544c-438a-9ba1-08e63db50b47" providerId="ADAL" clId="{9D796FCA-B7C4-44EF-86F2-D144E4D635CD}" dt="2021-03-10T10:43:04.272" v="7480"/>
        <pc:sldMkLst>
          <pc:docMk/>
          <pc:sldMk cId="310617255" sldId="650"/>
        </pc:sldMkLst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9" creationId="{E0DAE2F8-91CC-42A9-9F08-A2CB7884BB4F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0" creationId="{77EFE947-730A-4EF3-82CB-A3F101E6D172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1" creationId="{611F6D12-2380-4370-B223-2337A573F1C0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3" creationId="{DB0381BA-EAF8-47AB-91D9-6F294A733F6A}"/>
          </ac:spMkLst>
        </pc:spChg>
        <pc:spChg chg="add mod">
          <ac:chgData name="Zhao Jin" userId="cd05a825-544c-438a-9ba1-08e63db50b47" providerId="ADAL" clId="{9D796FCA-B7C4-44EF-86F2-D144E4D635CD}" dt="2021-03-10T09:42:40.004" v="6644" actId="14100"/>
          <ac:spMkLst>
            <pc:docMk/>
            <pc:sldMk cId="310617255" sldId="650"/>
            <ac:spMk id="14" creationId="{3A707D11-2221-4B70-A383-BC6518A42A05}"/>
          </ac:spMkLst>
        </pc:spChg>
        <pc:spChg chg="add mod">
          <ac:chgData name="Zhao Jin" userId="cd05a825-544c-438a-9ba1-08e63db50b47" providerId="ADAL" clId="{9D796FCA-B7C4-44EF-86F2-D144E4D635CD}" dt="2021-03-10T09:42:37.987" v="6643" actId="14100"/>
          <ac:spMkLst>
            <pc:docMk/>
            <pc:sldMk cId="310617255" sldId="650"/>
            <ac:spMk id="15" creationId="{21E02B8D-D2D3-44AF-B2F0-E85171B024BF}"/>
          </ac:spMkLst>
        </pc:spChg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310617255" sldId="650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41:33.202" v="6553" actId="478"/>
          <ac:spMkLst>
            <pc:docMk/>
            <pc:sldMk cId="310617255" sldId="650"/>
            <ac:spMk id="220" creationId="{FAFFBA73-AAEB-4C10-ABCA-A7B7BA817286}"/>
          </ac:spMkLst>
        </pc:spChg>
      </pc:sldChg>
      <pc:sldChg chg="addSp delSp modSp add del mod modAnim">
        <pc:chgData name="Zhao Jin" userId="cd05a825-544c-438a-9ba1-08e63db50b47" providerId="ADAL" clId="{9D796FCA-B7C4-44EF-86F2-D144E4D635CD}" dt="2021-03-10T09:32:45.706" v="6234" actId="47"/>
        <pc:sldMkLst>
          <pc:docMk/>
          <pc:sldMk cId="1949614776" sldId="650"/>
        </pc:sldMkLst>
        <pc:spChg chg="add mod">
          <ac:chgData name="Zhao Jin" userId="cd05a825-544c-438a-9ba1-08e63db50b47" providerId="ADAL" clId="{9D796FCA-B7C4-44EF-86F2-D144E4D635CD}" dt="2021-03-10T09:29:15.253" v="5984" actId="1076"/>
          <ac:spMkLst>
            <pc:docMk/>
            <pc:sldMk cId="1949614776" sldId="650"/>
            <ac:spMk id="8" creationId="{4D44C7C5-D6EE-4217-8801-C1FC46BFDE9D}"/>
          </ac:spMkLst>
        </pc:spChg>
        <pc:spChg chg="mod">
          <ac:chgData name="Zhao Jin" userId="cd05a825-544c-438a-9ba1-08e63db50b47" providerId="ADAL" clId="{9D796FCA-B7C4-44EF-86F2-D144E4D635CD}" dt="2021-03-10T09:29:20.618" v="6009" actId="20577"/>
          <ac:spMkLst>
            <pc:docMk/>
            <pc:sldMk cId="1949614776" sldId="650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29:04.276" v="5975" actId="478"/>
          <ac:spMkLst>
            <pc:docMk/>
            <pc:sldMk cId="1949614776" sldId="650"/>
            <ac:spMk id="220" creationId="{FAFFBA73-AAEB-4C10-ABCA-A7B7BA817286}"/>
          </ac:spMkLst>
        </pc:spChg>
      </pc:sldChg>
      <pc:sldChg chg="addSp delSp modSp add mod delAnim modAnim">
        <pc:chgData name="Zhao Jin" userId="cd05a825-544c-438a-9ba1-08e63db50b47" providerId="ADAL" clId="{9D796FCA-B7C4-44EF-86F2-D144E4D635CD}" dt="2021-03-10T09:55:59.181" v="7255" actId="20577"/>
        <pc:sldMkLst>
          <pc:docMk/>
          <pc:sldMk cId="1175497513" sldId="651"/>
        </pc:sldMkLst>
        <pc:spChg chg="add mod">
          <ac:chgData name="Zhao Jin" userId="cd05a825-544c-438a-9ba1-08e63db50b47" providerId="ADAL" clId="{9D796FCA-B7C4-44EF-86F2-D144E4D635CD}" dt="2021-03-10T09:45:41.378" v="6851" actId="20577"/>
          <ac:spMkLst>
            <pc:docMk/>
            <pc:sldMk cId="1175497513" sldId="651"/>
            <ac:spMk id="2" creationId="{CB5FD17B-C03F-4569-B6EC-EFB5F751521E}"/>
          </ac:spMkLst>
        </pc:spChg>
        <pc:spChg chg="mod">
          <ac:chgData name="Zhao Jin" userId="cd05a825-544c-438a-9ba1-08e63db50b47" providerId="ADAL" clId="{9D796FCA-B7C4-44EF-86F2-D144E4D635CD}" dt="2021-03-10T09:52:16.507" v="7161" actId="1076"/>
          <ac:spMkLst>
            <pc:docMk/>
            <pc:sldMk cId="1175497513" sldId="651"/>
            <ac:spMk id="8" creationId="{33EBD86B-E14A-44AC-BFF9-0E84C3CD8A92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9" creationId="{E0DAE2F8-91CC-42A9-9F08-A2CB7884BB4F}"/>
          </ac:spMkLst>
        </pc:spChg>
        <pc:spChg chg="del">
          <ac:chgData name="Zhao Jin" userId="cd05a825-544c-438a-9ba1-08e63db50b47" providerId="ADAL" clId="{9D796FCA-B7C4-44EF-86F2-D144E4D635CD}" dt="2021-03-10T09:42:55.746" v="6662" actId="478"/>
          <ac:spMkLst>
            <pc:docMk/>
            <pc:sldMk cId="1175497513" sldId="651"/>
            <ac:spMk id="10" creationId="{77EFE947-730A-4EF3-82CB-A3F101E6D172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11" creationId="{611F6D12-2380-4370-B223-2337A573F1C0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13" creationId="{DB0381BA-EAF8-47AB-91D9-6F294A733F6A}"/>
          </ac:spMkLst>
        </pc:spChg>
        <pc:spChg chg="del">
          <ac:chgData name="Zhao Jin" userId="cd05a825-544c-438a-9ba1-08e63db50b47" providerId="ADAL" clId="{9D796FCA-B7C4-44EF-86F2-D144E4D635CD}" dt="2021-03-10T09:42:54.177" v="6661" actId="478"/>
          <ac:spMkLst>
            <pc:docMk/>
            <pc:sldMk cId="1175497513" sldId="651"/>
            <ac:spMk id="14" creationId="{3A707D11-2221-4B70-A383-BC6518A42A05}"/>
          </ac:spMkLst>
        </pc:spChg>
        <pc:spChg chg="del">
          <ac:chgData name="Zhao Jin" userId="cd05a825-544c-438a-9ba1-08e63db50b47" providerId="ADAL" clId="{9D796FCA-B7C4-44EF-86F2-D144E4D635CD}" dt="2021-03-10T09:42:54.177" v="6661" actId="478"/>
          <ac:spMkLst>
            <pc:docMk/>
            <pc:sldMk cId="1175497513" sldId="651"/>
            <ac:spMk id="15" creationId="{21E02B8D-D2D3-44AF-B2F0-E85171B024BF}"/>
          </ac:spMkLst>
        </pc:spChg>
        <pc:spChg chg="add del mod">
          <ac:chgData name="Zhao Jin" userId="cd05a825-544c-438a-9ba1-08e63db50b47" providerId="ADAL" clId="{9D796FCA-B7C4-44EF-86F2-D144E4D635CD}" dt="2021-03-10T09:55:42.082" v="7245" actId="20577"/>
          <ac:spMkLst>
            <pc:docMk/>
            <pc:sldMk cId="1175497513" sldId="651"/>
            <ac:spMk id="16" creationId="{8F6576D2-39DE-45A0-9282-ED58E268ADE5}"/>
          </ac:spMkLst>
        </pc:spChg>
        <pc:spChg chg="add mod">
          <ac:chgData name="Zhao Jin" userId="cd05a825-544c-438a-9ba1-08e63db50b47" providerId="ADAL" clId="{9D796FCA-B7C4-44EF-86F2-D144E4D635CD}" dt="2021-03-10T09:45:07.010" v="6838" actId="1036"/>
          <ac:spMkLst>
            <pc:docMk/>
            <pc:sldMk cId="1175497513" sldId="651"/>
            <ac:spMk id="17" creationId="{B94298A0-CFC3-4954-8B80-3974532104D3}"/>
          </ac:spMkLst>
        </pc:spChg>
        <pc:spChg chg="add mod">
          <ac:chgData name="Zhao Jin" userId="cd05a825-544c-438a-9ba1-08e63db50b47" providerId="ADAL" clId="{9D796FCA-B7C4-44EF-86F2-D144E4D635CD}" dt="2021-03-10T09:45:02.890" v="6833" actId="1036"/>
          <ac:spMkLst>
            <pc:docMk/>
            <pc:sldMk cId="1175497513" sldId="651"/>
            <ac:spMk id="18" creationId="{7E99F4B9-E254-4DE5-8D6F-7E83B96062F0}"/>
          </ac:spMkLst>
        </pc:spChg>
        <pc:spChg chg="add mod">
          <ac:chgData name="Zhao Jin" userId="cd05a825-544c-438a-9ba1-08e63db50b47" providerId="ADAL" clId="{9D796FCA-B7C4-44EF-86F2-D144E4D635CD}" dt="2021-03-10T09:55:44.767" v="7246" actId="1076"/>
          <ac:spMkLst>
            <pc:docMk/>
            <pc:sldMk cId="1175497513" sldId="651"/>
            <ac:spMk id="19" creationId="{B1596C88-053A-4924-80B2-A2FCD5EE79DC}"/>
          </ac:spMkLst>
        </pc:spChg>
        <pc:spChg chg="mod">
          <ac:chgData name="Zhao Jin" userId="cd05a825-544c-438a-9ba1-08e63db50b47" providerId="ADAL" clId="{9D796FCA-B7C4-44EF-86F2-D144E4D635CD}" dt="2021-03-10T09:55:59.181" v="7255" actId="20577"/>
          <ac:spMkLst>
            <pc:docMk/>
            <pc:sldMk cId="1175497513" sldId="651"/>
            <ac:spMk id="6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9:42:49.346" v="6658" actId="20577"/>
          <ac:spMkLst>
            <pc:docMk/>
            <pc:sldMk cId="1175497513" sldId="651"/>
            <ac:spMk id="14338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9D796FCA-B7C4-44EF-86F2-D144E4D635CD}" dt="2021-03-10T09:41:15.033" v="6547" actId="47"/>
        <pc:sldMkLst>
          <pc:docMk/>
          <pc:sldMk cId="3609085848" sldId="651"/>
        </pc:sldMkLst>
        <pc:spChg chg="del mod">
          <ac:chgData name="Zhao Jin" userId="cd05a825-544c-438a-9ba1-08e63db50b47" providerId="ADAL" clId="{9D796FCA-B7C4-44EF-86F2-D144E4D635CD}" dt="2021-03-10T09:37:29.675" v="6337" actId="478"/>
          <ac:spMkLst>
            <pc:docMk/>
            <pc:sldMk cId="3609085848" sldId="651"/>
            <ac:spMk id="8" creationId="{4D44C7C5-D6EE-4217-8801-C1FC46BFDE9D}"/>
          </ac:spMkLst>
        </pc:spChg>
        <pc:spChg chg="add del mod">
          <ac:chgData name="Zhao Jin" userId="cd05a825-544c-438a-9ba1-08e63db50b47" providerId="ADAL" clId="{9D796FCA-B7C4-44EF-86F2-D144E4D635CD}" dt="2021-03-10T09:37:28.427" v="6336" actId="478"/>
          <ac:spMkLst>
            <pc:docMk/>
            <pc:sldMk cId="3609085848" sldId="651"/>
            <ac:spMk id="9" creationId="{54489C00-6F9C-4852-B196-E2E16F5D5436}"/>
          </ac:spMkLst>
        </pc:spChg>
        <pc:spChg chg="add del mod">
          <ac:chgData name="Zhao Jin" userId="cd05a825-544c-438a-9ba1-08e63db50b47" providerId="ADAL" clId="{9D796FCA-B7C4-44EF-86F2-D144E4D635CD}" dt="2021-03-10T09:37:30.536" v="6338" actId="478"/>
          <ac:spMkLst>
            <pc:docMk/>
            <pc:sldMk cId="3609085848" sldId="651"/>
            <ac:spMk id="10" creationId="{049FCBB5-5CF5-45E0-88E1-74D17D26AEF2}"/>
          </ac:spMkLst>
        </pc:spChg>
        <pc:spChg chg="add del mod">
          <ac:chgData name="Zhao Jin" userId="cd05a825-544c-438a-9ba1-08e63db50b47" providerId="ADAL" clId="{9D796FCA-B7C4-44EF-86F2-D144E4D635CD}" dt="2021-03-10T09:31:45.660" v="6192"/>
          <ac:spMkLst>
            <pc:docMk/>
            <pc:sldMk cId="3609085848" sldId="651"/>
            <ac:spMk id="11" creationId="{5176795A-FC75-441F-BEA2-0AF85CF5280A}"/>
          </ac:spMkLst>
        </pc:spChg>
        <pc:spChg chg="add del mod">
          <ac:chgData name="Zhao Jin" userId="cd05a825-544c-438a-9ba1-08e63db50b47" providerId="ADAL" clId="{9D796FCA-B7C4-44EF-86F2-D144E4D635CD}" dt="2021-03-10T09:37:30.536" v="6338" actId="478"/>
          <ac:spMkLst>
            <pc:docMk/>
            <pc:sldMk cId="3609085848" sldId="651"/>
            <ac:spMk id="13" creationId="{AC700FA9-B3E1-4547-B660-30609A80DAD7}"/>
          </ac:spMkLst>
        </pc:spChg>
        <pc:spChg chg="add del mod">
          <ac:chgData name="Zhao Jin" userId="cd05a825-544c-438a-9ba1-08e63db50b47" providerId="ADAL" clId="{9D796FCA-B7C4-44EF-86F2-D144E4D635CD}" dt="2021-03-10T09:32:03.245" v="6220"/>
          <ac:spMkLst>
            <pc:docMk/>
            <pc:sldMk cId="3609085848" sldId="651"/>
            <ac:spMk id="14" creationId="{B3265593-881B-4EB7-AFEA-5142014DD023}"/>
          </ac:spMkLst>
        </pc:spChg>
        <pc:spChg chg="add mod">
          <ac:chgData name="Zhao Jin" userId="cd05a825-544c-438a-9ba1-08e63db50b47" providerId="ADAL" clId="{9D796FCA-B7C4-44EF-86F2-D144E4D635CD}" dt="2021-03-10T09:37:37.725" v="6370" actId="1035"/>
          <ac:spMkLst>
            <pc:docMk/>
            <pc:sldMk cId="3609085848" sldId="651"/>
            <ac:spMk id="16" creationId="{AE106223-FE10-4A08-9F8A-7A2B082ED4E1}"/>
          </ac:spMkLst>
        </pc:spChg>
        <pc:spChg chg="add del mod">
          <ac:chgData name="Zhao Jin" userId="cd05a825-544c-438a-9ba1-08e63db50b47" providerId="ADAL" clId="{9D796FCA-B7C4-44EF-86F2-D144E4D635CD}" dt="2021-03-10T09:40:58.939" v="6545" actId="478"/>
          <ac:spMkLst>
            <pc:docMk/>
            <pc:sldMk cId="3609085848" sldId="651"/>
            <ac:spMk id="17" creationId="{FA166BAB-D6AD-4DF4-B34A-7B099080C2FF}"/>
          </ac:spMkLst>
        </pc:spChg>
        <pc:spChg chg="add del mod">
          <ac:chgData name="Zhao Jin" userId="cd05a825-544c-438a-9ba1-08e63db50b47" providerId="ADAL" clId="{9D796FCA-B7C4-44EF-86F2-D144E4D635CD}" dt="2021-03-10T09:40:58.724" v="6544"/>
          <ac:spMkLst>
            <pc:docMk/>
            <pc:sldMk cId="3609085848" sldId="651"/>
            <ac:spMk id="18" creationId="{CA72BEB8-E252-4AB3-B2C7-3E74F4E0A20F}"/>
          </ac:spMkLst>
        </pc:spChg>
        <pc:spChg chg="mod">
          <ac:chgData name="Zhao Jin" userId="cd05a825-544c-438a-9ba1-08e63db50b47" providerId="ADAL" clId="{9D796FCA-B7C4-44EF-86F2-D144E4D635CD}" dt="2021-03-10T09:40:59.179" v="6546" actId="20577"/>
          <ac:spMkLst>
            <pc:docMk/>
            <pc:sldMk cId="3609085848" sldId="651"/>
            <ac:spMk id="69" creationId="{00000000-0000-0000-0000-000000000000}"/>
          </ac:spMkLst>
        </pc:spChg>
        <pc:picChg chg="add mod">
          <ac:chgData name="Zhao Jin" userId="cd05a825-544c-438a-9ba1-08e63db50b47" providerId="ADAL" clId="{9D796FCA-B7C4-44EF-86F2-D144E4D635CD}" dt="2021-03-10T09:37:48.578" v="6377" actId="1076"/>
          <ac:picMkLst>
            <pc:docMk/>
            <pc:sldMk cId="3609085848" sldId="651"/>
            <ac:picMk id="15" creationId="{E9BC0636-0058-4BFF-B241-CE834CFD0889}"/>
          </ac:picMkLst>
        </pc:picChg>
      </pc:sldChg>
      <pc:sldChg chg="modSp add del mod">
        <pc:chgData name="Zhao Jin" userId="cd05a825-544c-438a-9ba1-08e63db50b47" providerId="ADAL" clId="{9D796FCA-B7C4-44EF-86F2-D144E4D635CD}" dt="2021-03-10T09:32:40.866" v="6233" actId="47"/>
        <pc:sldMkLst>
          <pc:docMk/>
          <pc:sldMk cId="37701954" sldId="652"/>
        </pc:sldMkLst>
        <pc:spChg chg="mod">
          <ac:chgData name="Zhao Jin" userId="cd05a825-544c-438a-9ba1-08e63db50b47" providerId="ADAL" clId="{9D796FCA-B7C4-44EF-86F2-D144E4D635CD}" dt="2021-03-10T09:30:39.066" v="6151" actId="20577"/>
          <ac:spMkLst>
            <pc:docMk/>
            <pc:sldMk cId="37701954" sldId="652"/>
            <ac:spMk id="8" creationId="{4D44C7C5-D6EE-4217-8801-C1FC46BFDE9D}"/>
          </ac:spMkLst>
        </pc:spChg>
        <pc:spChg chg="mod">
          <ac:chgData name="Zhao Jin" userId="cd05a825-544c-438a-9ba1-08e63db50b47" providerId="ADAL" clId="{9D796FCA-B7C4-44EF-86F2-D144E4D635CD}" dt="2021-03-10T09:30:55.154" v="6152"/>
          <ac:spMkLst>
            <pc:docMk/>
            <pc:sldMk cId="37701954" sldId="652"/>
            <ac:spMk id="69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9D796FCA-B7C4-44EF-86F2-D144E4D635CD}" dt="2021-03-10T10:02:02.578" v="7426" actId="207"/>
        <pc:sldMkLst>
          <pc:docMk/>
          <pc:sldMk cId="3021256828" sldId="652"/>
        </pc:sldMkLst>
        <pc:spChg chg="mod">
          <ac:chgData name="Zhao Jin" userId="cd05a825-544c-438a-9ba1-08e63db50b47" providerId="ADAL" clId="{9D796FCA-B7C4-44EF-86F2-D144E4D635CD}" dt="2021-03-10T09:57:06.042" v="7296" actId="20577"/>
          <ac:spMkLst>
            <pc:docMk/>
            <pc:sldMk cId="3021256828" sldId="652"/>
            <ac:spMk id="2" creationId="{CB5FD17B-C03F-4569-B6EC-EFB5F751521E}"/>
          </ac:spMkLst>
        </pc:spChg>
        <pc:spChg chg="mod">
          <ac:chgData name="Zhao Jin" userId="cd05a825-544c-438a-9ba1-08e63db50b47" providerId="ADAL" clId="{9D796FCA-B7C4-44EF-86F2-D144E4D635CD}" dt="2021-03-10T10:02:02.578" v="7426" actId="207"/>
          <ac:spMkLst>
            <pc:docMk/>
            <pc:sldMk cId="3021256828" sldId="652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10:01:56.111" v="7425" actId="14100"/>
          <ac:spMkLst>
            <pc:docMk/>
            <pc:sldMk cId="3021256828" sldId="652"/>
            <ac:spMk id="13" creationId="{F8787AA3-700B-4734-8B9A-7FBF290B7FCC}"/>
          </ac:spMkLst>
        </pc:spChg>
        <pc:spChg chg="del mod">
          <ac:chgData name="Zhao Jin" userId="cd05a825-544c-438a-9ba1-08e63db50b47" providerId="ADAL" clId="{9D796FCA-B7C4-44EF-86F2-D144E4D635CD}" dt="2021-03-10T09:59:00.634" v="7318" actId="478"/>
          <ac:spMkLst>
            <pc:docMk/>
            <pc:sldMk cId="3021256828" sldId="652"/>
            <ac:spMk id="16" creationId="{8F6576D2-39DE-45A0-9282-ED58E268ADE5}"/>
          </ac:spMkLst>
        </pc:spChg>
        <pc:spChg chg="del">
          <ac:chgData name="Zhao Jin" userId="cd05a825-544c-438a-9ba1-08e63db50b47" providerId="ADAL" clId="{9D796FCA-B7C4-44EF-86F2-D144E4D635CD}" dt="2021-03-10T09:57:07.999" v="7297" actId="478"/>
          <ac:spMkLst>
            <pc:docMk/>
            <pc:sldMk cId="3021256828" sldId="652"/>
            <ac:spMk id="17" creationId="{B94298A0-CFC3-4954-8B80-3974532104D3}"/>
          </ac:spMkLst>
        </pc:spChg>
        <pc:spChg chg="del mod">
          <ac:chgData name="Zhao Jin" userId="cd05a825-544c-438a-9ba1-08e63db50b47" providerId="ADAL" clId="{9D796FCA-B7C4-44EF-86F2-D144E4D635CD}" dt="2021-03-10T10:01:02.545" v="7349" actId="478"/>
          <ac:spMkLst>
            <pc:docMk/>
            <pc:sldMk cId="3021256828" sldId="652"/>
            <ac:spMk id="18" creationId="{7E99F4B9-E254-4DE5-8D6F-7E83B96062F0}"/>
          </ac:spMkLst>
        </pc:spChg>
        <pc:spChg chg="del">
          <ac:chgData name="Zhao Jin" userId="cd05a825-544c-438a-9ba1-08e63db50b47" providerId="ADAL" clId="{9D796FCA-B7C4-44EF-86F2-D144E4D635CD}" dt="2021-03-10T09:59:00.634" v="7318" actId="478"/>
          <ac:spMkLst>
            <pc:docMk/>
            <pc:sldMk cId="3021256828" sldId="652"/>
            <ac:spMk id="19" creationId="{B1596C88-053A-4924-80B2-A2FCD5EE79DC}"/>
          </ac:spMkLst>
        </pc:spChg>
        <pc:spChg chg="mod">
          <ac:chgData name="Zhao Jin" userId="cd05a825-544c-438a-9ba1-08e63db50b47" providerId="ADAL" clId="{9D796FCA-B7C4-44EF-86F2-D144E4D635CD}" dt="2021-03-10T09:56:50.071" v="7287" actId="20577"/>
          <ac:spMkLst>
            <pc:docMk/>
            <pc:sldMk cId="3021256828" sldId="652"/>
            <ac:spMk id="69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D796FCA-B7C4-44EF-86F2-D144E4D635CD}" dt="2021-03-10T10:00:37.619" v="7348" actId="1076"/>
        <pc:sldMkLst>
          <pc:docMk/>
          <pc:sldMk cId="55437809" sldId="653"/>
        </pc:sldMkLst>
        <pc:spChg chg="del">
          <ac:chgData name="Zhao Jin" userId="cd05a825-544c-438a-9ba1-08e63db50b47" providerId="ADAL" clId="{9D796FCA-B7C4-44EF-86F2-D144E4D635CD}" dt="2021-03-10T09:59:55.738" v="7335" actId="478"/>
          <ac:spMkLst>
            <pc:docMk/>
            <pc:sldMk cId="55437809" sldId="653"/>
            <ac:spMk id="2" creationId="{CB5FD17B-C03F-4569-B6EC-EFB5F751521E}"/>
          </ac:spMkLst>
        </pc:spChg>
        <pc:spChg chg="del">
          <ac:chgData name="Zhao Jin" userId="cd05a825-544c-438a-9ba1-08e63db50b47" providerId="ADAL" clId="{9D796FCA-B7C4-44EF-86F2-D144E4D635CD}" dt="2021-03-10T09:59:53.509" v="7334" actId="478"/>
          <ac:spMkLst>
            <pc:docMk/>
            <pc:sldMk cId="55437809" sldId="653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09:59:56.639" v="7336"/>
          <ac:spMkLst>
            <pc:docMk/>
            <pc:sldMk cId="55437809" sldId="653"/>
            <ac:spMk id="13" creationId="{7C1F0774-9E07-46B8-A5FB-60FD63749D63}"/>
          </ac:spMkLst>
        </pc:spChg>
        <pc:spChg chg="add del mod">
          <ac:chgData name="Zhao Jin" userId="cd05a825-544c-438a-9ba1-08e63db50b47" providerId="ADAL" clId="{9D796FCA-B7C4-44EF-86F2-D144E4D635CD}" dt="2021-03-10T10:00:10.776" v="7340" actId="478"/>
          <ac:spMkLst>
            <pc:docMk/>
            <pc:sldMk cId="55437809" sldId="653"/>
            <ac:spMk id="14" creationId="{FB47B0A6-652F-40EB-B32C-39DC6F599652}"/>
          </ac:spMkLst>
        </pc:spChg>
        <pc:spChg chg="del">
          <ac:chgData name="Zhao Jin" userId="cd05a825-544c-438a-9ba1-08e63db50b47" providerId="ADAL" clId="{9D796FCA-B7C4-44EF-86F2-D144E4D635CD}" dt="2021-03-10T09:59:59.321" v="7338" actId="478"/>
          <ac:spMkLst>
            <pc:docMk/>
            <pc:sldMk cId="55437809" sldId="653"/>
            <ac:spMk id="16" creationId="{8F6576D2-39DE-45A0-9282-ED58E268ADE5}"/>
          </ac:spMkLst>
        </pc:spChg>
        <pc:spChg chg="del">
          <ac:chgData name="Zhao Jin" userId="cd05a825-544c-438a-9ba1-08e63db50b47" providerId="ADAL" clId="{9D796FCA-B7C4-44EF-86F2-D144E4D635CD}" dt="2021-03-10T09:59:58.584" v="7337" actId="478"/>
          <ac:spMkLst>
            <pc:docMk/>
            <pc:sldMk cId="55437809" sldId="653"/>
            <ac:spMk id="17" creationId="{B94298A0-CFC3-4954-8B80-3974532104D3}"/>
          </ac:spMkLst>
        </pc:spChg>
        <pc:spChg chg="del">
          <ac:chgData name="Zhao Jin" userId="cd05a825-544c-438a-9ba1-08e63db50b47" providerId="ADAL" clId="{9D796FCA-B7C4-44EF-86F2-D144E4D635CD}" dt="2021-03-10T09:59:52.413" v="7333" actId="478"/>
          <ac:spMkLst>
            <pc:docMk/>
            <pc:sldMk cId="55437809" sldId="653"/>
            <ac:spMk id="18" creationId="{7E99F4B9-E254-4DE5-8D6F-7E83B96062F0}"/>
          </ac:spMkLst>
        </pc:spChg>
        <pc:spChg chg="del">
          <ac:chgData name="Zhao Jin" userId="cd05a825-544c-438a-9ba1-08e63db50b47" providerId="ADAL" clId="{9D796FCA-B7C4-44EF-86F2-D144E4D635CD}" dt="2021-03-10T09:59:59.321" v="7338" actId="478"/>
          <ac:spMkLst>
            <pc:docMk/>
            <pc:sldMk cId="55437809" sldId="653"/>
            <ac:spMk id="19" creationId="{B1596C88-053A-4924-80B2-A2FCD5EE79DC}"/>
          </ac:spMkLst>
        </pc:spChg>
        <pc:spChg chg="add mod">
          <ac:chgData name="Zhao Jin" userId="cd05a825-544c-438a-9ba1-08e63db50b47" providerId="ADAL" clId="{9D796FCA-B7C4-44EF-86F2-D144E4D635CD}" dt="2021-03-10T10:00:08.368" v="7339"/>
          <ac:spMkLst>
            <pc:docMk/>
            <pc:sldMk cId="55437809" sldId="653"/>
            <ac:spMk id="20" creationId="{808F04A1-C1ED-4C1D-ACD8-E3204A79F658}"/>
          </ac:spMkLst>
        </pc:spChg>
        <pc:spChg chg="add mod">
          <ac:chgData name="Zhao Jin" userId="cd05a825-544c-438a-9ba1-08e63db50b47" providerId="ADAL" clId="{9D796FCA-B7C4-44EF-86F2-D144E4D635CD}" dt="2021-03-10T10:00:37.619" v="7348" actId="1076"/>
          <ac:spMkLst>
            <pc:docMk/>
            <pc:sldMk cId="55437809" sldId="653"/>
            <ac:spMk id="21" creationId="{4F3406AC-A314-402A-88B1-3102B81D5035}"/>
          </ac:spMkLst>
        </pc:spChg>
        <pc:spChg chg="mod">
          <ac:chgData name="Zhao Jin" userId="cd05a825-544c-438a-9ba1-08e63db50b47" providerId="ADAL" clId="{9D796FCA-B7C4-44EF-86F2-D144E4D635CD}" dt="2021-03-10T09:59:10.285" v="7332" actId="20577"/>
          <ac:spMkLst>
            <pc:docMk/>
            <pc:sldMk cId="55437809" sldId="653"/>
            <ac:spMk id="69" creationId="{00000000-0000-0000-0000-000000000000}"/>
          </ac:spMkLst>
        </pc:spChg>
        <pc:picChg chg="add mod">
          <ac:chgData name="Zhao Jin" userId="cd05a825-544c-438a-9ba1-08e63db50b47" providerId="ADAL" clId="{9D796FCA-B7C4-44EF-86F2-D144E4D635CD}" dt="2021-03-10T10:00:08.368" v="7339"/>
          <ac:picMkLst>
            <pc:docMk/>
            <pc:sldMk cId="55437809" sldId="653"/>
            <ac:picMk id="15" creationId="{73A2A543-62F1-481B-B73E-83642BA87A55}"/>
          </ac:picMkLst>
        </pc:picChg>
      </pc:sldChg>
      <pc:sldChg chg="add del">
        <pc:chgData name="Zhao Jin" userId="cd05a825-544c-438a-9ba1-08e63db50b47" providerId="ADAL" clId="{9D796FCA-B7C4-44EF-86F2-D144E4D635CD}" dt="2021-03-10T10:02:49.462" v="7431" actId="47"/>
        <pc:sldMkLst>
          <pc:docMk/>
          <pc:sldMk cId="2321227384" sldId="654"/>
        </pc:sldMkLst>
      </pc:sldChg>
      <pc:sldChg chg="add del">
        <pc:chgData name="Zhao Jin" userId="cd05a825-544c-438a-9ba1-08e63db50b47" providerId="ADAL" clId="{9D796FCA-B7C4-44EF-86F2-D144E4D635CD}" dt="2021-03-10T10:02:26.802" v="7429"/>
        <pc:sldMkLst>
          <pc:docMk/>
          <pc:sldMk cId="3170429420" sldId="654"/>
        </pc:sldMkLst>
      </pc:sldChg>
      <pc:sldMasterChg chg="modSp modSldLayout">
        <pc:chgData name="Zhao Jin" userId="cd05a825-544c-438a-9ba1-08e63db50b47" providerId="ADAL" clId="{9D796FCA-B7C4-44EF-86F2-D144E4D635CD}" dt="2021-03-10T03:43:21.356" v="28"/>
        <pc:sldMasterMkLst>
          <pc:docMk/>
          <pc:sldMasterMk cId="0" sldId="2147485087"/>
        </pc:sldMaster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8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8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Efficiency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69FF181-1464-623A-2669-FCA28C9C6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94B235-D0B4-AB15-F68B-3C4E3A41BD3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</a:t>
            </a:r>
            <a:r>
              <a:rPr lang="en-GB" dirty="0">
                <a:solidFill>
                  <a:srgbClr val="0000FF"/>
                </a:solidFill>
              </a:rPr>
              <a:t>the 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Best / worst-case scenario: The input that leads to the minimal / maximum computation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best case is usually trivial so we should focus on worst case.</a:t>
            </a:r>
            <a:r>
              <a:rPr lang="en-GB" b="1" dirty="0"/>
              <a:t> </a:t>
            </a:r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52CB8-E721-0AE2-9A6E-3F60B8B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6F706-63D9-C501-DF45-DD4F9F9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47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the </a:t>
            </a:r>
            <a:r>
              <a:rPr lang="en-GB" dirty="0">
                <a:solidFill>
                  <a:srgbClr val="0000FF"/>
                </a:solidFill>
              </a:rPr>
              <a:t>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2662019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E2F8-91CC-42A9-9F08-A2CB7884BB4F}"/>
              </a:ext>
            </a:extLst>
          </p:cNvPr>
          <p:cNvSpPr txBox="1"/>
          <p:nvPr/>
        </p:nvSpPr>
        <p:spPr>
          <a:xfrm>
            <a:off x="3584435" y="4453814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E947-730A-4EF3-82CB-A3F101E6D172}"/>
              </a:ext>
            </a:extLst>
          </p:cNvPr>
          <p:cNvSpPr/>
          <p:nvPr/>
        </p:nvSpPr>
        <p:spPr>
          <a:xfrm>
            <a:off x="3382295" y="3149315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F6D12-2380-4370-B223-2337A573F1C0}"/>
              </a:ext>
            </a:extLst>
          </p:cNvPr>
          <p:cNvSpPr/>
          <p:nvPr/>
        </p:nvSpPr>
        <p:spPr>
          <a:xfrm>
            <a:off x="5943598" y="4952246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81BA-EAF8-47AB-91D9-6F294A733F6A}"/>
              </a:ext>
            </a:extLst>
          </p:cNvPr>
          <p:cNvSpPr txBox="1"/>
          <p:nvPr/>
        </p:nvSpPr>
        <p:spPr>
          <a:xfrm>
            <a:off x="7249389" y="560797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07D11-2221-4B70-A383-BC6518A42A05}"/>
              </a:ext>
            </a:extLst>
          </p:cNvPr>
          <p:cNvSpPr txBox="1"/>
          <p:nvPr/>
        </p:nvSpPr>
        <p:spPr>
          <a:xfrm>
            <a:off x="6403072" y="2682811"/>
            <a:ext cx="14383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Best case: </a:t>
            </a:r>
          </a:p>
          <a:p>
            <a:r>
              <a:rPr lang="en-US" dirty="0"/>
              <a:t>Both 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/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case: </a:t>
                </a:r>
                <a:br>
                  <a:rPr lang="en-US" dirty="0"/>
                </a:br>
                <a:r>
                  <a:rPr lang="en-US" dirty="0"/>
                  <a:t>O(n) vs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blipFill>
                <a:blip r:embed="rId3"/>
                <a:stretch>
                  <a:fillRect l="-2941" t="-4630" r="-4202" b="-13889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1B833-F8AE-0CE6-65E2-935CA07F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9E8A8-9F88-0E94-4E91-0E64FA41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Kendall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count_inversion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rank[])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long count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&lt; n; j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(rank[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&gt; rank[j])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count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kendall_tau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rank[])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count +=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count_inversion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n, rank);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2.0 * count/(n * 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  <a:p>
            <a:r>
              <a:rPr lang="en-US" sz="1600" dirty="0"/>
              <a:t>16</a:t>
            </a:r>
          </a:p>
          <a:p>
            <a:r>
              <a:rPr lang="en-US" sz="1600" dirty="0"/>
              <a:t>17</a:t>
            </a:r>
          </a:p>
          <a:p>
            <a:r>
              <a:rPr lang="en-US" sz="1600" dirty="0"/>
              <a:t>18</a:t>
            </a:r>
          </a:p>
          <a:p>
            <a:r>
              <a:rPr lang="en-US" sz="1600" dirty="0"/>
              <a:t>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576D2-39DE-45A0-9282-ED58E268ADE5}"/>
              </a:ext>
            </a:extLst>
          </p:cNvPr>
          <p:cNvSpPr txBox="1"/>
          <p:nvPr/>
        </p:nvSpPr>
        <p:spPr>
          <a:xfrm>
            <a:off x="3352800" y="3077457"/>
            <a:ext cx="496529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count_inversion</a:t>
            </a:r>
            <a:r>
              <a:rPr lang="en-US" dirty="0"/>
              <a:t> (0, n, rank) </a:t>
            </a:r>
            <a:r>
              <a:rPr lang="en-US" dirty="0">
                <a:sym typeface="Wingdings" panose="05000000000000000000" pitchFamily="2" charset="2"/>
              </a:rPr>
              <a:t>~ n-0 steps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count_inversion</a:t>
            </a:r>
            <a:r>
              <a:rPr lang="en-US" dirty="0"/>
              <a:t> (1, n, rank) ~</a:t>
            </a:r>
            <a:r>
              <a:rPr lang="en-US" dirty="0">
                <a:sym typeface="Wingdings" panose="05000000000000000000" pitchFamily="2" charset="2"/>
              </a:rPr>
              <a:t> n-1 steps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count_inversion</a:t>
            </a:r>
            <a:r>
              <a:rPr lang="en-US" dirty="0"/>
              <a:t> (2, n, rank) </a:t>
            </a:r>
            <a:r>
              <a:rPr lang="en-US" dirty="0">
                <a:sym typeface="Wingdings" panose="05000000000000000000" pitchFamily="2" charset="2"/>
              </a:rPr>
              <a:t>~ n-2 steps...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298A0-CFC3-4954-8B80-3974532104D3}"/>
              </a:ext>
            </a:extLst>
          </p:cNvPr>
          <p:cNvSpPr/>
          <p:nvPr/>
        </p:nvSpPr>
        <p:spPr>
          <a:xfrm>
            <a:off x="1547278" y="5481554"/>
            <a:ext cx="4656877" cy="231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9F4B9-E254-4DE5-8D6F-7E83B96062F0}"/>
              </a:ext>
            </a:extLst>
          </p:cNvPr>
          <p:cNvSpPr/>
          <p:nvPr/>
        </p:nvSpPr>
        <p:spPr>
          <a:xfrm>
            <a:off x="1259684" y="2570463"/>
            <a:ext cx="4656877" cy="231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596C88-053A-4924-80B2-A2FCD5EE79DC}"/>
                  </a:ext>
                </a:extLst>
              </p:cNvPr>
              <p:cNvSpPr txBox="1"/>
              <p:nvPr/>
            </p:nvSpPr>
            <p:spPr>
              <a:xfrm>
                <a:off x="6162828" y="4070636"/>
                <a:ext cx="2153590" cy="370551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596C88-053A-4924-80B2-A2FCD5EE7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828" y="4070636"/>
                <a:ext cx="2153590" cy="370551"/>
              </a:xfrm>
              <a:prstGeom prst="rect">
                <a:avLst/>
              </a:prstGeom>
              <a:blipFill>
                <a:blip r:embed="rId3"/>
                <a:stretch>
                  <a:fillRect l="-15493" t="-112698" r="-563" b="-177778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A822D-D86A-8F48-2372-DDDCC824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8FB0-0C7C-1E13-B31A-687B12D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97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Fibonacci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F0774-9E07-46B8-A5FB-60FD63749D63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A2A543-62F1-481B-B73E-83642BA8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78" y="1533345"/>
            <a:ext cx="6847147" cy="37913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F04A1-C1ED-4C1D-ACD8-E3204A79F658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406AC-A314-402A-88B1-3102B81D5035}"/>
              </a:ext>
            </a:extLst>
          </p:cNvPr>
          <p:cNvSpPr txBox="1"/>
          <p:nvPr/>
        </p:nvSpPr>
        <p:spPr>
          <a:xfrm>
            <a:off x="7240154" y="532465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8C804-5F83-10E4-9FC9-51850499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12F30-7948-F2EF-CB28-E5CB634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err="1"/>
              <a:t>Collatz</a:t>
            </a: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!= 1)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collatz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87AA3-700B-4734-8B9A-7FBF290B7FCC}"/>
              </a:ext>
            </a:extLst>
          </p:cNvPr>
          <p:cNvSpPr txBox="1"/>
          <p:nvPr/>
        </p:nvSpPr>
        <p:spPr>
          <a:xfrm>
            <a:off x="4165767" y="2756444"/>
            <a:ext cx="42113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O(??) since the loop may not terminate.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7AB68-CAF4-C1F6-F754-BE616B32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ED66C-37A8-EE94-190E-AFF76FA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5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20-22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5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D564BB-E3AB-0C77-EBAA-0582DBE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9174B-82E6-5C70-C4E4-EB6BF5D6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22: Efficiency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Good Habits for Writing Efficient Code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Time Complexity Analysis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A75DF3-26D8-88A7-7036-1C4929F4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F8416-2A86-1692-657E-A0DB83E9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redundant work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only what is necessary.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382CE6-82FA-4AB3-92A7-7E274C3F89FD}"/>
              </a:ext>
            </a:extLst>
          </p:cNvPr>
          <p:cNvSpPr txBox="1"/>
          <p:nvPr/>
        </p:nvSpPr>
        <p:spPr>
          <a:xfrm>
            <a:off x="1013878" y="2376881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797-F87E-4AEF-B309-49140ECBA55F}"/>
              </a:ext>
            </a:extLst>
          </p:cNvPr>
          <p:cNvSpPr txBox="1"/>
          <p:nvPr/>
        </p:nvSpPr>
        <p:spPr>
          <a:xfrm>
            <a:off x="3584435" y="4168676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6917-1B8B-478F-8FFC-174C0AEBC478}"/>
              </a:ext>
            </a:extLst>
          </p:cNvPr>
          <p:cNvSpPr/>
          <p:nvPr/>
        </p:nvSpPr>
        <p:spPr>
          <a:xfrm>
            <a:off x="3382295" y="2864177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5C5741-59DA-4D4C-ABD1-AAFD00BCF15A}"/>
              </a:ext>
            </a:extLst>
          </p:cNvPr>
          <p:cNvSpPr/>
          <p:nvPr/>
        </p:nvSpPr>
        <p:spPr>
          <a:xfrm>
            <a:off x="5943598" y="4667108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DCFF1E-C7C1-4234-9A2E-27DE8F6027BD}"/>
              </a:ext>
            </a:extLst>
          </p:cNvPr>
          <p:cNvSpPr txBox="1"/>
          <p:nvPr/>
        </p:nvSpPr>
        <p:spPr>
          <a:xfrm>
            <a:off x="7249389" y="5322838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4B7307-8B9C-4DF9-A30D-13917EC95682}"/>
              </a:ext>
            </a:extLst>
          </p:cNvPr>
          <p:cNvSpPr txBox="1"/>
          <p:nvPr/>
        </p:nvSpPr>
        <p:spPr>
          <a:xfrm>
            <a:off x="5284468" y="3322211"/>
            <a:ext cx="29946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seconds vs 3 seconds on </a:t>
            </a:r>
            <a:r>
              <a:rPr lang="en-US" dirty="0" err="1"/>
              <a:t>is_prime</a:t>
            </a:r>
            <a:r>
              <a:rPr lang="en-US" dirty="0"/>
              <a:t>(10000000001)!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C473E-4552-55DF-7FB6-9FC7D297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96C6-982A-FC95-EC41-6569A7C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1"/>
            <a:ext cx="7948612" cy="55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Why only check up to sqrt(n) instead of n-1?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If there is a factor k greater than sqrt(n), we would have returned false at n / k, which is less than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Therefore, if there are no factors up to sqrt(n), there cannot be any factors bigger than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 other words, it is safe to only check up to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Example: Let say n = 18, sqrt(n) ~=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If there is a factor greater than 4 (e.g., 9)…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We would have returned false at n /k (i.e., 18 / 9), which is less than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Therefore, it is safe to only check up to 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C57D-8A69-46DC-84A4-713D4CD3DD3B}"/>
              </a:ext>
            </a:extLst>
          </p:cNvPr>
          <p:cNvSpPr txBox="1"/>
          <p:nvPr/>
        </p:nvSpPr>
        <p:spPr>
          <a:xfrm>
            <a:off x="6764595" y="4076700"/>
            <a:ext cx="201561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that 1 and n itself are not part of the discussion.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E82CFC-3C04-D7AB-C0D8-3F9C4390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D48DE-EE3F-BDAC-498E-FBC0DAA5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0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Example: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Compute the range of a list of k numbers.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6C8EB-4657-4E37-BE88-8AB646F0F86F}"/>
              </a:ext>
            </a:extLst>
          </p:cNvPr>
          <p:cNvSpPr txBox="1"/>
          <p:nvPr/>
        </p:nvSpPr>
        <p:spPr>
          <a:xfrm>
            <a:off x="1303471" y="3905026"/>
            <a:ext cx="6531271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1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the maximum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(again) </a:t>
            </a:r>
            <a:r>
              <a:rPr lang="en-GB" sz="2000" dirty="0"/>
              <a:t>to compute the minimum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F974-1539-439B-8444-97209D6BF886}"/>
              </a:ext>
            </a:extLst>
          </p:cNvPr>
          <p:cNvSpPr txBox="1"/>
          <p:nvPr/>
        </p:nvSpPr>
        <p:spPr>
          <a:xfrm>
            <a:off x="1309258" y="5392371"/>
            <a:ext cx="652548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2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</a:t>
            </a:r>
            <a:r>
              <a:rPr lang="en-GB" sz="2000" dirty="0">
                <a:solidFill>
                  <a:srgbClr val="0000FF"/>
                </a:solidFill>
              </a:rPr>
              <a:t>both the maximum and the minimum</a:t>
            </a:r>
            <a:r>
              <a:rPr lang="en-GB" sz="2000" dirty="0"/>
              <a:t> at the same time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C85C7-E968-4CC2-A469-7DF4A3FAAEB6}"/>
              </a:ext>
            </a:extLst>
          </p:cNvPr>
          <p:cNvSpPr txBox="1"/>
          <p:nvPr/>
        </p:nvSpPr>
        <p:spPr>
          <a:xfrm>
            <a:off x="7275368" y="5761702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8E797-D73D-175A-734D-C27ED14F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110B9-DC76-75AE-3F37-84FA803F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278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4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400" dirty="0"/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EA7A4-8C3C-447D-A2A2-DBC0FFF1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78" y="1533345"/>
            <a:ext cx="6847147" cy="37913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978FDC-5B4D-4AD9-895E-8DC327E71261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764681-DB93-4CD2-B34B-FFC399020F05}"/>
              </a:ext>
            </a:extLst>
          </p:cNvPr>
          <p:cNvSpPr txBox="1"/>
          <p:nvPr/>
        </p:nvSpPr>
        <p:spPr>
          <a:xfrm>
            <a:off x="1187096" y="5577662"/>
            <a:ext cx="228219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iterative version is more efficient!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2B836-F1CB-BC1D-836F-C1A9DEF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A467-FAF2-23E5-50C7-C208A9DD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8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Naïve approach: Count the number of steps required for an input n…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 steps per iteration: 1 comparison + 2 additions + 4 assignments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n – 2 iterations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2 extra steps: 1 assignment (initialization) + 1 comparison (final check of condition).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7n – 12 in total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015666" y="2965260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A8B9D5-9262-4877-BC20-04CFCCBC2B6E}"/>
              </a:ext>
            </a:extLst>
          </p:cNvPr>
          <p:cNvSpPr txBox="1"/>
          <p:nvPr/>
        </p:nvSpPr>
        <p:spPr>
          <a:xfrm>
            <a:off x="3262918" y="6107668"/>
            <a:ext cx="44885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Too detailed and not particularly useful…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0CCC5-D7EC-44D8-909F-0E26CCF787E7}"/>
              </a:ext>
            </a:extLst>
          </p:cNvPr>
          <p:cNvSpPr txBox="1"/>
          <p:nvPr/>
        </p:nvSpPr>
        <p:spPr>
          <a:xfrm>
            <a:off x="5394061" y="3165314"/>
            <a:ext cx="181723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key loop in the iterative version of fib.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8546EB-3E12-D609-C235-C3711D0E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9D669-877F-73CA-6319-FA15DC5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3"/>
              <p:cNvSpPr txBox="1">
                <a:spLocks noChangeArrowheads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 better approach: Focus on </a:t>
                </a:r>
                <a:r>
                  <a:rPr lang="en-GB" dirty="0">
                    <a:solidFill>
                      <a:srgbClr val="0000FF"/>
                    </a:solidFill>
                  </a:rPr>
                  <a:t>the order of growth</a:t>
                </a:r>
                <a:r>
                  <a:rPr lang="en-GB" dirty="0"/>
                  <a:t> and the worst-case scenario.</a:t>
                </a:r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Order of growth: How quickly does the number of steps grow with respect to n?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1 &lt; log n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&lt; n &lt; n</a:t>
                </a:r>
                <a:r>
                  <a:rPr lang="en-GB" baseline="30000" dirty="0"/>
                  <a:t>2</a:t>
                </a:r>
                <a:r>
                  <a:rPr lang="en-GB" dirty="0"/>
                  <a:t> &lt; n</a:t>
                </a:r>
                <a:r>
                  <a:rPr lang="en-GB" baseline="30000" dirty="0"/>
                  <a:t>3</a:t>
                </a:r>
                <a:r>
                  <a:rPr lang="en-GB" dirty="0"/>
                  <a:t> &lt; … &lt; 2</a:t>
                </a:r>
                <a:r>
                  <a:rPr lang="en-GB" baseline="30000" dirty="0"/>
                  <a:t>n</a:t>
                </a:r>
                <a:r>
                  <a:rPr lang="en-GB" dirty="0"/>
                  <a:t> &lt; 3</a:t>
                </a:r>
                <a:r>
                  <a:rPr lang="en-GB" baseline="30000" dirty="0"/>
                  <a:t>n</a:t>
                </a:r>
                <a:endParaRPr lang="en-GB" dirty="0"/>
              </a:p>
              <a:p>
                <a:pPr marL="0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Big O-notations: 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An algorithm takes O(n) time ~= The number of operations grows at the same rate as n.</a:t>
                </a:r>
              </a:p>
              <a:p>
                <a:pPr marL="274320" lvl="1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6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  <a:blipFill>
                <a:blip r:embed="rId3"/>
                <a:stretch>
                  <a:fillRect l="-938" t="-787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64CD9-30F1-AFD7-4637-3D53211F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2E7E8-1230-CA3C-9468-C73BAF53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69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</a:t>
            </a:r>
            <a:r>
              <a:rPr lang="en-GB" dirty="0">
                <a:solidFill>
                  <a:srgbClr val="0000FF"/>
                </a:solidFill>
              </a:rPr>
              <a:t>the order of growth </a:t>
            </a:r>
            <a:r>
              <a:rPr lang="en-GB" dirty="0"/>
              <a:t>and the worst-case scenario.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 computation: 7n – 12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D</a:t>
            </a:r>
            <a:r>
              <a:rPr lang="en-US" dirty="0" err="1">
                <a:sym typeface="Wingdings" panose="05000000000000000000" pitchFamily="2" charset="2"/>
              </a:rPr>
              <a:t>rop</a:t>
            </a:r>
            <a:r>
              <a:rPr lang="en-US" dirty="0">
                <a:sym typeface="Wingdings" panose="05000000000000000000" pitchFamily="2" charset="2"/>
              </a:rPr>
              <a:t> constants and keep only the term with the highest rate of growth.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Final result: O(n)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261472" y="2677348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B74532-2646-FD78-437A-3D32116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4DFCF-2CF1-8D66-D5C9-68F4453B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Unit22 -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2027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14404</TotalTime>
  <Words>1530</Words>
  <Application>Microsoft Office PowerPoint</Application>
  <PresentationFormat>On-screen Show (4:3)</PresentationFormat>
  <Paragraphs>287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Unit 22: Efficiency</vt:lpstr>
      <vt:lpstr>Good Habits for Writing Efficient Code</vt:lpstr>
      <vt:lpstr>Good Habits for Writing Efficient Code</vt:lpstr>
      <vt:lpstr>Good Habits for Writing Efficient Code</vt:lpstr>
      <vt:lpstr>Good Habits for Writing Efficient Code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More examples</vt:lpstr>
      <vt:lpstr>More examples</vt:lpstr>
      <vt:lpstr>More examples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