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82" r:id="rId4"/>
    <p:sldId id="644" r:id="rId5"/>
    <p:sldId id="546" r:id="rId6"/>
    <p:sldId id="645" r:id="rId7"/>
    <p:sldId id="646" r:id="rId8"/>
    <p:sldId id="647" r:id="rId9"/>
    <p:sldId id="648" r:id="rId10"/>
    <p:sldId id="649" r:id="rId11"/>
    <p:sldId id="65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322D6-2819-4222-8003-AC9A10AD4F27}" v="2" dt="2024-01-31T05:46:07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D53322D6-2819-4222-8003-AC9A10AD4F27}"/>
    <pc:docChg chg="modSld">
      <pc:chgData name="Zhao Jin" userId="cd05a825-544c-438a-9ba1-08e63db50b47" providerId="ADAL" clId="{D53322D6-2819-4222-8003-AC9A10AD4F27}" dt="2024-01-31T05:42:59.813" v="0"/>
      <pc:docMkLst>
        <pc:docMk/>
      </pc:docMkLst>
      <pc:sldChg chg="addSp modSp">
        <pc:chgData name="Zhao Jin" userId="cd05a825-544c-438a-9ba1-08e63db50b47" providerId="ADAL" clId="{D53322D6-2819-4222-8003-AC9A10AD4F27}" dt="2024-01-31T05:42:59.813" v="0"/>
        <pc:sldMkLst>
          <pc:docMk/>
          <pc:sldMk cId="0" sldId="256"/>
        </pc:sldMkLst>
        <pc:spChg chg="add mod">
          <ac:chgData name="Zhao Jin" userId="cd05a825-544c-438a-9ba1-08e63db50b47" providerId="ADAL" clId="{D53322D6-2819-4222-8003-AC9A10AD4F27}" dt="2024-01-31T05:42:59.813" v="0"/>
          <ac:spMkLst>
            <pc:docMk/>
            <pc:sldMk cId="0" sldId="256"/>
            <ac:spMk id="3" creationId="{28810758-35A5-4EC6-F42A-631E8A63FCC5}"/>
          </ac:spMkLst>
        </pc:spChg>
        <pc:picChg chg="add mod">
          <ac:chgData name="Zhao Jin" userId="cd05a825-544c-438a-9ba1-08e63db50b47" providerId="ADAL" clId="{D53322D6-2819-4222-8003-AC9A10AD4F27}" dt="2024-01-31T05:42:59.813" v="0"/>
          <ac:picMkLst>
            <pc:docMk/>
            <pc:sldMk cId="0" sldId="256"/>
            <ac:picMk id="2" creationId="{5932A1C3-91FF-7FDD-76E9-76821B0DC1E6}"/>
          </ac:picMkLst>
        </pc:pic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4-06T05:17:49.620" v="4079" actId="207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  <pc:spChg chg="mod">
          <ac:chgData name="Zhao Jin" userId="cd05a825-544c-438a-9ba1-08e63db50b47" providerId="ADAL" clId="{2F5160B5-190D-47F4-8B49-2756B7773FD5}" dt="2021-03-10T04:12:49.650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2:52.019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2F5160B5-190D-47F4-8B49-2756B7773FD5}" dt="2021-04-05T00:56:54.534" v="4031" actId="20577"/>
        <pc:sldMkLst>
          <pc:docMk/>
          <pc:sldMk cId="2438607696" sldId="468"/>
        </pc:sldMkLst>
        <pc:spChg chg="mod">
          <ac:chgData name="Zhao Jin" userId="cd05a825-544c-438a-9ba1-08e63db50b47" providerId="ADAL" clId="{2F5160B5-190D-47F4-8B49-2756B7773FD5}" dt="2021-03-10T04:12:57.851" v="11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3:04.762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6:54.534" v="403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4-05T01:09:51.386" v="4056" actId="20577"/>
        <pc:sldMkLst>
          <pc:docMk/>
          <pc:sldMk cId="2573090601" sldId="5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2573090601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8.447" v="3735" actId="20577"/>
          <ac:spMkLst>
            <pc:docMk/>
            <pc:sldMk cId="2573090601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02.825" v="557" actId="14100"/>
          <ac:spMkLst>
            <pc:docMk/>
            <pc:sldMk cId="2573090601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38.172" v="463" actId="6549"/>
          <ac:spMkLst>
            <pc:docMk/>
            <pc:sldMk cId="2573090601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9:51.386" v="4056" actId="20577"/>
          <ac:spMkLst>
            <pc:docMk/>
            <pc:sldMk cId="2573090601" sldId="546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19.253" v="618" actId="14100"/>
          <ac:spMkLst>
            <pc:docMk/>
            <pc:sldMk cId="2573090601" sldId="546"/>
            <ac:spMk id="13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26.635" v="450" actId="1037"/>
          <ac:spMkLst>
            <pc:docMk/>
            <pc:sldMk cId="2573090601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42.612" v="498" actId="1038"/>
          <ac:spMkLst>
            <pc:docMk/>
            <pc:sldMk cId="2573090601" sldId="546"/>
            <ac:spMk id="15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8.748" v="556" actId="1037"/>
          <ac:spMkLst>
            <pc:docMk/>
            <pc:sldMk cId="2573090601" sldId="546"/>
            <ac:spMk id="1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3.406" v="294" actId="478"/>
          <ac:spMkLst>
            <pc:docMk/>
            <pc:sldMk cId="2573090601" sldId="546"/>
            <ac:spMk id="19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4.870" v="295" actId="478"/>
          <ac:spMkLst>
            <pc:docMk/>
            <pc:sldMk cId="2573090601" sldId="546"/>
            <ac:spMk id="20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6.341" v="297" actId="478"/>
          <ac:spMkLst>
            <pc:docMk/>
            <pc:sldMk cId="2573090601" sldId="546"/>
            <ac:spMk id="2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4.253" v="3730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6.327" v="168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2047881934" sldId="582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9:08.819" v="839" actId="1036"/>
          <ac:spMkLst>
            <pc:docMk/>
            <pc:sldMk cId="2047881934" sldId="582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8:38.958" v="802" actId="14100"/>
          <ac:spMkLst>
            <pc:docMk/>
            <pc:sldMk cId="2047881934" sldId="582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0:07.985" v="928" actId="6549"/>
          <ac:spMkLst>
            <pc:docMk/>
            <pc:sldMk cId="2047881934" sldId="582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2.286" v="46" actId="20577"/>
          <ac:spMkLst>
            <pc:docMk/>
            <pc:sldMk cId="2047881934" sldId="582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0.252" v="21" actId="478"/>
          <ac:spMkLst>
            <pc:docMk/>
            <pc:sldMk cId="2047881934" sldId="582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3-16T05:18:54.246" v="803" actId="1076"/>
          <ac:grpSpMkLst>
            <pc:docMk/>
            <pc:sldMk cId="2047881934" sldId="582"/>
            <ac:grpSpMk id="14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19:05.006" v="819" actId="1036"/>
          <ac:grpSpMkLst>
            <pc:docMk/>
            <pc:sldMk cId="2047881934" sldId="582"/>
            <ac:grpSpMk id="21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28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37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del mod modAnim">
        <pc:chgData name="Zhao Jin" userId="cd05a825-544c-438a-9ba1-08e63db50b47" providerId="ADAL" clId="{2F5160B5-190D-47F4-8B49-2756B7773FD5}" dt="2021-04-05T01:09:16.594" v="4047" actId="47"/>
        <pc:sldMkLst>
          <pc:docMk/>
          <pc:sldMk cId="83552886" sldId="638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83552886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50.678" v="54" actId="20577"/>
          <ac:spMkLst>
            <pc:docMk/>
            <pc:sldMk cId="83552886" sldId="638"/>
            <ac:spMk id="1433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5:23.846" v="24" actId="478"/>
          <ac:spMkLst>
            <pc:docMk/>
            <pc:sldMk cId="83552886" sldId="638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4-05T01:08:34.399" v="4046" actId="1076"/>
          <ac:grpSpMkLst>
            <pc:docMk/>
            <pc:sldMk cId="83552886" sldId="638"/>
            <ac:grpSpMk id="42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 modAnim">
        <pc:chgData name="Zhao Jin" userId="cd05a825-544c-438a-9ba1-08e63db50b47" providerId="ADAL" clId="{2F5160B5-190D-47F4-8B49-2756B7773FD5}" dt="2021-04-05T01:08:15.181" v="4043"/>
        <pc:sldMkLst>
          <pc:docMk/>
          <pc:sldMk cId="635849530" sldId="644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63584953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8:05.572" v="4041" actId="20577"/>
          <ac:spMkLst>
            <pc:docMk/>
            <pc:sldMk cId="635849530" sldId="644"/>
            <ac:spMk id="6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5.581" v="50" actId="20577"/>
          <ac:spMkLst>
            <pc:docMk/>
            <pc:sldMk cId="63584953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2.414" v="22" actId="478"/>
          <ac:spMkLst>
            <pc:docMk/>
            <pc:sldMk cId="635849530" sldId="64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F5160B5-190D-47F4-8B49-2756B7773FD5}" dt="2021-04-05T01:00:18.488" v="4033" actId="6549"/>
        <pc:sldMkLst>
          <pc:docMk/>
          <pc:sldMk cId="1716205057" sldId="645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0:18.488" v="4033" actId="6549"/>
          <ac:spMkLst>
            <pc:docMk/>
            <pc:sldMk cId="1716205057" sldId="645"/>
            <ac:spMk id="1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2:39.999" v="999" actId="14100"/>
          <ac:spMkLst>
            <pc:docMk/>
            <pc:sldMk cId="1716205057" sldId="645"/>
            <ac:spMk id="1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22.981" v="3738" actId="6549"/>
          <ac:spMkLst>
            <pc:docMk/>
            <pc:sldMk cId="1716205057" sldId="645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8.358" v="169" actId="478"/>
          <ac:spMkLst>
            <pc:docMk/>
            <pc:sldMk cId="1716205057" sldId="645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F5160B5-190D-47F4-8B49-2756B7773FD5}" dt="2021-04-05T01:10:12.126" v="4057"/>
        <pc:sldMkLst>
          <pc:docMk/>
          <pc:sldMk cId="1832708629" sldId="6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832708629" sldId="6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5:36.364" v="1047" actId="33524"/>
          <ac:spMkLst>
            <pc:docMk/>
            <pc:sldMk cId="1832708629" sldId="646"/>
            <ac:spMk id="11" creationId="{00000000-0000-0000-0000-000000000000}"/>
          </ac:spMkLst>
        </pc:spChg>
        <pc:spChg chg="mod ord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13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6:31.712" v="1069" actId="14100"/>
          <ac:spMkLst>
            <pc:docMk/>
            <pc:sldMk cId="1832708629" sldId="646"/>
            <ac:spMk id="14" creationId="{8C3CC3B0-3002-463B-8DF4-93843E69377B}"/>
          </ac:spMkLst>
        </pc:spChg>
        <pc:spChg chg="add del mod">
          <ac:chgData name="Zhao Jin" userId="cd05a825-544c-438a-9ba1-08e63db50b47" providerId="ADAL" clId="{2F5160B5-190D-47F4-8B49-2756B7773FD5}" dt="2021-03-16T05:28:47.168" v="1206" actId="478"/>
          <ac:spMkLst>
            <pc:docMk/>
            <pc:sldMk cId="1832708629" sldId="646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22:12.140" v="987" actId="207"/>
          <ac:spMkLst>
            <pc:docMk/>
            <pc:sldMk cId="1832708629" sldId="646"/>
            <ac:spMk id="17" creationId="{00000000-0000-0000-0000-000000000000}"/>
          </ac:spMkLst>
        </pc:spChg>
        <pc:spChg chg="del topLvl">
          <ac:chgData name="Zhao Jin" userId="cd05a825-544c-438a-9ba1-08e63db50b47" providerId="ADAL" clId="{2F5160B5-190D-47F4-8B49-2756B7773FD5}" dt="2021-03-16T05:15:34.796" v="715" actId="478"/>
          <ac:spMkLst>
            <pc:docMk/>
            <pc:sldMk cId="1832708629" sldId="646"/>
            <ac:spMk id="19" creationId="{00000000-0000-0000-0000-000000000000}"/>
          </ac:spMkLst>
        </pc:spChg>
        <pc:spChg chg="mod topLvl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2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7:38.875" v="178" actId="6549"/>
          <ac:spMkLst>
            <pc:docMk/>
            <pc:sldMk cId="1832708629" sldId="6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11.039" v="170" actId="478"/>
          <ac:spMkLst>
            <pc:docMk/>
            <pc:sldMk cId="1832708629" sldId="646"/>
            <ac:spMk id="14340" creationId="{00000000-0000-0000-0000-000000000000}"/>
          </ac:spMkLst>
        </pc:spChg>
        <pc:grpChg chg="del mod">
          <ac:chgData name="Zhao Jin" userId="cd05a825-544c-438a-9ba1-08e63db50b47" providerId="ADAL" clId="{2F5160B5-190D-47F4-8B49-2756B7773FD5}" dt="2021-03-16T05:15:34.796" v="715" actId="478"/>
          <ac:grpSpMkLst>
            <pc:docMk/>
            <pc:sldMk cId="1832708629" sldId="646"/>
            <ac:grpSpMk id="18" creationId="{00000000-0000-0000-0000-000000000000}"/>
          </ac:grpSpMkLst>
        </pc:grpChg>
      </pc:sldChg>
      <pc:sldChg chg="addSp delSp modSp add mod delAnim modAnim">
        <pc:chgData name="Zhao Jin" userId="cd05a825-544c-438a-9ba1-08e63db50b47" providerId="ADAL" clId="{2F5160B5-190D-47F4-8B49-2756B7773FD5}" dt="2021-04-05T01:10:22.734" v="4058"/>
        <pc:sldMkLst>
          <pc:docMk/>
          <pc:sldMk cId="2677643591" sldId="647"/>
        </pc:sldMkLst>
        <pc:spChg chg="mod">
          <ac:chgData name="Zhao Jin" userId="cd05a825-544c-438a-9ba1-08e63db50b47" providerId="ADAL" clId="{2F5160B5-190D-47F4-8B49-2756B7773FD5}" dt="2021-03-16T05:30:46.856" v="1370" actId="20577"/>
          <ac:spMkLst>
            <pc:docMk/>
            <pc:sldMk cId="2677643591" sldId="647"/>
            <ac:spMk id="11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3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4" creationId="{8C3CC3B0-3002-463B-8DF4-93843E69377B}"/>
          </ac:spMkLst>
        </pc:spChg>
        <pc:spChg chg="mod">
          <ac:chgData name="Zhao Jin" userId="cd05a825-544c-438a-9ba1-08e63db50b47" providerId="ADAL" clId="{2F5160B5-190D-47F4-8B49-2756B7773FD5}" dt="2021-03-16T05:27:14.501" v="1143" actId="1076"/>
          <ac:spMkLst>
            <pc:docMk/>
            <pc:sldMk cId="2677643591" sldId="647"/>
            <ac:spMk id="15" creationId="{80A3AA33-A8FF-47C2-A2D5-57D6B362A5A5}"/>
          </ac:spMkLst>
        </pc:spChg>
        <pc:spChg chg="add mod">
          <ac:chgData name="Zhao Jin" userId="cd05a825-544c-438a-9ba1-08e63db50b47" providerId="ADAL" clId="{2F5160B5-190D-47F4-8B49-2756B7773FD5}" dt="2021-03-16T05:28:28.385" v="1205" actId="207"/>
          <ac:spMkLst>
            <pc:docMk/>
            <pc:sldMk cId="2677643591" sldId="647"/>
            <ac:spMk id="16" creationId="{4FF30617-62A0-4BFB-A7F3-B83FE940F792}"/>
          </ac:spMkLst>
        </pc:spChg>
        <pc:spChg chg="del">
          <ac:chgData name="Zhao Jin" userId="cd05a825-544c-438a-9ba1-08e63db50b47" providerId="ADAL" clId="{2F5160B5-190D-47F4-8B49-2756B7773FD5}" dt="2021-03-16T05:26:46.100" v="1087" actId="478"/>
          <ac:spMkLst>
            <pc:docMk/>
            <pc:sldMk cId="2677643591" sldId="647"/>
            <ac:spMk id="17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9:09.770" v="1256" actId="14100"/>
          <ac:spMkLst>
            <pc:docMk/>
            <pc:sldMk cId="2677643591" sldId="647"/>
            <ac:spMk id="18" creationId="{367425BC-0F86-4EAC-9513-183A3C67238E}"/>
          </ac:spMkLst>
        </pc:spChg>
        <pc:spChg chg="add del mod">
          <ac:chgData name="Zhao Jin" userId="cd05a825-544c-438a-9ba1-08e63db50b47" providerId="ADAL" clId="{2F5160B5-190D-47F4-8B49-2756B7773FD5}" dt="2021-03-16T05:30:40.255" v="1339" actId="478"/>
          <ac:spMkLst>
            <pc:docMk/>
            <pc:sldMk cId="2677643591" sldId="647"/>
            <ac:spMk id="19" creationId="{89384AB3-5C26-48B3-943D-CEC33AB9DD85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2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F5160B5-190D-47F4-8B49-2756B7773FD5}" dt="2021-04-05T01:10:37.685" v="4062"/>
        <pc:sldMkLst>
          <pc:docMk/>
          <pc:sldMk cId="2524073575" sldId="648"/>
        </pc:sldMkLst>
        <pc:spChg chg="add mod">
          <ac:chgData name="Zhao Jin" userId="cd05a825-544c-438a-9ba1-08e63db50b47" providerId="ADAL" clId="{2F5160B5-190D-47F4-8B49-2756B7773FD5}" dt="2021-03-16T05:52:39.265" v="2419" actId="1035"/>
          <ac:spMkLst>
            <pc:docMk/>
            <pc:sldMk cId="2524073575" sldId="648"/>
            <ac:spMk id="9" creationId="{35D0FDFD-09D3-4172-91D8-194B55C9EC66}"/>
          </ac:spMkLst>
        </pc:spChg>
        <pc:spChg chg="add mod">
          <ac:chgData name="Zhao Jin" userId="cd05a825-544c-438a-9ba1-08e63db50b47" providerId="ADAL" clId="{2F5160B5-190D-47F4-8B49-2756B7773FD5}" dt="2021-03-16T05:52:31.646" v="2406" actId="1035"/>
          <ac:spMkLst>
            <pc:docMk/>
            <pc:sldMk cId="2524073575" sldId="648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2:26.049" v="2387" actId="404"/>
          <ac:spMkLst>
            <pc:docMk/>
            <pc:sldMk cId="2524073575" sldId="648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52:41.385" v="2431" actId="1035"/>
          <ac:spMkLst>
            <pc:docMk/>
            <pc:sldMk cId="2524073575" sldId="648"/>
            <ac:spMk id="13" creationId="{7C1E4480-EEB2-4874-9F94-6B5904CCE773}"/>
          </ac:spMkLst>
        </pc:spChg>
        <pc:spChg chg="add mod">
          <ac:chgData name="Zhao Jin" userId="cd05a825-544c-438a-9ba1-08e63db50b47" providerId="ADAL" clId="{2F5160B5-190D-47F4-8B49-2756B7773FD5}" dt="2021-03-16T05:53:09.344" v="2549" actId="14100"/>
          <ac:spMkLst>
            <pc:docMk/>
            <pc:sldMk cId="2524073575" sldId="648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2:29.745" v="2397" actId="1035"/>
          <ac:spMkLst>
            <pc:docMk/>
            <pc:sldMk cId="2524073575" sldId="648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52:23.553" v="2386" actId="1035"/>
          <ac:spMkLst>
            <pc:docMk/>
            <pc:sldMk cId="2524073575" sldId="648"/>
            <ac:spMk id="16" creationId="{4FF30617-62A0-4BFB-A7F3-B83FE940F792}"/>
          </ac:spMkLst>
        </pc:spChg>
        <pc:spChg chg="del mod">
          <ac:chgData name="Zhao Jin" userId="cd05a825-544c-438a-9ba1-08e63db50b47" providerId="ADAL" clId="{2F5160B5-190D-47F4-8B49-2756B7773FD5}" dt="2021-03-16T05:39:21.295" v="2119" actId="478"/>
          <ac:spMkLst>
            <pc:docMk/>
            <pc:sldMk cId="2524073575" sldId="648"/>
            <ac:spMk id="18" creationId="{367425BC-0F86-4EAC-9513-183A3C67238E}"/>
          </ac:spMkLst>
        </pc:spChg>
        <pc:spChg chg="mod">
          <ac:chgData name="Zhao Jin" userId="cd05a825-544c-438a-9ba1-08e63db50b47" providerId="ADAL" clId="{2F5160B5-190D-47F4-8B49-2756B7773FD5}" dt="2021-03-16T05:31:21.335" v="1389" actId="20577"/>
          <ac:spMkLst>
            <pc:docMk/>
            <pc:sldMk cId="2524073575" sldId="64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 modAnim">
        <pc:chgData name="Zhao Jin" userId="cd05a825-544c-438a-9ba1-08e63db50b47" providerId="ADAL" clId="{2F5160B5-190D-47F4-8B49-2756B7773FD5}" dt="2021-04-05T01:11:30.302" v="4067" actId="11529"/>
        <pc:sldMkLst>
          <pc:docMk/>
          <pc:sldMk cId="846190340" sldId="649"/>
        </pc:sldMkLst>
        <pc:spChg chg="add del">
          <ac:chgData name="Zhao Jin" userId="cd05a825-544c-438a-9ba1-08e63db50b47" providerId="ADAL" clId="{2F5160B5-190D-47F4-8B49-2756B7773FD5}" dt="2021-04-05T01:11:04.329" v="4065" actId="11529"/>
          <ac:spMkLst>
            <pc:docMk/>
            <pc:sldMk cId="846190340" sldId="649"/>
            <ac:spMk id="2" creationId="{A93E8573-D268-4956-B859-FC57EFE1DCFA}"/>
          </ac:spMkLst>
        </pc:spChg>
        <pc:spChg chg="add del">
          <ac:chgData name="Zhao Jin" userId="cd05a825-544c-438a-9ba1-08e63db50b47" providerId="ADAL" clId="{2F5160B5-190D-47F4-8B49-2756B7773FD5}" dt="2021-04-05T01:11:30.302" v="4067" actId="11529"/>
          <ac:spMkLst>
            <pc:docMk/>
            <pc:sldMk cId="846190340" sldId="649"/>
            <ac:spMk id="3" creationId="{98E4005E-1937-4B65-AE52-822C0E71A9B6}"/>
          </ac:spMkLst>
        </pc:spChg>
        <pc:spChg chg="mod">
          <ac:chgData name="Zhao Jin" userId="cd05a825-544c-438a-9ba1-08e63db50b47" providerId="ADAL" clId="{2F5160B5-190D-47F4-8B49-2756B7773FD5}" dt="2021-03-16T05:57:32.884" v="2832" actId="14100"/>
          <ac:spMkLst>
            <pc:docMk/>
            <pc:sldMk cId="846190340" sldId="649"/>
            <ac:spMk id="9" creationId="{35D0FDFD-09D3-4172-91D8-194B55C9EC66}"/>
          </ac:spMkLst>
        </pc:spChg>
        <pc:spChg chg="mod">
          <ac:chgData name="Zhao Jin" userId="cd05a825-544c-438a-9ba1-08e63db50b47" providerId="ADAL" clId="{2F5160B5-190D-47F4-8B49-2756B7773FD5}" dt="2021-03-16T05:57:50.828" v="2833" actId="14100"/>
          <ac:spMkLst>
            <pc:docMk/>
            <pc:sldMk cId="846190340" sldId="649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5:08.235" v="2609" actId="5793"/>
          <ac:spMkLst>
            <pc:docMk/>
            <pc:sldMk cId="846190340" sldId="649"/>
            <ac:spMk id="11" creationId="{00000000-0000-0000-0000-000000000000}"/>
          </ac:spMkLst>
        </pc:spChg>
        <pc:spChg chg="add del">
          <ac:chgData name="Zhao Jin" userId="cd05a825-544c-438a-9ba1-08e63db50b47" providerId="ADAL" clId="{2F5160B5-190D-47F4-8B49-2756B7773FD5}" dt="2021-03-16T05:55:23.219" v="2634" actId="478"/>
          <ac:spMkLst>
            <pc:docMk/>
            <pc:sldMk cId="846190340" sldId="649"/>
            <ac:spMk id="13" creationId="{7C1E4480-EEB2-4874-9F94-6B5904CCE773}"/>
          </ac:spMkLst>
        </pc:spChg>
        <pc:spChg chg="add del">
          <ac:chgData name="Zhao Jin" userId="cd05a825-544c-438a-9ba1-08e63db50b47" providerId="ADAL" clId="{2F5160B5-190D-47F4-8B49-2756B7773FD5}" dt="2021-03-16T05:55:24.321" v="2635" actId="478"/>
          <ac:spMkLst>
            <pc:docMk/>
            <pc:sldMk cId="846190340" sldId="649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6:19.711" v="2726" actId="207"/>
          <ac:spMkLst>
            <pc:docMk/>
            <pc:sldMk cId="846190340" sldId="649"/>
            <ac:spMk id="15" creationId="{80A3AA33-A8FF-47C2-A2D5-57D6B362A5A5}"/>
          </ac:spMkLst>
        </pc:spChg>
        <pc:spChg chg="add del mod">
          <ac:chgData name="Zhao Jin" userId="cd05a825-544c-438a-9ba1-08e63db50b47" providerId="ADAL" clId="{2F5160B5-190D-47F4-8B49-2756B7773FD5}" dt="2021-03-16T05:57:57.657" v="2835" actId="207"/>
          <ac:spMkLst>
            <pc:docMk/>
            <pc:sldMk cId="846190340" sldId="649"/>
            <ac:spMk id="16" creationId="{4FF30617-62A0-4BFB-A7F3-B83FE940F792}"/>
          </ac:spMkLst>
        </pc:spChg>
        <pc:spChg chg="mod">
          <ac:chgData name="Zhao Jin" userId="cd05a825-544c-438a-9ba1-08e63db50b47" providerId="ADAL" clId="{2F5160B5-190D-47F4-8B49-2756B7773FD5}" dt="2021-03-16T05:53:50.650" v="2572" actId="20577"/>
          <ac:spMkLst>
            <pc:docMk/>
            <pc:sldMk cId="846190340" sldId="64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4-06T05:17:49.620" v="4079" actId="207"/>
        <pc:sldMkLst>
          <pc:docMk/>
          <pc:sldMk cId="997017972" sldId="650"/>
        </pc:sldMkLst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" creationId="{6E141E0C-B42A-4448-BB78-91A698273659}"/>
          </ac:spMkLst>
        </pc:spChg>
        <pc:spChg chg="mod">
          <ac:chgData name="Zhao Jin" userId="cd05a825-544c-438a-9ba1-08e63db50b47" providerId="ADAL" clId="{2F5160B5-190D-47F4-8B49-2756B7773FD5}" dt="2021-03-16T06:19:14.905" v="3711" actId="14100"/>
          <ac:spMkLst>
            <pc:docMk/>
            <pc:sldMk cId="997017972" sldId="650"/>
            <ac:spMk id="9" creationId="{35D0FDFD-09D3-4172-91D8-194B55C9EC66}"/>
          </ac:spMkLst>
        </pc:spChg>
        <pc:spChg chg="del">
          <ac:chgData name="Zhao Jin" userId="cd05a825-544c-438a-9ba1-08e63db50b47" providerId="ADAL" clId="{2F5160B5-190D-47F4-8B49-2756B7773FD5}" dt="2021-03-16T06:00:23.272" v="2925" actId="478"/>
          <ac:spMkLst>
            <pc:docMk/>
            <pc:sldMk cId="997017972" sldId="650"/>
            <ac:spMk id="10" creationId="{D38B88D5-D535-4201-A58F-8DB99AEE47E8}"/>
          </ac:spMkLst>
        </pc:spChg>
        <pc:spChg chg="del mod">
          <ac:chgData name="Zhao Jin" userId="cd05a825-544c-438a-9ba1-08e63db50b47" providerId="ADAL" clId="{2F5160B5-190D-47F4-8B49-2756B7773FD5}" dt="2021-03-16T06:14:17.864" v="3039" actId="478"/>
          <ac:spMkLst>
            <pc:docMk/>
            <pc:sldMk cId="997017972" sldId="650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4-06T05:17:07.662" v="4078" actId="20577"/>
          <ac:spMkLst>
            <pc:docMk/>
            <pc:sldMk cId="997017972" sldId="650"/>
            <ac:spMk id="13" creationId="{50048137-8368-44B5-85DD-193F9405A05C}"/>
          </ac:spMkLst>
        </pc:spChg>
        <pc:spChg chg="add mod">
          <ac:chgData name="Zhao Jin" userId="cd05a825-544c-438a-9ba1-08e63db50b47" providerId="ADAL" clId="{2F5160B5-190D-47F4-8B49-2756B7773FD5}" dt="2021-04-06T05:17:49.620" v="4079" actId="207"/>
          <ac:spMkLst>
            <pc:docMk/>
            <pc:sldMk cId="997017972" sldId="650"/>
            <ac:spMk id="14" creationId="{31C5F6A1-BE15-41B7-8B73-EEA07BDFF5F6}"/>
          </ac:spMkLst>
        </pc:spChg>
        <pc:spChg chg="del mod">
          <ac:chgData name="Zhao Jin" userId="cd05a825-544c-438a-9ba1-08e63db50b47" providerId="ADAL" clId="{2F5160B5-190D-47F4-8B49-2756B7773FD5}" dt="2021-03-16T06:00:31.199" v="2926" actId="478"/>
          <ac:spMkLst>
            <pc:docMk/>
            <pc:sldMk cId="997017972" sldId="650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6:18:15.854" v="3612" actId="1035"/>
          <ac:spMkLst>
            <pc:docMk/>
            <pc:sldMk cId="997017972" sldId="650"/>
            <ac:spMk id="16" creationId="{4FF30617-62A0-4BFB-A7F3-B83FE940F792}"/>
          </ac:spMkLst>
        </pc:spChg>
        <pc:spChg chg="add del mod">
          <ac:chgData name="Zhao Jin" userId="cd05a825-544c-438a-9ba1-08e63db50b47" providerId="ADAL" clId="{2F5160B5-190D-47F4-8B49-2756B7773FD5}" dt="2021-03-16T06:15:11.435" v="3147"/>
          <ac:spMkLst>
            <pc:docMk/>
            <pc:sldMk cId="997017972" sldId="650"/>
            <ac:spMk id="17" creationId="{0C1A2CCC-46D7-47C8-B1D7-57C002DD690F}"/>
          </ac:spMkLst>
        </pc:spChg>
        <pc:spChg chg="add del mod">
          <ac:chgData name="Zhao Jin" userId="cd05a825-544c-438a-9ba1-08e63db50b47" providerId="ADAL" clId="{2F5160B5-190D-47F4-8B49-2756B7773FD5}" dt="2021-03-16T06:16:06.125" v="3275" actId="478"/>
          <ac:spMkLst>
            <pc:docMk/>
            <pc:sldMk cId="997017972" sldId="650"/>
            <ac:spMk id="18" creationId="{FCC0ADE6-DE2C-45BC-B3A6-C365DB608BFD}"/>
          </ac:spMkLst>
        </pc:spChg>
        <pc:spChg chg="add mod">
          <ac:chgData name="Zhao Jin" userId="cd05a825-544c-438a-9ba1-08e63db50b47" providerId="ADAL" clId="{2F5160B5-190D-47F4-8B49-2756B7773FD5}" dt="2021-04-05T00:50:39.888" v="3728" actId="14100"/>
          <ac:spMkLst>
            <pc:docMk/>
            <pc:sldMk cId="997017972" sldId="650"/>
            <ac:spMk id="19" creationId="{853EDF79-736E-469E-8311-FF8963BF7B56}"/>
          </ac:spMkLst>
        </pc:spChg>
        <pc:spChg chg="add del mod">
          <ac:chgData name="Zhao Jin" userId="cd05a825-544c-438a-9ba1-08e63db50b47" providerId="ADAL" clId="{2F5160B5-190D-47F4-8B49-2756B7773FD5}" dt="2021-03-16T06:16:31.805" v="3293"/>
          <ac:spMkLst>
            <pc:docMk/>
            <pc:sldMk cId="997017972" sldId="650"/>
            <ac:spMk id="20" creationId="{473E97C8-0151-41E4-B580-2DA209651D10}"/>
          </ac:spMkLst>
        </pc:spChg>
        <pc:spChg chg="add del mod">
          <ac:chgData name="Zhao Jin" userId="cd05a825-544c-438a-9ba1-08e63db50b47" providerId="ADAL" clId="{2F5160B5-190D-47F4-8B49-2756B7773FD5}" dt="2021-03-16T06:16:56.487" v="3448"/>
          <ac:spMkLst>
            <pc:docMk/>
            <pc:sldMk cId="997017972" sldId="650"/>
            <ac:spMk id="21" creationId="{A6A0CF61-D4F9-4BEF-B21E-0712AD7D097F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2" creationId="{806B17F0-6F99-439D-A835-AB5E351CCD9A}"/>
          </ac:spMkLst>
        </pc:spChg>
        <pc:spChg chg="add del mod">
          <ac:chgData name="Zhao Jin" userId="cd05a825-544c-438a-9ba1-08e63db50b47" providerId="ADAL" clId="{2F5160B5-190D-47F4-8B49-2756B7773FD5}" dt="2021-03-16T06:18:20.311" v="3614"/>
          <ac:spMkLst>
            <pc:docMk/>
            <pc:sldMk cId="997017972" sldId="650"/>
            <ac:spMk id="23" creationId="{41B47849-967C-4D16-A8E9-D329B7EFBFD7}"/>
          </ac:spMkLst>
        </pc:spChg>
        <pc:spChg chg="add mod ord">
          <ac:chgData name="Zhao Jin" userId="cd05a825-544c-438a-9ba1-08e63db50b47" providerId="ADAL" clId="{2F5160B5-190D-47F4-8B49-2756B7773FD5}" dt="2021-04-06T05:14:27.780" v="4071" actId="167"/>
          <ac:spMkLst>
            <pc:docMk/>
            <pc:sldMk cId="997017972" sldId="650"/>
            <ac:spMk id="24" creationId="{793BC6DB-2155-470B-9458-43CFA2CF6575}"/>
          </ac:spMkLst>
        </pc:spChg>
        <pc:spChg chg="mod">
          <ac:chgData name="Zhao Jin" userId="cd05a825-544c-438a-9ba1-08e63db50b47" providerId="ADAL" clId="{2F5160B5-190D-47F4-8B49-2756B7773FD5}" dt="2021-03-16T05:58:45.720" v="2880" actId="20577"/>
          <ac:spMkLst>
            <pc:docMk/>
            <pc:sldMk cId="997017972" sldId="650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932A1C3-91FF-7FDD-76E9-76821B0DC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10758-35A5-4EC6-F42A-631E8A63FCC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err="1"/>
              <a:t>Collatz</a:t>
            </a:r>
            <a:r>
              <a:rPr lang="en-US" sz="240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find_max_steps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num_of_steps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A structure for storing two numbers.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BA9232-FB87-0083-A6B4-5C40E820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update_mc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latin typeface="Courier New" pitchFamily="49" charset="0"/>
              </a:rPr>
              <a:t> cs1010,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cs1010.mc =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/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module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>
                <a:latin typeface="Courier New" pitchFamily="49" charset="0"/>
              </a:rPr>
              <a:t>module;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257326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Better to name the type </a:t>
            </a:r>
            <a:r>
              <a:rPr lang="en-SG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11BEF-3BD0-586B-335B-193F679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28: Struct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>
                <a:latin typeface="+mj-lt"/>
              </a:rPr>
              <a:t>Defining a Structure as a Type</a:t>
            </a: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33D6C-95F1-6D73-07A0-1117074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lang="en-US"/>
              <a:t>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More logical to organize the dimensions into a group and declare two variables of such a </a:t>
            </a:r>
            <a:r>
              <a:rPr lang="en-US" sz="2400" i="1"/>
              <a:t>group</a:t>
            </a:r>
            <a:r>
              <a:rPr lang="en-US" sz="240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F544DA-860D-4803-543C-B6661FA2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lang="en-US"/>
              <a:t>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members of a </a:t>
            </a:r>
            <a:r>
              <a:rPr lang="en-US" sz="2400" i="1"/>
              <a:t>group</a:t>
            </a:r>
            <a:r>
              <a:rPr lang="en-US" sz="2400"/>
              <a:t> may be </a:t>
            </a:r>
            <a:r>
              <a:rPr lang="en-US" sz="2400">
                <a:solidFill>
                  <a:srgbClr val="0000FF"/>
                </a:solidFill>
              </a:rPr>
              <a:t>heterogeneous </a:t>
            </a:r>
            <a:r>
              <a:rPr lang="en-US" sz="240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904DA-C7EF-5E00-0D15-380C718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box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latin typeface="Courier New" pitchFamily="49" charset="0"/>
                <a:cs typeface="Arial" charset="0"/>
              </a:rPr>
              <a:t> account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result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3DBF-5956-33CA-DD1A-1C86A10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structure is </a:t>
            </a:r>
            <a:r>
              <a:rPr lang="en-US" sz="2400" u="sng">
                <a:solidFill>
                  <a:srgbClr val="C00000"/>
                </a:solidFill>
              </a:rPr>
              <a:t>NOT</a:t>
            </a:r>
            <a:r>
              <a:rPr lang="en-US" sz="240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It is just a compound data type.</a:t>
            </a:r>
            <a:br>
              <a:rPr lang="en-US" sz="2000"/>
            </a:br>
            <a:endParaRPr lang="en-US" sz="120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following is a </a:t>
            </a:r>
            <a:r>
              <a:rPr lang="en-US" sz="2400" u="sng"/>
              <a:t>definition of a type</a:t>
            </a:r>
            <a:r>
              <a:rPr lang="en-US" sz="2400"/>
              <a:t>, NOT a </a:t>
            </a:r>
            <a:r>
              <a:rPr lang="en-US" sz="2400" u="sng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>
                <a:solidFill>
                  <a:srgbClr val="C00000"/>
                </a:solidFill>
              </a:rPr>
              <a:t>No</a:t>
            </a:r>
            <a:r>
              <a:rPr lang="en-US" sz="200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F0DDA-3B54-7E7A-7873-638FA1F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similar to declaring ordinary variables</a:t>
            </a:r>
            <a:r>
              <a:rPr lang="en-US" sz="200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Before function prototypes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(but after preprocessor directives)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Inside any function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D478A-7CFE-17DB-6DF6-0574C13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cs1010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Unmentioned components are initialized to 0.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E4ACD-827E-1BD3-82BA-A2BD5825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Unit28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cs1010.mc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*cs1010,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(*cs1010).mc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More efficient and allow changes to be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cs1010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Using the arrow operator as a shorthand.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21EEF-0612-42E1-1DA1-114C2283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898</Words>
  <Application>Microsoft Office PowerPoint</Application>
  <PresentationFormat>On-screen Show 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28: Struct</vt:lpstr>
      <vt:lpstr>Organizing Data</vt:lpstr>
      <vt:lpstr>Organizing Data</vt:lpstr>
      <vt:lpstr>Structure</vt:lpstr>
      <vt:lpstr>Structure</vt:lpstr>
      <vt:lpstr>Structure Variables</vt:lpstr>
      <vt:lpstr>Structure Variables</vt:lpstr>
      <vt:lpstr>Structures as Parameters</vt:lpstr>
      <vt:lpstr>Returning a Structure</vt:lpstr>
      <vt:lpstr>Defining a Structure as a Type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2024-01-31T05:46:08Z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