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468" r:id="rId3"/>
    <p:sldId id="601" r:id="rId4"/>
    <p:sldId id="553" r:id="rId5"/>
    <p:sldId id="617" r:id="rId6"/>
    <p:sldId id="564" r:id="rId7"/>
    <p:sldId id="619" r:id="rId8"/>
    <p:sldId id="620" r:id="rId9"/>
    <p:sldId id="639" r:id="rId10"/>
    <p:sldId id="638" r:id="rId11"/>
    <p:sldId id="636" r:id="rId12"/>
    <p:sldId id="622" r:id="rId13"/>
    <p:sldId id="640" r:id="rId14"/>
    <p:sldId id="635" r:id="rId15"/>
    <p:sldId id="637" r:id="rId16"/>
    <p:sldId id="526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456C-A55A-4C8C-8F16-D2D438139A31}" v="226" dt="2024-02-19T08:32:0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21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488D456C-A55A-4C8C-8F16-D2D438139A31}"/>
    <pc:docChg chg="undo redo custSel addSld delSld modSld sldOrd">
      <pc:chgData name="Zhao Jin" userId="cd05a825-544c-438a-9ba1-08e63db50b47" providerId="ADAL" clId="{488D456C-A55A-4C8C-8F16-D2D438139A31}" dt="2024-02-19T08:53:55.563" v="1615" actId="207"/>
      <pc:docMkLst>
        <pc:docMk/>
      </pc:docMkLst>
      <pc:sldChg chg="modSp mod">
        <pc:chgData name="Zhao Jin" userId="cd05a825-544c-438a-9ba1-08e63db50b47" providerId="ADAL" clId="{488D456C-A55A-4C8C-8F16-D2D438139A31}" dt="2024-02-19T08:53:17.134" v="1584" actId="20577"/>
        <pc:sldMkLst>
          <pc:docMk/>
          <pc:sldMk cId="0" sldId="256"/>
        </pc:sldMkLst>
        <pc:spChg chg="mod">
          <ac:chgData name="Zhao Jin" userId="cd05a825-544c-438a-9ba1-08e63db50b47" providerId="ADAL" clId="{488D456C-A55A-4C8C-8F16-D2D438139A31}" dt="2024-02-19T08:52:58.343" v="156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8:53:17.134" v="1584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488D456C-A55A-4C8C-8F16-D2D438139A31}" dt="2024-02-19T08:53:55.563" v="1615" actId="207"/>
        <pc:sldMkLst>
          <pc:docMk/>
          <pc:sldMk cId="2438607696" sldId="468"/>
        </pc:sldMkLst>
        <pc:spChg chg="mod">
          <ac:chgData name="Zhao Jin" userId="cd05a825-544c-438a-9ba1-08e63db50b47" providerId="ADAL" clId="{488D456C-A55A-4C8C-8F16-D2D438139A31}" dt="2024-02-19T08:53:55.563" v="1615" actId="20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488D456C-A55A-4C8C-8F16-D2D438139A31}" dt="2024-02-19T08:32:55.797" v="1559" actId="404"/>
        <pc:sldMkLst>
          <pc:docMk/>
          <pc:sldMk cId="1067695719" sldId="526"/>
        </pc:sldMkLst>
        <pc:spChg chg="mod">
          <ac:chgData name="Zhao Jin" userId="cd05a825-544c-438a-9ba1-08e63db50b47" providerId="ADAL" clId="{488D456C-A55A-4C8C-8F16-D2D438139A31}" dt="2024-02-19T08:32:55.797" v="1559" actId="404"/>
          <ac:spMkLst>
            <pc:docMk/>
            <pc:sldMk cId="1067695719" sldId="526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488D456C-A55A-4C8C-8F16-D2D438139A31}" dt="2024-02-19T08:53:36.376" v="1612"/>
        <pc:sldMkLst>
          <pc:docMk/>
          <pc:sldMk cId="1427618944" sldId="553"/>
        </pc:sldMkLst>
        <pc:spChg chg="mod">
          <ac:chgData name="Zhao Jin" userId="cd05a825-544c-438a-9ba1-08e63db50b47" providerId="ADAL" clId="{488D456C-A55A-4C8C-8F16-D2D438139A31}" dt="2024-02-19T08:53:36.376" v="1612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mod">
        <pc:chgData name="Zhao Jin" userId="cd05a825-544c-438a-9ba1-08e63db50b47" providerId="ADAL" clId="{488D456C-A55A-4C8C-8F16-D2D438139A31}" dt="2024-02-19T03:56:48.153" v="451" actId="20577"/>
        <pc:sldMkLst>
          <pc:docMk/>
          <pc:sldMk cId="894186310" sldId="564"/>
        </pc:sldMkLst>
        <pc:spChg chg="mod">
          <ac:chgData name="Zhao Jin" userId="cd05a825-544c-438a-9ba1-08e63db50b47" providerId="ADAL" clId="{488D456C-A55A-4C8C-8F16-D2D438139A31}" dt="2024-02-19T03:56:48.153" v="451" actId="20577"/>
          <ac:spMkLst>
            <pc:docMk/>
            <pc:sldMk cId="894186310" sldId="564"/>
            <ac:spMk id="9" creationId="{E822A0D5-9D76-43F4-AB94-614D7B22B216}"/>
          </ac:spMkLst>
        </pc:spChg>
      </pc:sldChg>
      <pc:sldChg chg="modSp mod">
        <pc:chgData name="Zhao Jin" userId="cd05a825-544c-438a-9ba1-08e63db50b47" providerId="ADAL" clId="{488D456C-A55A-4C8C-8F16-D2D438139A31}" dt="2024-02-19T08:53:28.449" v="1611" actId="20577"/>
        <pc:sldMkLst>
          <pc:docMk/>
          <pc:sldMk cId="2900383044" sldId="601"/>
        </pc:sldMkLst>
        <pc:spChg chg="mod">
          <ac:chgData name="Zhao Jin" userId="cd05a825-544c-438a-9ba1-08e63db50b47" providerId="ADAL" clId="{488D456C-A55A-4C8C-8F16-D2D438139A31}" dt="2024-02-19T08:53:28.449" v="1611" actId="20577"/>
          <ac:spMkLst>
            <pc:docMk/>
            <pc:sldMk cId="2900383044" sldId="601"/>
            <ac:spMk id="14338" creationId="{00000000-0000-0000-0000-000000000000}"/>
          </ac:spMkLst>
        </pc:spChg>
      </pc:sldChg>
      <pc:sldChg chg="addSp delSp modSp mod addAnim delAnim">
        <pc:chgData name="Zhao Jin" userId="cd05a825-544c-438a-9ba1-08e63db50b47" providerId="ADAL" clId="{488D456C-A55A-4C8C-8F16-D2D438139A31}" dt="2024-02-19T08:53:39.064" v="1613"/>
        <pc:sldMkLst>
          <pc:docMk/>
          <pc:sldMk cId="3134748163" sldId="617"/>
        </pc:sldMkLst>
        <pc:spChg chg="add del">
          <ac:chgData name="Zhao Jin" userId="cd05a825-544c-438a-9ba1-08e63db50b47" providerId="ADAL" clId="{488D456C-A55A-4C8C-8F16-D2D438139A31}" dt="2024-02-19T03:47:31.504" v="36" actId="21"/>
          <ac:spMkLst>
            <pc:docMk/>
            <pc:sldMk cId="3134748163" sldId="617"/>
            <ac:spMk id="28" creationId="{94F9894A-FE3F-4ADA-8CBB-E7F37F45CFEA}"/>
          </ac:spMkLst>
        </pc:spChg>
        <pc:spChg chg="add del mod">
          <ac:chgData name="Zhao Jin" userId="cd05a825-544c-438a-9ba1-08e63db50b47" providerId="ADAL" clId="{488D456C-A55A-4C8C-8F16-D2D438139A31}" dt="2024-02-19T03:47:31.504" v="36" actId="21"/>
          <ac:spMkLst>
            <pc:docMk/>
            <pc:sldMk cId="3134748163" sldId="617"/>
            <ac:spMk id="29" creationId="{4180184E-1FEE-4283-B943-E40427E90E6B}"/>
          </ac:spMkLst>
        </pc:spChg>
        <pc:spChg chg="mod">
          <ac:chgData name="Zhao Jin" userId="cd05a825-544c-438a-9ba1-08e63db50b47" providerId="ADAL" clId="{488D456C-A55A-4C8C-8F16-D2D438139A31}" dt="2024-02-19T03:47:30.190" v="34" actId="1035"/>
          <ac:spMkLst>
            <pc:docMk/>
            <pc:sldMk cId="3134748163" sldId="617"/>
            <ac:spMk id="31" creationId="{CBC43EC0-BFC4-41DB-AB62-1FBDFC646D4F}"/>
          </ac:spMkLst>
        </pc:spChg>
        <pc:spChg chg="mod">
          <ac:chgData name="Zhao Jin" userId="cd05a825-544c-438a-9ba1-08e63db50b47" providerId="ADAL" clId="{488D456C-A55A-4C8C-8F16-D2D438139A31}" dt="2024-02-19T03:47:30.190" v="34" actId="1035"/>
          <ac:spMkLst>
            <pc:docMk/>
            <pc:sldMk cId="3134748163" sldId="617"/>
            <ac:spMk id="32" creationId="{E2D22E88-082D-4970-AC98-99144B0205C8}"/>
          </ac:spMkLst>
        </pc:spChg>
        <pc:spChg chg="mod">
          <ac:chgData name="Zhao Jin" userId="cd05a825-544c-438a-9ba1-08e63db50b47" providerId="ADAL" clId="{488D456C-A55A-4C8C-8F16-D2D438139A31}" dt="2024-02-19T08:53:39.064" v="1613"/>
          <ac:spMkLst>
            <pc:docMk/>
            <pc:sldMk cId="3134748163" sldId="617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488D456C-A55A-4C8C-8F16-D2D438139A31}" dt="2024-02-19T03:47:31.504" v="36" actId="21"/>
          <ac:picMkLst>
            <pc:docMk/>
            <pc:sldMk cId="3134748163" sldId="617"/>
            <ac:picMk id="30" creationId="{42EE6A6A-07FA-4491-ABB7-0448B7DB15A1}"/>
          </ac:picMkLst>
        </pc:picChg>
      </pc:sldChg>
      <pc:sldChg chg="addSp delSp modSp mod delAnim modAnim">
        <pc:chgData name="Zhao Jin" userId="cd05a825-544c-438a-9ba1-08e63db50b47" providerId="ADAL" clId="{488D456C-A55A-4C8C-8F16-D2D438139A31}" dt="2024-02-19T04:44:04.685" v="1463" actId="20577"/>
        <pc:sldMkLst>
          <pc:docMk/>
          <pc:sldMk cId="3503582036" sldId="622"/>
        </pc:sldMkLst>
        <pc:spChg chg="del mod topLvl">
          <ac:chgData name="Zhao Jin" userId="cd05a825-544c-438a-9ba1-08e63db50b47" providerId="ADAL" clId="{488D456C-A55A-4C8C-8F16-D2D438139A31}" dt="2024-02-19T04:42:34.765" v="1333" actId="478"/>
          <ac:spMkLst>
            <pc:docMk/>
            <pc:sldMk cId="3503582036" sldId="622"/>
            <ac:spMk id="9" creationId="{A50C399D-B37D-6773-5DB9-84928860645F}"/>
          </ac:spMkLst>
        </pc:spChg>
        <pc:spChg chg="mod">
          <ac:chgData name="Zhao Jin" userId="cd05a825-544c-438a-9ba1-08e63db50b47" providerId="ADAL" clId="{488D456C-A55A-4C8C-8F16-D2D438139A31}" dt="2024-02-19T04:35:50.895" v="1196" actId="207"/>
          <ac:spMkLst>
            <pc:docMk/>
            <pc:sldMk cId="3503582036" sldId="622"/>
            <ac:spMk id="10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4:04.685" v="1463" actId="20577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2:39.096" v="1359" actId="1036"/>
          <ac:spMkLst>
            <pc:docMk/>
            <pc:sldMk cId="3503582036" sldId="622"/>
            <ac:spMk id="39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2:39.096" v="1359" actId="1036"/>
          <ac:spMkLst>
            <pc:docMk/>
            <pc:sldMk cId="3503582036" sldId="622"/>
            <ac:spMk id="40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35:19.578" v="1175" actId="20577"/>
          <ac:spMkLst>
            <pc:docMk/>
            <pc:sldMk cId="3503582036" sldId="622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488D456C-A55A-4C8C-8F16-D2D438139A31}" dt="2024-02-19T04:42:34.765" v="1333" actId="478"/>
          <ac:grpSpMkLst>
            <pc:docMk/>
            <pc:sldMk cId="3503582036" sldId="622"/>
            <ac:grpSpMk id="5" creationId="{5E1D6B4F-74A0-188F-7C4D-E5D3DB12309C}"/>
          </ac:grpSpMkLst>
        </pc:grpChg>
        <pc:grpChg chg="mod">
          <ac:chgData name="Zhao Jin" userId="cd05a825-544c-438a-9ba1-08e63db50b47" providerId="ADAL" clId="{488D456C-A55A-4C8C-8F16-D2D438139A31}" dt="2024-02-19T04:42:39.096" v="1359" actId="1036"/>
          <ac:grpSpMkLst>
            <pc:docMk/>
            <pc:sldMk cId="3503582036" sldId="622"/>
            <ac:grpSpMk id="6" creationId="{00000000-0000-0000-0000-000000000000}"/>
          </ac:grpSpMkLst>
        </pc:grpChg>
        <pc:cxnChg chg="del mod">
          <ac:chgData name="Zhao Jin" userId="cd05a825-544c-438a-9ba1-08e63db50b47" providerId="ADAL" clId="{488D456C-A55A-4C8C-8F16-D2D438139A31}" dt="2024-02-19T04:41:55.259" v="1266" actId="478"/>
          <ac:cxnSpMkLst>
            <pc:docMk/>
            <pc:sldMk cId="3503582036" sldId="622"/>
            <ac:cxnSpMk id="7" creationId="{F8158C15-1D98-D37D-F61B-A2565323A669}"/>
          </ac:cxnSpMkLst>
        </pc:cxnChg>
        <pc:cxnChg chg="del mod topLvl">
          <ac:chgData name="Zhao Jin" userId="cd05a825-544c-438a-9ba1-08e63db50b47" providerId="ADAL" clId="{488D456C-A55A-4C8C-8F16-D2D438139A31}" dt="2024-02-19T04:42:36.139" v="1334" actId="478"/>
          <ac:cxnSpMkLst>
            <pc:docMk/>
            <pc:sldMk cId="3503582036" sldId="622"/>
            <ac:cxnSpMk id="8" creationId="{9EBD39EE-32A5-269B-0A55-EFF187501C89}"/>
          </ac:cxnSpMkLst>
        </pc:cxnChg>
      </pc:sldChg>
      <pc:sldChg chg="addSp delSp modSp mod addAnim delAnim modAnim">
        <pc:chgData name="Zhao Jin" userId="cd05a825-544c-438a-9ba1-08e63db50b47" providerId="ADAL" clId="{488D456C-A55A-4C8C-8F16-D2D438139A31}" dt="2024-02-19T04:46:12.813" v="1482" actId="1035"/>
        <pc:sldMkLst>
          <pc:docMk/>
          <pc:sldMk cId="1258830549" sldId="635"/>
        </pc:sldMkLst>
        <pc:spChg chg="add mod">
          <ac:chgData name="Zhao Jin" userId="cd05a825-544c-438a-9ba1-08e63db50b47" providerId="ADAL" clId="{488D456C-A55A-4C8C-8F16-D2D438139A31}" dt="2024-02-19T04:34:35.149" v="1169" actId="207"/>
          <ac:spMkLst>
            <pc:docMk/>
            <pc:sldMk cId="1258830549" sldId="635"/>
            <ac:spMk id="4" creationId="{20BB527D-AE25-0208-1982-1B5335E0B996}"/>
          </ac:spMkLst>
        </pc:spChg>
        <pc:spChg chg="mod">
          <ac:chgData name="Zhao Jin" userId="cd05a825-544c-438a-9ba1-08e63db50b47" providerId="ADAL" clId="{488D456C-A55A-4C8C-8F16-D2D438139A31}" dt="2024-02-19T04:33:29.251" v="1042" actId="13926"/>
          <ac:spMkLst>
            <pc:docMk/>
            <pc:sldMk cId="1258830549" sldId="635"/>
            <ac:spMk id="13" creationId="{00000000-0000-0000-0000-000000000000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38" creationId="{3EC4CF0B-4148-43F3-A866-11ADAF6ED1A0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3" creationId="{EB6880D9-D9CA-40A4-82A9-43BA3AA5806E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4" creationId="{DC3A5C19-939F-4F66-9142-0D02E4940B28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5" creationId="{41D479DC-95D0-4D12-8B59-31FE63F19C57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6" creationId="{5E7AB43C-0397-48B2-8183-C1DDAE52ED67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7" creationId="{E361DF53-E7B7-4943-BCDD-021EF39AD240}"/>
          </ac:spMkLst>
        </pc:spChg>
        <pc:spChg chg="mod">
          <ac:chgData name="Zhao Jin" userId="cd05a825-544c-438a-9ba1-08e63db50b47" providerId="ADAL" clId="{488D456C-A55A-4C8C-8F16-D2D438139A31}" dt="2024-02-19T04:46:12.813" v="1482" actId="1035"/>
          <ac:spMkLst>
            <pc:docMk/>
            <pc:sldMk cId="1258830549" sldId="635"/>
            <ac:spMk id="48" creationId="{6493243D-6763-4911-84E8-0FE5DDF42A27}"/>
          </ac:spMkLst>
        </pc:spChg>
        <pc:spChg chg="mod">
          <ac:chgData name="Zhao Jin" userId="cd05a825-544c-438a-9ba1-08e63db50b47" providerId="ADAL" clId="{488D456C-A55A-4C8C-8F16-D2D438139A31}" dt="2024-02-19T04:28:42.340" v="981" actId="1035"/>
          <ac:spMkLst>
            <pc:docMk/>
            <pc:sldMk cId="1258830549" sldId="635"/>
            <ac:spMk id="49" creationId="{A9D5CCCF-DE5D-4753-9B65-63AF1E68D965}"/>
          </ac:spMkLst>
        </pc:spChg>
        <pc:spChg chg="mod">
          <ac:chgData name="Zhao Jin" userId="cd05a825-544c-438a-9ba1-08e63db50b47" providerId="ADAL" clId="{488D456C-A55A-4C8C-8F16-D2D438139A31}" dt="2024-02-19T04:29:42.805" v="998" actId="1076"/>
          <ac:spMkLst>
            <pc:docMk/>
            <pc:sldMk cId="1258830549" sldId="635"/>
            <ac:spMk id="55" creationId="{AE7533C6-6C79-4059-93B3-A3491249A21F}"/>
          </ac:spMkLst>
        </pc:spChg>
        <pc:spChg chg="add del">
          <ac:chgData name="Zhao Jin" userId="cd05a825-544c-438a-9ba1-08e63db50b47" providerId="ADAL" clId="{488D456C-A55A-4C8C-8F16-D2D438139A31}" dt="2024-02-19T04:29:39.405" v="997" actId="478"/>
          <ac:spMkLst>
            <pc:docMk/>
            <pc:sldMk cId="1258830549" sldId="635"/>
            <ac:spMk id="60" creationId="{3BA40477-BBC4-485C-A481-816E23593E32}"/>
          </ac:spMkLst>
        </pc:spChg>
        <pc:spChg chg="mod">
          <ac:chgData name="Zhao Jin" userId="cd05a825-544c-438a-9ba1-08e63db50b47" providerId="ADAL" clId="{488D456C-A55A-4C8C-8F16-D2D438139A31}" dt="2024-02-19T04:25:00.203" v="800" actId="20577"/>
          <ac:spMkLst>
            <pc:docMk/>
            <pc:sldMk cId="1258830549" sldId="635"/>
            <ac:spMk id="14338" creationId="{00000000-0000-0000-0000-000000000000}"/>
          </ac:spMkLst>
        </pc:s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37" creationId="{0EBBAA66-5BA5-4320-A4BD-5629D9DF9131}"/>
          </ac:grpSpMkLst>
        </pc:gr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39" creationId="{67DC3D40-15F7-4EBD-B099-1836A05534A1}"/>
          </ac:grpSpMkLst>
        </pc:gr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41" creationId="{C4235436-B427-4DEB-8FE5-E31228E03A60}"/>
          </ac:grpSpMkLst>
        </pc:grpChg>
        <pc:grpChg chg="mod">
          <ac:chgData name="Zhao Jin" userId="cd05a825-544c-438a-9ba1-08e63db50b47" providerId="ADAL" clId="{488D456C-A55A-4C8C-8F16-D2D438139A31}" dt="2024-02-19T04:46:12.813" v="1482" actId="1035"/>
          <ac:grpSpMkLst>
            <pc:docMk/>
            <pc:sldMk cId="1258830549" sldId="635"/>
            <ac:grpSpMk id="42" creationId="{1B6CD8CE-626D-431E-A3C3-C6D57D52421C}"/>
          </ac:grpSpMkLst>
        </pc:grpChg>
        <pc:cxnChg chg="mod">
          <ac:chgData name="Zhao Jin" userId="cd05a825-544c-438a-9ba1-08e63db50b47" providerId="ADAL" clId="{488D456C-A55A-4C8C-8F16-D2D438139A31}" dt="2024-02-19T04:46:12.813" v="1482" actId="1035"/>
          <ac:cxnSpMkLst>
            <pc:docMk/>
            <pc:sldMk cId="1258830549" sldId="635"/>
            <ac:cxnSpMk id="40" creationId="{1D9BC436-B10A-4D01-8BC3-780896F851D5}"/>
          </ac:cxnSpMkLst>
        </pc:cxnChg>
      </pc:sldChg>
      <pc:sldChg chg="addSp delSp modSp mod modAnim">
        <pc:chgData name="Zhao Jin" userId="cd05a825-544c-438a-9ba1-08e63db50b47" providerId="ADAL" clId="{488D456C-A55A-4C8C-8F16-D2D438139A31}" dt="2024-02-19T03:49:29.071" v="159" actId="20577"/>
        <pc:sldMkLst>
          <pc:docMk/>
          <pc:sldMk cId="2212416160" sldId="636"/>
        </pc:sldMkLst>
        <pc:spChg chg="mod">
          <ac:chgData name="Zhao Jin" userId="cd05a825-544c-438a-9ba1-08e63db50b47" providerId="ADAL" clId="{488D456C-A55A-4C8C-8F16-D2D438139A31}" dt="2024-02-19T03:48:05.667" v="90" actId="20577"/>
          <ac:spMkLst>
            <pc:docMk/>
            <pc:sldMk cId="2212416160" sldId="636"/>
            <ac:spMk id="9" creationId="{E822A0D5-9D76-43F4-AB94-614D7B22B216}"/>
          </ac:spMkLst>
        </pc:spChg>
        <pc:spChg chg="del">
          <ac:chgData name="Zhao Jin" userId="cd05a825-544c-438a-9ba1-08e63db50b47" providerId="ADAL" clId="{488D456C-A55A-4C8C-8F16-D2D438139A31}" dt="2024-02-19T03:47:39.990" v="37" actId="478"/>
          <ac:spMkLst>
            <pc:docMk/>
            <pc:sldMk cId="2212416160" sldId="636"/>
            <ac:spMk id="11" creationId="{B7ED83DE-C05B-4FC4-99CE-61E40A52C3FD}"/>
          </ac:spMkLst>
        </pc:spChg>
        <pc:spChg chg="mod">
          <ac:chgData name="Zhao Jin" userId="cd05a825-544c-438a-9ba1-08e63db50b47" providerId="ADAL" clId="{488D456C-A55A-4C8C-8F16-D2D438139A31}" dt="2024-02-19T03:49:02.308" v="149" actId="1036"/>
          <ac:spMkLst>
            <pc:docMk/>
            <pc:sldMk cId="2212416160" sldId="636"/>
            <ac:spMk id="12" creationId="{169F4979-B9C6-43F0-93A3-6BF77776027D}"/>
          </ac:spMkLst>
        </pc:spChg>
        <pc:spChg chg="del">
          <ac:chgData name="Zhao Jin" userId="cd05a825-544c-438a-9ba1-08e63db50b47" providerId="ADAL" clId="{488D456C-A55A-4C8C-8F16-D2D438139A31}" dt="2024-02-19T03:47:39.990" v="37" actId="478"/>
          <ac:spMkLst>
            <pc:docMk/>
            <pc:sldMk cId="2212416160" sldId="636"/>
            <ac:spMk id="13" creationId="{A6C30920-C994-477D-BF38-FB31A7971AB0}"/>
          </ac:spMkLst>
        </pc:spChg>
        <pc:spChg chg="mod">
          <ac:chgData name="Zhao Jin" userId="cd05a825-544c-438a-9ba1-08e63db50b47" providerId="ADAL" clId="{488D456C-A55A-4C8C-8F16-D2D438139A31}" dt="2024-02-19T03:49:02.308" v="149" actId="1036"/>
          <ac:spMkLst>
            <pc:docMk/>
            <pc:sldMk cId="2212416160" sldId="636"/>
            <ac:spMk id="15" creationId="{500EF6BD-9BC4-4E8E-939F-E9349ECF5954}"/>
          </ac:spMkLst>
        </pc:spChg>
        <pc:spChg chg="mod">
          <ac:chgData name="Zhao Jin" userId="cd05a825-544c-438a-9ba1-08e63db50b47" providerId="ADAL" clId="{488D456C-A55A-4C8C-8F16-D2D438139A31}" dt="2024-02-19T03:49:02.308" v="149" actId="1036"/>
          <ac:spMkLst>
            <pc:docMk/>
            <pc:sldMk cId="2212416160" sldId="636"/>
            <ac:spMk id="17" creationId="{FDCA8A0B-40B7-4F43-B8F2-60ABE9261219}"/>
          </ac:spMkLst>
        </pc:spChg>
        <pc:spChg chg="add mod">
          <ac:chgData name="Zhao Jin" userId="cd05a825-544c-438a-9ba1-08e63db50b47" providerId="ADAL" clId="{488D456C-A55A-4C8C-8F16-D2D438139A31}" dt="2024-02-19T03:47:50.569" v="42" actId="1076"/>
          <ac:spMkLst>
            <pc:docMk/>
            <pc:sldMk cId="2212416160" sldId="636"/>
            <ac:spMk id="28" creationId="{94F9894A-FE3F-4ADA-8CBB-E7F37F45CFEA}"/>
          </ac:spMkLst>
        </pc:spChg>
        <pc:spChg chg="add mod">
          <ac:chgData name="Zhao Jin" userId="cd05a825-544c-438a-9ba1-08e63db50b47" providerId="ADAL" clId="{488D456C-A55A-4C8C-8F16-D2D438139A31}" dt="2024-02-19T03:47:50.569" v="42" actId="1076"/>
          <ac:spMkLst>
            <pc:docMk/>
            <pc:sldMk cId="2212416160" sldId="636"/>
            <ac:spMk id="29" creationId="{4180184E-1FEE-4283-B943-E40427E90E6B}"/>
          </ac:spMkLst>
        </pc:spChg>
        <pc:spChg chg="mod">
          <ac:chgData name="Zhao Jin" userId="cd05a825-544c-438a-9ba1-08e63db50b47" providerId="ADAL" clId="{488D456C-A55A-4C8C-8F16-D2D438139A31}" dt="2024-02-19T03:49:29.071" v="159" actId="20577"/>
          <ac:spMkLst>
            <pc:docMk/>
            <pc:sldMk cId="2212416160" sldId="636"/>
            <ac:spMk id="14338" creationId="{00000000-0000-0000-0000-000000000000}"/>
          </ac:spMkLst>
        </pc:spChg>
        <pc:picChg chg="mod">
          <ac:chgData name="Zhao Jin" userId="cd05a825-544c-438a-9ba1-08e63db50b47" providerId="ADAL" clId="{488D456C-A55A-4C8C-8F16-D2D438139A31}" dt="2024-02-19T03:49:02.308" v="149" actId="1036"/>
          <ac:picMkLst>
            <pc:docMk/>
            <pc:sldMk cId="2212416160" sldId="636"/>
            <ac:picMk id="18" creationId="{60E33BCF-77C3-4B9B-A4E9-A93160326CFA}"/>
          </ac:picMkLst>
        </pc:picChg>
        <pc:picChg chg="del">
          <ac:chgData name="Zhao Jin" userId="cd05a825-544c-438a-9ba1-08e63db50b47" providerId="ADAL" clId="{488D456C-A55A-4C8C-8F16-D2D438139A31}" dt="2024-02-19T03:47:39.990" v="37" actId="478"/>
          <ac:picMkLst>
            <pc:docMk/>
            <pc:sldMk cId="2212416160" sldId="636"/>
            <ac:picMk id="19" creationId="{209E0369-02DB-4A69-B156-1338986ECD00}"/>
          </ac:picMkLst>
        </pc:picChg>
        <pc:picChg chg="mod">
          <ac:chgData name="Zhao Jin" userId="cd05a825-544c-438a-9ba1-08e63db50b47" providerId="ADAL" clId="{488D456C-A55A-4C8C-8F16-D2D438139A31}" dt="2024-02-19T03:49:02.308" v="149" actId="1036"/>
          <ac:picMkLst>
            <pc:docMk/>
            <pc:sldMk cId="2212416160" sldId="636"/>
            <ac:picMk id="20" creationId="{F16529B6-D452-44B4-B7CE-293D5E13FBB7}"/>
          </ac:picMkLst>
        </pc:picChg>
        <pc:picChg chg="add mod">
          <ac:chgData name="Zhao Jin" userId="cd05a825-544c-438a-9ba1-08e63db50b47" providerId="ADAL" clId="{488D456C-A55A-4C8C-8F16-D2D438139A31}" dt="2024-02-19T03:47:50.569" v="42" actId="1076"/>
          <ac:picMkLst>
            <pc:docMk/>
            <pc:sldMk cId="2212416160" sldId="636"/>
            <ac:picMk id="30" creationId="{42EE6A6A-07FA-4491-ABB7-0448B7DB15A1}"/>
          </ac:picMkLst>
        </pc:picChg>
      </pc:sldChg>
      <pc:sldChg chg="modSp mod">
        <pc:chgData name="Zhao Jin" userId="cd05a825-544c-438a-9ba1-08e63db50b47" providerId="ADAL" clId="{488D456C-A55A-4C8C-8F16-D2D438139A31}" dt="2024-02-19T04:41:19.730" v="1263" actId="20577"/>
        <pc:sldMkLst>
          <pc:docMk/>
          <pc:sldMk cId="2437490798" sldId="637"/>
        </pc:sldMkLst>
        <pc:spChg chg="mod">
          <ac:chgData name="Zhao Jin" userId="cd05a825-544c-438a-9ba1-08e63db50b47" providerId="ADAL" clId="{488D456C-A55A-4C8C-8F16-D2D438139A31}" dt="2024-02-19T04:41:19.730" v="1263" actId="20577"/>
          <ac:spMkLst>
            <pc:docMk/>
            <pc:sldMk cId="2437490798" sldId="637"/>
            <ac:spMk id="59" creationId="{33B4E5E4-978F-4C76-9C9E-32FCCE70B3E2}"/>
          </ac:spMkLst>
        </pc:spChg>
        <pc:spChg chg="mod">
          <ac:chgData name="Zhao Jin" userId="cd05a825-544c-438a-9ba1-08e63db50b47" providerId="ADAL" clId="{488D456C-A55A-4C8C-8F16-D2D438139A31}" dt="2024-02-19T04:40:55.254" v="1204" actId="20577"/>
          <ac:spMkLst>
            <pc:docMk/>
            <pc:sldMk cId="2437490798" sldId="637"/>
            <ac:spMk id="14338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488D456C-A55A-4C8C-8F16-D2D438139A31}" dt="2024-02-19T03:56:49.647" v="453" actId="14100"/>
        <pc:sldMkLst>
          <pc:docMk/>
          <pc:sldMk cId="1137784666" sldId="638"/>
        </pc:sldMkLst>
        <pc:spChg chg="add mod">
          <ac:chgData name="Zhao Jin" userId="cd05a825-544c-438a-9ba1-08e63db50b47" providerId="ADAL" clId="{488D456C-A55A-4C8C-8F16-D2D438139A31}" dt="2024-02-19T03:50:07.699" v="168"/>
          <ac:spMkLst>
            <pc:docMk/>
            <pc:sldMk cId="1137784666" sldId="638"/>
            <ac:spMk id="4" creationId="{46CB2FEA-3B55-D0C0-393C-F920E579BF48}"/>
          </ac:spMkLst>
        </pc:spChg>
        <pc:spChg chg="add mod">
          <ac:chgData name="Zhao Jin" userId="cd05a825-544c-438a-9ba1-08e63db50b47" providerId="ADAL" clId="{488D456C-A55A-4C8C-8F16-D2D438139A31}" dt="2024-02-19T03:50:07.699" v="168"/>
          <ac:spMkLst>
            <pc:docMk/>
            <pc:sldMk cId="1137784666" sldId="638"/>
            <ac:spMk id="5" creationId="{EF18E36B-D5B7-4A4F-E3D6-DF2D3E30F870}"/>
          </ac:spMkLst>
        </pc:spChg>
        <pc:spChg chg="add mod">
          <ac:chgData name="Zhao Jin" userId="cd05a825-544c-438a-9ba1-08e63db50b47" providerId="ADAL" clId="{488D456C-A55A-4C8C-8F16-D2D438139A31}" dt="2024-02-19T03:51:30.980" v="313" actId="20577"/>
          <ac:spMkLst>
            <pc:docMk/>
            <pc:sldMk cId="1137784666" sldId="638"/>
            <ac:spMk id="7" creationId="{00264062-6988-BA01-8AD0-08DA36D8C97B}"/>
          </ac:spMkLst>
        </pc:spChg>
        <pc:spChg chg="add mod">
          <ac:chgData name="Zhao Jin" userId="cd05a825-544c-438a-9ba1-08e63db50b47" providerId="ADAL" clId="{488D456C-A55A-4C8C-8F16-D2D438139A31}" dt="2024-02-19T03:56:49.647" v="453" actId="14100"/>
          <ac:spMkLst>
            <pc:docMk/>
            <pc:sldMk cId="1137784666" sldId="638"/>
            <ac:spMk id="8" creationId="{E21FA08B-3FE6-8B73-7DA2-CC357AF0D271}"/>
          </ac:spMkLst>
        </pc:spChg>
        <pc:spChg chg="mod">
          <ac:chgData name="Zhao Jin" userId="cd05a825-544c-438a-9ba1-08e63db50b47" providerId="ADAL" clId="{488D456C-A55A-4C8C-8F16-D2D438139A31}" dt="2024-02-19T03:50:24.955" v="229" actId="20577"/>
          <ac:spMkLst>
            <pc:docMk/>
            <pc:sldMk cId="1137784666" sldId="638"/>
            <ac:spMk id="9" creationId="{9B22ADDC-C335-FE20-A85C-44FB7A7722E5}"/>
          </ac:spMkLst>
        </pc:spChg>
        <pc:spChg chg="mod">
          <ac:chgData name="Zhao Jin" userId="cd05a825-544c-438a-9ba1-08e63db50b47" providerId="ADAL" clId="{488D456C-A55A-4C8C-8F16-D2D438139A31}" dt="2024-02-19T03:48:30.869" v="120" actId="20577"/>
          <ac:spMkLst>
            <pc:docMk/>
            <pc:sldMk cId="1137784666" sldId="638"/>
            <ac:spMk id="11" creationId="{CF75D3F0-9B90-0804-E3C9-D6F928879BA9}"/>
          </ac:spMkLst>
        </pc:spChg>
        <pc:spChg chg="del">
          <ac:chgData name="Zhao Jin" userId="cd05a825-544c-438a-9ba1-08e63db50b47" providerId="ADAL" clId="{488D456C-A55A-4C8C-8F16-D2D438139A31}" dt="2024-02-19T03:48:14.549" v="93" actId="478"/>
          <ac:spMkLst>
            <pc:docMk/>
            <pc:sldMk cId="1137784666" sldId="638"/>
            <ac:spMk id="12" creationId="{41B58D89-6516-8EDD-AAC1-49146E7A6B52}"/>
          </ac:spMkLst>
        </pc:spChg>
        <pc:spChg chg="del">
          <ac:chgData name="Zhao Jin" userId="cd05a825-544c-438a-9ba1-08e63db50b47" providerId="ADAL" clId="{488D456C-A55A-4C8C-8F16-D2D438139A31}" dt="2024-02-19T03:48:14.549" v="93" actId="478"/>
          <ac:spMkLst>
            <pc:docMk/>
            <pc:sldMk cId="1137784666" sldId="638"/>
            <ac:spMk id="15" creationId="{00D27C45-4221-7235-485B-62469FE08F2E}"/>
          </ac:spMkLst>
        </pc:spChg>
        <pc:spChg chg="del">
          <ac:chgData name="Zhao Jin" userId="cd05a825-544c-438a-9ba1-08e63db50b47" providerId="ADAL" clId="{488D456C-A55A-4C8C-8F16-D2D438139A31}" dt="2024-02-19T03:48:14.549" v="93" actId="478"/>
          <ac:spMkLst>
            <pc:docMk/>
            <pc:sldMk cId="1137784666" sldId="638"/>
            <ac:spMk id="17" creationId="{C74848B8-B389-4089-AB35-83B11624500C}"/>
          </ac:spMkLst>
        </pc:spChg>
        <pc:spChg chg="mod">
          <ac:chgData name="Zhao Jin" userId="cd05a825-544c-438a-9ba1-08e63db50b47" providerId="ADAL" clId="{488D456C-A55A-4C8C-8F16-D2D438139A31}" dt="2024-02-19T03:49:23.232" v="157" actId="20577"/>
          <ac:spMkLst>
            <pc:docMk/>
            <pc:sldMk cId="1137784666" sldId="638"/>
            <ac:spMk id="14338" creationId="{5143472B-B791-01E5-D7E0-D435A7E0CF5A}"/>
          </ac:spMkLst>
        </pc:spChg>
        <pc:picChg chg="add mod">
          <ac:chgData name="Zhao Jin" userId="cd05a825-544c-438a-9ba1-08e63db50b47" providerId="ADAL" clId="{488D456C-A55A-4C8C-8F16-D2D438139A31}" dt="2024-02-19T03:50:07.699" v="168"/>
          <ac:picMkLst>
            <pc:docMk/>
            <pc:sldMk cId="1137784666" sldId="638"/>
            <ac:picMk id="6" creationId="{518AE365-6248-1880-77DA-ED5673D6C42C}"/>
          </ac:picMkLst>
        </pc:picChg>
        <pc:picChg chg="del">
          <ac:chgData name="Zhao Jin" userId="cd05a825-544c-438a-9ba1-08e63db50b47" providerId="ADAL" clId="{488D456C-A55A-4C8C-8F16-D2D438139A31}" dt="2024-02-19T03:48:14.549" v="93" actId="478"/>
          <ac:picMkLst>
            <pc:docMk/>
            <pc:sldMk cId="1137784666" sldId="638"/>
            <ac:picMk id="18" creationId="{A038E957-9029-2C3A-A82E-8E428DCF877F}"/>
          </ac:picMkLst>
        </pc:picChg>
        <pc:picChg chg="del">
          <ac:chgData name="Zhao Jin" userId="cd05a825-544c-438a-9ba1-08e63db50b47" providerId="ADAL" clId="{488D456C-A55A-4C8C-8F16-D2D438139A31}" dt="2024-02-19T03:48:14.549" v="93" actId="478"/>
          <ac:picMkLst>
            <pc:docMk/>
            <pc:sldMk cId="1137784666" sldId="638"/>
            <ac:picMk id="20" creationId="{D646F9A8-96E0-74A3-7C2F-4B948730A6CD}"/>
          </ac:picMkLst>
        </pc:picChg>
      </pc:sldChg>
      <pc:sldChg chg="addSp modSp add mod modAnim">
        <pc:chgData name="Zhao Jin" userId="cd05a825-544c-438a-9ba1-08e63db50b47" providerId="ADAL" clId="{488D456C-A55A-4C8C-8F16-D2D438139A31}" dt="2024-02-19T04:11:08.158" v="755" actId="207"/>
        <pc:sldMkLst>
          <pc:docMk/>
          <pc:sldMk cId="659351006" sldId="639"/>
        </pc:sldMkLst>
        <pc:spChg chg="add mod">
          <ac:chgData name="Zhao Jin" userId="cd05a825-544c-438a-9ba1-08e63db50b47" providerId="ADAL" clId="{488D456C-A55A-4C8C-8F16-D2D438139A31}" dt="2024-02-19T04:05:56.894" v="489"/>
          <ac:spMkLst>
            <pc:docMk/>
            <pc:sldMk cId="659351006" sldId="639"/>
            <ac:spMk id="5" creationId="{E2BD7CCC-12BD-AF06-FE70-1FEFC32B26BE}"/>
          </ac:spMkLst>
        </pc:spChg>
        <pc:spChg chg="add mod">
          <ac:chgData name="Zhao Jin" userId="cd05a825-544c-438a-9ba1-08e63db50b47" providerId="ADAL" clId="{488D456C-A55A-4C8C-8F16-D2D438139A31}" dt="2024-02-19T04:06:32.137" v="549" actId="1076"/>
          <ac:spMkLst>
            <pc:docMk/>
            <pc:sldMk cId="659351006" sldId="639"/>
            <ac:spMk id="7" creationId="{1648078B-0F5A-8C42-F0D5-0DFDBF898380}"/>
          </ac:spMkLst>
        </pc:spChg>
        <pc:spChg chg="add mod">
          <ac:chgData name="Zhao Jin" userId="cd05a825-544c-438a-9ba1-08e63db50b47" providerId="ADAL" clId="{488D456C-A55A-4C8C-8F16-D2D438139A31}" dt="2024-02-19T04:11:08.158" v="755" actId="207"/>
          <ac:spMkLst>
            <pc:docMk/>
            <pc:sldMk cId="659351006" sldId="639"/>
            <ac:spMk id="8" creationId="{2AB42B03-B71A-846A-F96D-D5D03DF16A57}"/>
          </ac:spMkLst>
        </pc:spChg>
        <pc:spChg chg="add mod">
          <ac:chgData name="Zhao Jin" userId="cd05a825-544c-438a-9ba1-08e63db50b47" providerId="ADAL" clId="{488D456C-A55A-4C8C-8F16-D2D438139A31}" dt="2024-02-19T04:10:40.038" v="753" actId="1035"/>
          <ac:spMkLst>
            <pc:docMk/>
            <pc:sldMk cId="659351006" sldId="639"/>
            <ac:spMk id="11" creationId="{39FDDBA0-D26A-1B00-9251-52AAFC78F2E2}"/>
          </ac:spMkLst>
        </pc:spChg>
        <pc:spChg chg="mod">
          <ac:chgData name="Zhao Jin" userId="cd05a825-544c-438a-9ba1-08e63db50b47" providerId="ADAL" clId="{488D456C-A55A-4C8C-8F16-D2D438139A31}" dt="2024-02-19T04:09:06.756" v="701" actId="207"/>
          <ac:spMkLst>
            <pc:docMk/>
            <pc:sldMk cId="659351006" sldId="639"/>
            <ac:spMk id="13" creationId="{69CBC44F-C102-B12E-52D0-57B2FA93B19A}"/>
          </ac:spMkLst>
        </pc:spChg>
        <pc:cxnChg chg="add mod">
          <ac:chgData name="Zhao Jin" userId="cd05a825-544c-438a-9ba1-08e63db50b47" providerId="ADAL" clId="{488D456C-A55A-4C8C-8F16-D2D438139A31}" dt="2024-02-19T04:05:56.894" v="489"/>
          <ac:cxnSpMkLst>
            <pc:docMk/>
            <pc:sldMk cId="659351006" sldId="639"/>
            <ac:cxnSpMk id="6" creationId="{F5CC71B3-24BA-D790-964A-625E41760030}"/>
          </ac:cxnSpMkLst>
        </pc:cxnChg>
      </pc:sldChg>
      <pc:sldChg chg="add del">
        <pc:chgData name="Zhao Jin" userId="cd05a825-544c-438a-9ba1-08e63db50b47" providerId="ADAL" clId="{488D456C-A55A-4C8C-8F16-D2D438139A31}" dt="2024-02-19T03:47:29.969" v="33"/>
        <pc:sldMkLst>
          <pc:docMk/>
          <pc:sldMk cId="3546228185" sldId="639"/>
        </pc:sldMkLst>
      </pc:sldChg>
      <pc:sldChg chg="addSp delSp modSp add mod delAnim modAnim">
        <pc:chgData name="Zhao Jin" userId="cd05a825-544c-438a-9ba1-08e63db50b47" providerId="ADAL" clId="{488D456C-A55A-4C8C-8F16-D2D438139A31}" dt="2024-02-19T04:32:40.256" v="1041" actId="20577"/>
        <pc:sldMkLst>
          <pc:docMk/>
          <pc:sldMk cId="62076643" sldId="640"/>
        </pc:sldMkLst>
        <pc:spChg chg="add 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4" creationId="{788A9CFC-012B-2F4B-61CC-D8AF4113E237}"/>
          </ac:spMkLst>
        </pc:spChg>
        <pc:spChg chg="add del mod">
          <ac:chgData name="Zhao Jin" userId="cd05a825-544c-438a-9ba1-08e63db50b47" providerId="ADAL" clId="{488D456C-A55A-4C8C-8F16-D2D438139A31}" dt="2024-02-19T04:29:17.418" v="992" actId="478"/>
          <ac:spMkLst>
            <pc:docMk/>
            <pc:sldMk cId="62076643" sldId="640"/>
            <ac:spMk id="5" creationId="{FF43A658-28D2-37E9-92DC-0665023803B1}"/>
          </ac:spMkLst>
        </pc:spChg>
        <pc:spChg chg="add del mod">
          <ac:chgData name="Zhao Jin" userId="cd05a825-544c-438a-9ba1-08e63db50b47" providerId="ADAL" clId="{488D456C-A55A-4C8C-8F16-D2D438139A31}" dt="2024-02-19T04:29:16.546" v="991" actId="478"/>
          <ac:spMkLst>
            <pc:docMk/>
            <pc:sldMk cId="62076643" sldId="640"/>
            <ac:spMk id="6" creationId="{B518E8E4-EEB8-2C58-A4F0-A94E068C9D24}"/>
          </ac:spMkLst>
        </pc:spChg>
        <pc:spChg chg="add del mod">
          <ac:chgData name="Zhao Jin" userId="cd05a825-544c-438a-9ba1-08e63db50b47" providerId="ADAL" clId="{488D456C-A55A-4C8C-8F16-D2D438139A31}" dt="2024-02-19T04:29:16.546" v="991" actId="478"/>
          <ac:spMkLst>
            <pc:docMk/>
            <pc:sldMk cId="62076643" sldId="640"/>
            <ac:spMk id="7" creationId="{530D5452-E557-D99E-FA03-9041E6627F11}"/>
          </ac:spMkLst>
        </pc:spChg>
        <pc:spChg chg="add mod or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8" creationId="{1B57747C-B8A6-AA55-691B-25223C2E0E37}"/>
          </ac:spMkLst>
        </pc:spChg>
        <pc:spChg chg="mod">
          <ac:chgData name="Zhao Jin" userId="cd05a825-544c-438a-9ba1-08e63db50b47" providerId="ADAL" clId="{488D456C-A55A-4C8C-8F16-D2D438139A31}" dt="2024-02-19T04:32:40.256" v="1041" actId="20577"/>
          <ac:spMkLst>
            <pc:docMk/>
            <pc:sldMk cId="62076643" sldId="640"/>
            <ac:spMk id="13" creationId="{35DFB3EC-D540-3366-65BF-786A37AD5631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18" creationId="{258ABC7A-A7B0-3898-6D98-E3B3E11245B7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19" creationId="{17378E3F-7779-7A7C-58C2-6271D04D0227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0" creationId="{2E3CF418-BE90-2785-3A95-5530B26E13A8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1" creationId="{EC8240FD-B02E-906E-C87A-D8AE5B0FE08E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2" creationId="{E8257CAC-0A10-6832-D5F8-D77EFDB1381F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3" creationId="{3854BD43-E249-1FE4-0069-9E24B558E819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4" creationId="{907A8177-69F8-1F87-1F5D-DD89DF7F5B4A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5" creationId="{A469B457-0BC1-5369-F923-2A3F6EC1B335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7" creationId="{7F00E6D3-2247-22B0-5239-10BAF239703C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29" creationId="{1C6B223E-920C-2455-1841-AFCE38596227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0" creationId="{22BC360A-2FE7-3622-AD37-875B1EC1008B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1" creationId="{6DDC688A-DD2E-2C2C-0293-70C816BA3F6E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2" creationId="{C3D2AF80-DA86-D5BA-6D49-28BCB9325161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38" creationId="{559095E9-643A-BFC8-3C4B-5740819BD538}"/>
          </ac:spMkLst>
        </pc:spChg>
        <pc:spChg chg="del mod">
          <ac:chgData name="Zhao Jin" userId="cd05a825-544c-438a-9ba1-08e63db50b47" providerId="ADAL" clId="{488D456C-A55A-4C8C-8F16-D2D438139A31}" dt="2024-02-19T04:28:07.468" v="973" actId="478"/>
          <ac:spMkLst>
            <pc:docMk/>
            <pc:sldMk cId="62076643" sldId="640"/>
            <ac:spMk id="43" creationId="{D93B57C5-D3DC-5B82-115A-9E82F2C7FFAA}"/>
          </ac:spMkLst>
        </pc:spChg>
        <pc:spChg chg="del mod">
          <ac:chgData name="Zhao Jin" userId="cd05a825-544c-438a-9ba1-08e63db50b47" providerId="ADAL" clId="{488D456C-A55A-4C8C-8F16-D2D438139A31}" dt="2024-02-19T04:28:05.975" v="971" actId="478"/>
          <ac:spMkLst>
            <pc:docMk/>
            <pc:sldMk cId="62076643" sldId="640"/>
            <ac:spMk id="44" creationId="{FFC5E80B-7630-ACB8-B2FB-D572ED1ED813}"/>
          </ac:spMkLst>
        </pc:spChg>
        <pc:spChg chg="del mod">
          <ac:chgData name="Zhao Jin" userId="cd05a825-544c-438a-9ba1-08e63db50b47" providerId="ADAL" clId="{488D456C-A55A-4C8C-8F16-D2D438139A31}" dt="2024-02-19T04:28:04.753" v="970" actId="478"/>
          <ac:spMkLst>
            <pc:docMk/>
            <pc:sldMk cId="62076643" sldId="640"/>
            <ac:spMk id="45" creationId="{98545E74-727A-0EAB-8932-AAB583DD2DC1}"/>
          </ac:spMkLst>
        </pc:spChg>
        <pc:spChg chg="del mod">
          <ac:chgData name="Zhao Jin" userId="cd05a825-544c-438a-9ba1-08e63db50b47" providerId="ADAL" clId="{488D456C-A55A-4C8C-8F16-D2D438139A31}" dt="2024-02-19T04:28:02.874" v="969" actId="478"/>
          <ac:spMkLst>
            <pc:docMk/>
            <pc:sldMk cId="62076643" sldId="640"/>
            <ac:spMk id="46" creationId="{208F64D0-0892-4B4D-CB9E-1889F9D4CD5D}"/>
          </ac:spMkLst>
        </pc:spChg>
        <pc:spChg chg="mod">
          <ac:chgData name="Zhao Jin" userId="cd05a825-544c-438a-9ba1-08e63db50b47" providerId="ADAL" clId="{488D456C-A55A-4C8C-8F16-D2D438139A31}" dt="2024-02-19T04:30:48.697" v="1031" actId="1035"/>
          <ac:spMkLst>
            <pc:docMk/>
            <pc:sldMk cId="62076643" sldId="640"/>
            <ac:spMk id="47" creationId="{EFF1CBBB-CF67-62FC-9601-F49F73EB8C80}"/>
          </ac:spMkLst>
        </pc:spChg>
        <pc:spChg chg="del mod">
          <ac:chgData name="Zhao Jin" userId="cd05a825-544c-438a-9ba1-08e63db50b47" providerId="ADAL" clId="{488D456C-A55A-4C8C-8F16-D2D438139A31}" dt="2024-02-19T04:28:52.392" v="982" actId="478"/>
          <ac:spMkLst>
            <pc:docMk/>
            <pc:sldMk cId="62076643" sldId="640"/>
            <ac:spMk id="48" creationId="{913C1EF5-61FA-408E-451E-CA2FC807ED09}"/>
          </ac:spMkLst>
        </pc:spChg>
        <pc:spChg chg="del">
          <ac:chgData name="Zhao Jin" userId="cd05a825-544c-438a-9ba1-08e63db50b47" providerId="ADAL" clId="{488D456C-A55A-4C8C-8F16-D2D438139A31}" dt="2024-02-19T04:29:03.940" v="985" actId="478"/>
          <ac:spMkLst>
            <pc:docMk/>
            <pc:sldMk cId="62076643" sldId="640"/>
            <ac:spMk id="49" creationId="{2FD16E42-5C73-D5E4-E585-C994FDDBD313}"/>
          </ac:spMkLst>
        </pc:spChg>
        <pc:spChg chg="del">
          <ac:chgData name="Zhao Jin" userId="cd05a825-544c-438a-9ba1-08e63db50b47" providerId="ADAL" clId="{488D456C-A55A-4C8C-8F16-D2D438139A31}" dt="2024-02-19T04:29:04.836" v="986" actId="478"/>
          <ac:spMkLst>
            <pc:docMk/>
            <pc:sldMk cId="62076643" sldId="640"/>
            <ac:spMk id="50" creationId="{2EFE98BF-3BB8-6051-3C75-3DA43A545FE9}"/>
          </ac:spMkLst>
        </pc:spChg>
        <pc:spChg chg="del">
          <ac:chgData name="Zhao Jin" userId="cd05a825-544c-438a-9ba1-08e63db50b47" providerId="ADAL" clId="{488D456C-A55A-4C8C-8F16-D2D438139A31}" dt="2024-02-19T04:29:05.664" v="987" actId="478"/>
          <ac:spMkLst>
            <pc:docMk/>
            <pc:sldMk cId="62076643" sldId="640"/>
            <ac:spMk id="51" creationId="{7307FB33-848E-B643-0AA7-61651357BA70}"/>
          </ac:spMkLst>
        </pc:spChg>
        <pc:spChg chg="del">
          <ac:chgData name="Zhao Jin" userId="cd05a825-544c-438a-9ba1-08e63db50b47" providerId="ADAL" clId="{488D456C-A55A-4C8C-8F16-D2D438139A31}" dt="2024-02-19T04:29:06.407" v="988" actId="478"/>
          <ac:spMkLst>
            <pc:docMk/>
            <pc:sldMk cId="62076643" sldId="640"/>
            <ac:spMk id="52" creationId="{C48275F7-B48B-7D46-3DC3-280F0E33CCAE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3" creationId="{F84A75D3-5832-9414-5CD5-75C2FFE3AF56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4" creationId="{E374250C-27DD-2A1D-E856-EC340D574BBB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5" creationId="{A761A2F5-08DD-97E7-11B4-68136F708DC1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6" creationId="{34F807B8-82C0-8F1A-D57D-29DA034CA402}"/>
          </ac:spMkLst>
        </pc:spChg>
        <pc:spChg chg="del">
          <ac:chgData name="Zhao Jin" userId="cd05a825-544c-438a-9ba1-08e63db50b47" providerId="ADAL" clId="{488D456C-A55A-4C8C-8F16-D2D438139A31}" dt="2024-02-19T04:27:58.839" v="966" actId="478"/>
          <ac:spMkLst>
            <pc:docMk/>
            <pc:sldMk cId="62076643" sldId="640"/>
            <ac:spMk id="57" creationId="{87B6BD50-813B-17E8-CF8E-D51CD72E217E}"/>
          </ac:spMkLst>
        </pc:spChg>
        <pc:spChg chg="del">
          <ac:chgData name="Zhao Jin" userId="cd05a825-544c-438a-9ba1-08e63db50b47" providerId="ADAL" clId="{488D456C-A55A-4C8C-8F16-D2D438139A31}" dt="2024-02-19T04:29:37.195" v="996" actId="478"/>
          <ac:spMkLst>
            <pc:docMk/>
            <pc:sldMk cId="62076643" sldId="640"/>
            <ac:spMk id="60" creationId="{9B16D66A-B958-4B55-150F-FB8BD043C02A}"/>
          </ac:spMkLst>
        </pc:spChg>
        <pc:spChg chg="mod">
          <ac:chgData name="Zhao Jin" userId="cd05a825-544c-438a-9ba1-08e63db50b47" providerId="ADAL" clId="{488D456C-A55A-4C8C-8F16-D2D438139A31}" dt="2024-02-19T04:27:21.187" v="919" actId="20577"/>
          <ac:spMkLst>
            <pc:docMk/>
            <pc:sldMk cId="62076643" sldId="640"/>
            <ac:spMk id="14338" creationId="{2E44E9B3-7632-88FA-7407-0CBB4AA9B66F}"/>
          </ac:spMkLst>
        </pc:spChg>
        <pc:grpChg chg="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9" creationId="{FD530470-0FBA-23E9-F1B8-5D7BA58D118B}"/>
          </ac:grpSpMkLst>
        </pc:grpChg>
        <pc:grpChg chg="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16" creationId="{59722B48-867C-A686-53EE-254B5A151EB1}"/>
          </ac:grpSpMkLst>
        </pc:grpChg>
        <pc:grpChg chg="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17" creationId="{23E2CA60-C03B-1A3F-4DA5-F8775CCF111D}"/>
          </ac:grpSpMkLst>
        </pc:grpChg>
        <pc:grpChg chg="add del mod">
          <ac:chgData name="Zhao Jin" userId="cd05a825-544c-438a-9ba1-08e63db50b47" providerId="ADAL" clId="{488D456C-A55A-4C8C-8F16-D2D438139A31}" dt="2024-02-19T04:30:48.697" v="1031" actId="1035"/>
          <ac:grpSpMkLst>
            <pc:docMk/>
            <pc:sldMk cId="62076643" sldId="640"/>
            <ac:grpSpMk id="37" creationId="{0E3A3566-EE12-7D50-B5A2-33948A8CDC58}"/>
          </ac:grpSpMkLst>
        </pc:grpChg>
        <pc:grpChg chg="del mod">
          <ac:chgData name="Zhao Jin" userId="cd05a825-544c-438a-9ba1-08e63db50b47" providerId="ADAL" clId="{488D456C-A55A-4C8C-8F16-D2D438139A31}" dt="2024-02-19T04:28:52.392" v="982" actId="478"/>
          <ac:grpSpMkLst>
            <pc:docMk/>
            <pc:sldMk cId="62076643" sldId="640"/>
            <ac:grpSpMk id="39" creationId="{E9637AA2-0956-109E-5169-3412836C1776}"/>
          </ac:grpSpMkLst>
        </pc:grpChg>
        <pc:grpChg chg="del mod">
          <ac:chgData name="Zhao Jin" userId="cd05a825-544c-438a-9ba1-08e63db50b47" providerId="ADAL" clId="{488D456C-A55A-4C8C-8F16-D2D438139A31}" dt="2024-02-19T04:28:02.874" v="969" actId="478"/>
          <ac:grpSpMkLst>
            <pc:docMk/>
            <pc:sldMk cId="62076643" sldId="640"/>
            <ac:grpSpMk id="41" creationId="{80757F90-8111-46A9-D622-ADA818A205AE}"/>
          </ac:grpSpMkLst>
        </pc:grpChg>
        <pc:grpChg chg="del mod">
          <ac:chgData name="Zhao Jin" userId="cd05a825-544c-438a-9ba1-08e63db50b47" providerId="ADAL" clId="{488D456C-A55A-4C8C-8F16-D2D438139A31}" dt="2024-02-19T04:28:05.975" v="971" actId="478"/>
          <ac:grpSpMkLst>
            <pc:docMk/>
            <pc:sldMk cId="62076643" sldId="640"/>
            <ac:grpSpMk id="42" creationId="{FD785B1E-F61F-45B8-183B-3206B70165EF}"/>
          </ac:grpSpMkLst>
        </pc:grpChg>
        <pc:cxnChg chg="mod">
          <ac:chgData name="Zhao Jin" userId="cd05a825-544c-438a-9ba1-08e63db50b47" providerId="ADAL" clId="{488D456C-A55A-4C8C-8F16-D2D438139A31}" dt="2024-02-19T04:30:48.697" v="1031" actId="1035"/>
          <ac:cxnSpMkLst>
            <pc:docMk/>
            <pc:sldMk cId="62076643" sldId="640"/>
            <ac:cxnSpMk id="15" creationId="{746D5006-3377-CACE-B0A5-EEE247FA150D}"/>
          </ac:cxnSpMkLst>
        </pc:cxnChg>
        <pc:cxnChg chg="del mod">
          <ac:chgData name="Zhao Jin" userId="cd05a825-544c-438a-9ba1-08e63db50b47" providerId="ADAL" clId="{488D456C-A55A-4C8C-8F16-D2D438139A31}" dt="2024-02-19T04:27:51.710" v="959" actId="478"/>
          <ac:cxnSpMkLst>
            <pc:docMk/>
            <pc:sldMk cId="62076643" sldId="640"/>
            <ac:cxnSpMk id="40" creationId="{D7B86663-90A8-22D8-89A5-823EC50CF63B}"/>
          </ac:cxnSpMkLst>
        </pc:cxnChg>
      </pc:sldChg>
    </pc:docChg>
  </pc:docChgLst>
  <pc:docChgLst>
    <pc:chgData name="Zhao Jin" userId="cd05a825-544c-438a-9ba1-08e63db50b47" providerId="ADAL" clId="{0C1CAC3C-B3C0-134F-9BCD-C8466ACA9073}"/>
    <pc:docChg chg="modSld">
      <pc:chgData name="Zhao Jin" userId="cd05a825-544c-438a-9ba1-08e63db50b47" providerId="ADAL" clId="{0C1CAC3C-B3C0-134F-9BCD-C8466ACA9073}" dt="2021-02-15T07:29:04.829" v="2" actId="14100"/>
      <pc:docMkLst>
        <pc:docMk/>
      </pc:docMkLst>
      <pc:sldChg chg="modSp">
        <pc:chgData name="Zhao Jin" userId="cd05a825-544c-438a-9ba1-08e63db50b47" providerId="ADAL" clId="{0C1CAC3C-B3C0-134F-9BCD-C8466ACA9073}" dt="2021-02-15T07:29:04.829" v="2" actId="14100"/>
        <pc:sldMkLst>
          <pc:docMk/>
          <pc:sldMk cId="3503582036" sldId="622"/>
        </pc:sldMkLst>
        <pc:spChg chg="mod">
          <ac:chgData name="Zhao Jin" userId="cd05a825-544c-438a-9ba1-08e63db50b47" providerId="ADAL" clId="{0C1CAC3C-B3C0-134F-9BCD-C8466ACA9073}" dt="2021-02-15T07:29:04.829" v="2" actId="14100"/>
          <ac:spMkLst>
            <pc:docMk/>
            <pc:sldMk cId="3503582036" sldId="622"/>
            <ac:spMk id="39" creationId="{00000000-0000-0000-0000-000000000000}"/>
          </ac:spMkLst>
        </pc:spChg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AB0BD5A1-F735-4275-845E-9D8A6938C195}"/>
    <pc:docChg chg="undo redo custSel addSld delSld modSld modMainMaster">
      <pc:chgData name="Zhao Jin" userId="cd05a825-544c-438a-9ba1-08e63db50b47" providerId="ADAL" clId="{AB0BD5A1-F735-4275-845E-9D8A6938C195}" dt="2021-02-15T08:21:52.686" v="4783"/>
      <pc:docMkLst>
        <pc:docMk/>
      </pc:docMkLst>
      <pc:sldChg chg="modSp mod">
        <pc:chgData name="Zhao Jin" userId="cd05a825-544c-438a-9ba1-08e63db50b47" providerId="ADAL" clId="{AB0BD5A1-F735-4275-845E-9D8A6938C195}" dt="2021-02-10T03:54:28.447" v="7" actId="20577"/>
        <pc:sldMkLst>
          <pc:docMk/>
          <pc:sldMk cId="0" sldId="256"/>
        </pc:sldMkLst>
        <pc:spChg chg="mod">
          <ac:chgData name="Zhao Jin" userId="cd05a825-544c-438a-9ba1-08e63db50b47" providerId="ADAL" clId="{AB0BD5A1-F735-4275-845E-9D8A6938C195}" dt="2021-02-10T03:54:25.036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28.447" v="7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B0BD5A1-F735-4275-845E-9D8A6938C195}" dt="2021-02-15T05:36:03.715" v="4759" actId="20577"/>
        <pc:sldMkLst>
          <pc:docMk/>
          <pc:sldMk cId="2438607696" sldId="4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0T03:54:33.255" v="1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5T05:36:03.715" v="475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05639840" sldId="54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05639840" sldId="543"/>
            <ac:spMk id="9" creationId="{00000000-0000-0000-0000-000000000000}"/>
          </ac:spMkLst>
        </pc:spChg>
      </pc:sldChg>
      <pc:sldChg chg="addSp delSp modSp mod">
        <pc:chgData name="Zhao Jin" userId="cd05a825-544c-438a-9ba1-08e63db50b47" providerId="ADAL" clId="{AB0BD5A1-F735-4275-845E-9D8A6938C195}" dt="2021-02-11T10:28:21.096" v="4442" actId="1035"/>
        <pc:sldMkLst>
          <pc:docMk/>
          <pc:sldMk cId="1427618944" sldId="55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3:07.266" v="1448" actId="207"/>
          <ac:spMkLst>
            <pc:docMk/>
            <pc:sldMk cId="1427618944" sldId="553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4" creationId="{446CC019-B40F-40E8-A348-62E8CC868419}"/>
          </ac:spMkLst>
        </pc:spChg>
        <pc:spChg chg="add del 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08:10.634" v="1144" actId="1037"/>
          <ac:spMkLst>
            <pc:docMk/>
            <pc:sldMk cId="1427618944" sldId="553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10:28:21.096" v="4442" actId="1035"/>
          <ac:spMkLst>
            <pc:docMk/>
            <pc:sldMk cId="1427618944" sldId="553"/>
            <ac:spMk id="27" creationId="{BA8A0495-32FB-4670-BC43-C0E563925D66}"/>
          </ac:spMkLst>
        </pc:spChg>
        <pc:spChg chg="mod">
          <ac:chgData name="Zhao Jin" userId="cd05a825-544c-438a-9ba1-08e63db50b47" providerId="ADAL" clId="{AB0BD5A1-F735-4275-845E-9D8A6938C195}" dt="2021-02-11T09:11:17.371" v="1330" actId="1036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AB0BD5A1-F735-4275-845E-9D8A6938C195}" dt="2021-02-11T09:11:07.683" v="1318" actId="6549"/>
          <ac:spMkLst>
            <pc:docMk/>
            <pc:sldMk cId="1427618944" sldId="553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08:10.634" v="1144" actId="1037"/>
          <ac:grpSpMkLst>
            <pc:docMk/>
            <pc:sldMk cId="1427618944" sldId="553"/>
            <ac:grpSpMk id="11" creationId="{659570D3-70F7-4477-B8E5-A83D58235BEB}"/>
          </ac:grpSpMkLst>
        </pc:grpChg>
        <pc:picChg chg="del">
          <ac:chgData name="Zhao Jin" userId="cd05a825-544c-438a-9ba1-08e63db50b47" providerId="ADAL" clId="{AB0BD5A1-F735-4275-845E-9D8A6938C195}" dt="2021-02-11T09:06:42.620" v="1069" actId="478"/>
          <ac:picMkLst>
            <pc:docMk/>
            <pc:sldMk cId="1427618944" sldId="553"/>
            <ac:picMk id="3" creationId="{78D60D94-825A-D54F-ACF5-EA46D7263418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87843573" sldId="55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08:55:13.502" v="48" actId="47"/>
        <pc:sldMkLst>
          <pc:docMk/>
          <pc:sldMk cId="92291925" sldId="56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92291925" sldId="563"/>
            <ac:spMk id="7" creationId="{00000000-0000-0000-0000-000000000000}"/>
          </ac:spMkLst>
        </pc:spChg>
      </pc:sldChg>
      <pc:sldChg chg="addSp delSp modSp mod delAnim">
        <pc:chgData name="Zhao Jin" userId="cd05a825-544c-438a-9ba1-08e63db50b47" providerId="ADAL" clId="{AB0BD5A1-F735-4275-845E-9D8A6938C195}" dt="2021-02-15T05:33:16.198" v="4756" actId="20577"/>
        <pc:sldMkLst>
          <pc:docMk/>
          <pc:sldMk cId="894186310" sldId="564"/>
        </pc:sldMkLst>
        <pc:spChg chg="add del">
          <ac:chgData name="Zhao Jin" userId="cd05a825-544c-438a-9ba1-08e63db50b47" providerId="ADAL" clId="{AB0BD5A1-F735-4275-845E-9D8A6938C195}" dt="2021-02-11T09:17:54.495" v="1845"/>
          <ac:spMkLst>
            <pc:docMk/>
            <pc:sldMk cId="894186310" sldId="564"/>
            <ac:spMk id="2" creationId="{8813C199-70C2-4B7A-92F4-770950143B38}"/>
          </ac:spMkLst>
        </pc:spChg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94186310" sldId="564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AB0BD5A1-F735-4275-845E-9D8A6938C195}" dt="2021-02-11T09:21:43.532" v="2103" actId="6549"/>
          <ac:spMkLst>
            <pc:docMk/>
            <pc:sldMk cId="894186310" sldId="564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09:16:55.116" v="1751" actId="478"/>
          <ac:spMkLst>
            <pc:docMk/>
            <pc:sldMk cId="894186310" sldId="564"/>
            <ac:spMk id="11" creationId="{675C9FBE-306E-46A7-BAB9-46BD27707AF2}"/>
          </ac:spMkLst>
        </pc:spChg>
        <pc:spChg chg="add mod">
          <ac:chgData name="Zhao Jin" userId="cd05a825-544c-438a-9ba1-08e63db50b47" providerId="ADAL" clId="{AB0BD5A1-F735-4275-845E-9D8A6938C195}" dt="2021-02-15T05:33:16.198" v="4756" actId="20577"/>
          <ac:spMkLst>
            <pc:docMk/>
            <pc:sldMk cId="894186310" sldId="564"/>
            <ac:spMk id="13" creationId="{A6C30920-C994-477D-BF38-FB31A7971AB0}"/>
          </ac:spMkLst>
        </pc:spChg>
        <pc:spChg chg="mod">
          <ac:chgData name="Zhao Jin" userId="cd05a825-544c-438a-9ba1-08e63db50b47" providerId="ADAL" clId="{AB0BD5A1-F735-4275-845E-9D8A6938C195}" dt="2021-02-11T09:16:38.335" v="1748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del mod modGraphic">
          <ac:chgData name="Zhao Jin" userId="cd05a825-544c-438a-9ba1-08e63db50b47" providerId="ADAL" clId="{AB0BD5A1-F735-4275-845E-9D8A6938C195}" dt="2021-02-11T09:20:09.925" v="2001" actId="478"/>
          <ac:graphicFrameMkLst>
            <pc:docMk/>
            <pc:sldMk cId="894186310" sldId="564"/>
            <ac:graphicFrameMk id="3" creationId="{82AC76BE-5CFE-4A7F-A198-40A4860EE7A7}"/>
          </ac:graphicFrameMkLst>
        </pc:graphicFrameChg>
        <pc:graphicFrameChg chg="del">
          <ac:chgData name="Zhao Jin" userId="cd05a825-544c-438a-9ba1-08e63db50b47" providerId="ADAL" clId="{AB0BD5A1-F735-4275-845E-9D8A6938C195}" dt="2021-02-11T09:16:55.116" v="1751" actId="478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AB0BD5A1-F735-4275-845E-9D8A6938C195}" dt="2021-02-11T09:16:53.560" v="1750" actId="478"/>
          <ac:picMkLst>
            <pc:docMk/>
            <pc:sldMk cId="894186310" sldId="564"/>
            <ac:picMk id="4" creationId="{EAFF9153-D379-4E7D-9B97-29843966A9B9}"/>
          </ac:picMkLst>
        </pc:pic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732540191" sldId="56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AB0BD5A1-F735-4275-845E-9D8A6938C195}" dt="2021-02-11T10:05:02.130" v="3392" actId="47"/>
        <pc:sldMkLst>
          <pc:docMk/>
          <pc:sldMk cId="3229890649" sldId="569"/>
        </pc:sldMkLst>
        <pc:spChg chg="mod">
          <ac:chgData name="Zhao Jin" userId="cd05a825-544c-438a-9ba1-08e63db50b47" providerId="ADAL" clId="{AB0BD5A1-F735-4275-845E-9D8A6938C195}" dt="2021-02-10T03:56:42.364" v="17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922430229" sldId="58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886636263" sldId="58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11149325" sldId="58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156536479" sldId="59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567798019" sldId="591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137810324" sldId="592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3082706" sldId="593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217225800" sldId="594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419983458" sldId="595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643682471" sldId="596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3231946261" sldId="597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4002657513" sldId="598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2930953569" sldId="599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AB0BD5A1-F735-4275-845E-9D8A6938C195}" dt="2021-02-11T10:05:02.130" v="3392" actId="47"/>
        <pc:sldMkLst>
          <pc:docMk/>
          <pc:sldMk cId="880934081" sldId="600"/>
        </pc:sld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09:10:46.484" v="1281" actId="20577"/>
        <pc:sldMkLst>
          <pc:docMk/>
          <pc:sldMk cId="2900383044" sldId="601"/>
        </pc:sldMkLst>
        <pc:spChg chg="mod">
          <ac:chgData name="Zhao Jin" userId="cd05a825-544c-438a-9ba1-08e63db50b47" providerId="ADAL" clId="{AB0BD5A1-F735-4275-845E-9D8A6938C195}" dt="2021-02-11T08:55:30.955" v="52" actId="20577"/>
          <ac:spMkLst>
            <pc:docMk/>
            <pc:sldMk cId="2900383044" sldId="601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24.938" v="1266" actId="20577"/>
          <ac:spMkLst>
            <pc:docMk/>
            <pc:sldMk cId="2900383044" sldId="601"/>
            <ac:spMk id="1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8:45.456" v="1174" actId="1038"/>
          <ac:spMkLst>
            <pc:docMk/>
            <pc:sldMk cId="2900383044" sldId="601"/>
            <ac:spMk id="2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01:42.860" v="619" actId="1035"/>
          <ac:spMkLst>
            <pc:docMk/>
            <pc:sldMk cId="2900383044" sldId="601"/>
            <ac:spMk id="36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02.021" v="1178" actId="478"/>
          <ac:spMkLst>
            <pc:docMk/>
            <pc:sldMk cId="2900383044" sldId="601"/>
            <ac:spMk id="4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7.662" v="1263" actId="20577"/>
          <ac:spMkLst>
            <pc:docMk/>
            <pc:sldMk cId="2900383044" sldId="601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8.482" v="1264" actId="20577"/>
          <ac:spMkLst>
            <pc:docMk/>
            <pc:sldMk cId="2900383044" sldId="601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2.626" v="1276" actId="20577"/>
          <ac:spMkLst>
            <pc:docMk/>
            <pc:sldMk cId="2900383044" sldId="601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4.115" v="1277" actId="20577"/>
          <ac:spMkLst>
            <pc:docMk/>
            <pc:sldMk cId="2900383044" sldId="601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0.747" v="1275" actId="6549"/>
          <ac:spMkLst>
            <pc:docMk/>
            <pc:sldMk cId="2900383044" sldId="601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46.484" v="1281" actId="20577"/>
          <ac:spMkLst>
            <pc:docMk/>
            <pc:sldMk cId="2900383044" sldId="601"/>
            <ac:spMk id="5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09:41.087" v="1216" actId="478"/>
          <ac:spMkLst>
            <pc:docMk/>
            <pc:sldMk cId="2900383044" sldId="601"/>
            <ac:spMk id="55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08:59:15.444" v="471" actId="21"/>
          <ac:spMkLst>
            <pc:docMk/>
            <pc:sldMk cId="2900383044" sldId="601"/>
            <ac:spMk id="56" creationId="{D7777BBB-9548-44D3-BE4E-2A2814C6B616}"/>
          </ac:spMkLst>
        </pc:spChg>
        <pc:spChg chg="add 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7" creationId="{41214AF2-9C50-4F49-943C-8D0F16377E6B}"/>
          </ac:spMkLst>
        </pc:spChg>
        <pc:spChg chg="mod">
          <ac:chgData name="Zhao Jin" userId="cd05a825-544c-438a-9ba1-08e63db50b47" providerId="ADAL" clId="{AB0BD5A1-F735-4275-845E-9D8A6938C195}" dt="2021-02-11T09:10:13.663" v="1262" actId="1036"/>
          <ac:spMkLst>
            <pc:docMk/>
            <pc:sldMk cId="2900383044" sldId="601"/>
            <ac:spMk id="59" creationId="{D7660850-0452-43D1-8D53-C01C953B203F}"/>
          </ac:spMkLst>
        </pc:spChg>
        <pc:spChg chg="mod">
          <ac:chgData name="Zhao Jin" userId="cd05a825-544c-438a-9ba1-08e63db50b47" providerId="ADAL" clId="{AB0BD5A1-F735-4275-845E-9D8A6938C195}" dt="2021-02-11T08:55:38.913" v="57" actId="20577"/>
          <ac:spMkLst>
            <pc:docMk/>
            <pc:sldMk cId="2900383044" sldId="601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5:26.713" v="50" actId="478"/>
          <ac:spMkLst>
            <pc:docMk/>
            <pc:sldMk cId="2900383044" sldId="601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2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2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01:42.860" v="619" actId="1035"/>
          <ac:grpSpMkLst>
            <pc:docMk/>
            <pc:sldMk cId="2900383044" sldId="601"/>
            <ac:grpSpMk id="35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8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40" creationId="{00000000-0000-0000-0000-000000000000}"/>
          </ac:grpSpMkLst>
        </pc:grpChg>
        <pc:grpChg chg="add mod">
          <ac:chgData name="Zhao Jin" userId="cd05a825-544c-438a-9ba1-08e63db50b47" providerId="ADAL" clId="{AB0BD5A1-F735-4275-845E-9D8A6938C195}" dt="2021-02-11T09:10:13.663" v="1262" actId="1036"/>
          <ac:grpSpMkLst>
            <pc:docMk/>
            <pc:sldMk cId="2900383044" sldId="601"/>
            <ac:grpSpMk id="58" creationId="{20930A2E-7169-4FD9-B44C-A10994FAF528}"/>
          </ac:grpSpMkLst>
        </pc:grp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1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1:42.860" v="619" actId="1035"/>
          <ac:cxnSpMkLst>
            <pc:docMk/>
            <pc:sldMk cId="2900383044" sldId="601"/>
            <ac:cxnSpMk id="34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08:48.527" v="1175" actId="14100"/>
          <ac:cxnSpMkLst>
            <pc:docMk/>
            <pc:sldMk cId="2900383044" sldId="601"/>
            <ac:cxnSpMk id="37" creationId="{00000000-0000-0000-0000-000000000000}"/>
          </ac:cxnSpMkLst>
        </pc:cxnChg>
        <pc:cxnChg chg="mod">
          <ac:chgData name="Zhao Jin" userId="cd05a825-544c-438a-9ba1-08e63db50b47" providerId="ADAL" clId="{AB0BD5A1-F735-4275-845E-9D8A6938C195}" dt="2021-02-11T09:10:13.663" v="1262" actId="1036"/>
          <ac:cxnSpMkLst>
            <pc:docMk/>
            <pc:sldMk cId="2900383044" sldId="601"/>
            <ac:cxnSpMk id="60" creationId="{B4F52614-6F02-4715-83ED-E075D5DAFBDA}"/>
          </ac:cxnSpMkLst>
        </pc:cxnChg>
      </pc:sldChg>
      <pc:sldChg chg="delSp modSp add del mod modAnim">
        <pc:chgData name="Zhao Jin" userId="cd05a825-544c-438a-9ba1-08e63db50b47" providerId="ADAL" clId="{AB0BD5A1-F735-4275-845E-9D8A6938C195}" dt="2021-02-11T09:02:34.097" v="620" actId="47"/>
        <pc:sldMkLst>
          <pc:docMk/>
          <pc:sldMk cId="2797620990" sldId="602"/>
        </pc:sldMkLst>
        <pc:spChg chg="mod">
          <ac:chgData name="Zhao Jin" userId="cd05a825-544c-438a-9ba1-08e63db50b47" providerId="ADAL" clId="{AB0BD5A1-F735-4275-845E-9D8A6938C195}" dt="2021-02-11T08:56:59.464" v="252" actId="20577"/>
          <ac:spMkLst>
            <pc:docMk/>
            <pc:sldMk cId="2797620990" sldId="60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7:44.981" v="271" actId="6549"/>
          <ac:spMkLst>
            <pc:docMk/>
            <pc:sldMk cId="2797620990" sldId="602"/>
            <ac:spMk id="21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8:56:53.360" v="249" actId="20577"/>
          <ac:spMkLst>
            <pc:docMk/>
            <pc:sldMk cId="2797620990" sldId="60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8:56:56.417" v="250" actId="478"/>
          <ac:spMkLst>
            <pc:docMk/>
            <pc:sldMk cId="2797620990" sldId="602"/>
            <ac:spMk id="14340" creationId="{00000000-0000-0000-0000-000000000000}"/>
          </ac:spMkLst>
        </pc:spChg>
      </pc:sldChg>
      <pc:sldChg chg="delSp add del mod">
        <pc:chgData name="Zhao Jin" userId="cd05a825-544c-438a-9ba1-08e63db50b47" providerId="ADAL" clId="{AB0BD5A1-F735-4275-845E-9D8A6938C195}" dt="2021-02-11T09:16:04.527" v="1708" actId="47"/>
        <pc:sldMkLst>
          <pc:docMk/>
          <pc:sldMk cId="3049790197" sldId="616"/>
        </pc:sldMkLst>
        <pc:spChg chg="del">
          <ac:chgData name="Zhao Jin" userId="cd05a825-544c-438a-9ba1-08e63db50b47" providerId="ADAL" clId="{AB0BD5A1-F735-4275-845E-9D8A6938C195}" dt="2021-02-11T09:16:02.630" v="1707" actId="478"/>
          <ac:spMkLst>
            <pc:docMk/>
            <pc:sldMk cId="3049790197" sldId="616"/>
            <ac:spMk id="14340" creationId="{00000000-0000-0000-0000-000000000000}"/>
          </ac:spMkLst>
        </pc:spChg>
      </pc:sldChg>
      <pc:sldChg chg="addSp modSp add mod modAnim">
        <pc:chgData name="Zhao Jin" userId="cd05a825-544c-438a-9ba1-08e63db50b47" providerId="ADAL" clId="{AB0BD5A1-F735-4275-845E-9D8A6938C195}" dt="2021-02-15T05:32:25.560" v="4749"/>
        <pc:sldMkLst>
          <pc:docMk/>
          <pc:sldMk cId="3134748163" sldId="617"/>
        </pc:sldMkLst>
        <pc:spChg chg="mod">
          <ac:chgData name="Zhao Jin" userId="cd05a825-544c-438a-9ba1-08e63db50b47" providerId="ADAL" clId="{AB0BD5A1-F735-4275-845E-9D8A6938C195}" dt="2021-02-11T09:13:12.223" v="1449" actId="207"/>
          <ac:spMkLst>
            <pc:docMk/>
            <pc:sldMk cId="3134748163" sldId="617"/>
            <ac:spMk id="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3" creationId="{7A7D6850-5E41-4C67-AEF2-01F01AC548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4" creationId="{446CC019-B40F-40E8-A348-62E8CC86841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5" creationId="{8CC1B3EA-4FF8-4845-862B-01355E1B2172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6" creationId="{3BD2BBF7-865B-4F65-A011-E2C4859B255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7" creationId="{EE163681-1E1C-4296-9294-9B81FEDE3369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8" creationId="{E301F663-A837-4A75-A347-E2E55BB2635E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19" creationId="{10891AE8-CFD9-4F7C-966C-531E3759B0FB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0" creationId="{5D0AA28A-D11F-4880-8D3A-D26B1E3A5F33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1" creationId="{F42387F1-0AFA-4D77-B6D1-FA674BDDF3B7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2" creationId="{A4EFC21B-3102-4F5A-A862-5B30555EB9F5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3" creationId="{DCD06FF1-472F-4150-8163-9068F99D90ED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4" creationId="{78020CF5-3B57-46B1-B1DE-5EDFAAFE1A7C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5" creationId="{D196C2E0-94DD-44F4-A5A0-1ECE9AA33246}"/>
          </ac:spMkLst>
        </pc:spChg>
        <pc:spChg chg="mod">
          <ac:chgData name="Zhao Jin" userId="cd05a825-544c-438a-9ba1-08e63db50b47" providerId="ADAL" clId="{AB0BD5A1-F735-4275-845E-9D8A6938C195}" dt="2021-02-11T09:14:50.382" v="1663" actId="1035"/>
          <ac:spMkLst>
            <pc:docMk/>
            <pc:sldMk cId="3134748163" sldId="617"/>
            <ac:spMk id="26" creationId="{3FC3C42B-9134-4A1D-960A-26F5B870EA31}"/>
          </ac:spMkLst>
        </pc:spChg>
        <pc:spChg chg="add mod">
          <ac:chgData name="Zhao Jin" userId="cd05a825-544c-438a-9ba1-08e63db50b47" providerId="ADAL" clId="{AB0BD5A1-F735-4275-845E-9D8A6938C195}" dt="2021-02-11T09:14:55.384" v="1664" actId="1076"/>
          <ac:spMkLst>
            <pc:docMk/>
            <pc:sldMk cId="3134748163" sldId="617"/>
            <ac:spMk id="27" creationId="{49F353E1-DD5B-4191-B683-4A793342B04B}"/>
          </ac:spMkLst>
        </pc:spChg>
        <pc:spChg chg="add mod">
          <ac:chgData name="Zhao Jin" userId="cd05a825-544c-438a-9ba1-08e63db50b47" providerId="ADAL" clId="{AB0BD5A1-F735-4275-845E-9D8A6938C195}" dt="2021-02-11T10:17:35.959" v="4239" actId="1035"/>
          <ac:spMkLst>
            <pc:docMk/>
            <pc:sldMk cId="3134748163" sldId="617"/>
            <ac:spMk id="28" creationId="{94F9894A-FE3F-4ADA-8CBB-E7F37F45CFEA}"/>
          </ac:spMkLst>
        </pc:spChg>
        <pc:spChg chg="add mod">
          <ac:chgData name="Zhao Jin" userId="cd05a825-544c-438a-9ba1-08e63db50b47" providerId="ADAL" clId="{AB0BD5A1-F735-4275-845E-9D8A6938C195}" dt="2021-02-11T10:18:57.078" v="4439" actId="20577"/>
          <ac:spMkLst>
            <pc:docMk/>
            <pc:sldMk cId="3134748163" sldId="617"/>
            <ac:spMk id="29" creationId="{4180184E-1FEE-4283-B943-E40427E90E6B}"/>
          </ac:spMkLst>
        </pc:spChg>
        <pc:spChg chg="add mod">
          <ac:chgData name="Zhao Jin" userId="cd05a825-544c-438a-9ba1-08e63db50b47" providerId="ADAL" clId="{AB0BD5A1-F735-4275-845E-9D8A6938C195}" dt="2021-02-11T10:18:53.934" v="4438" actId="20577"/>
          <ac:spMkLst>
            <pc:docMk/>
            <pc:sldMk cId="3134748163" sldId="617"/>
            <ac:spMk id="31" creationId="{CBC43EC0-BFC4-41DB-AB62-1FBDFC646D4F}"/>
          </ac:spMkLst>
        </pc:spChg>
        <pc:spChg chg="add mod">
          <ac:chgData name="Zhao Jin" userId="cd05a825-544c-438a-9ba1-08e63db50b47" providerId="ADAL" clId="{AB0BD5A1-F735-4275-845E-9D8A6938C195}" dt="2021-02-11T10:18:42.460" v="4407" actId="14100"/>
          <ac:spMkLst>
            <pc:docMk/>
            <pc:sldMk cId="3134748163" sldId="617"/>
            <ac:spMk id="32" creationId="{E2D22E88-082D-4970-AC98-99144B0205C8}"/>
          </ac:spMkLst>
        </pc:spChg>
        <pc:spChg chg="mod">
          <ac:chgData name="Zhao Jin" userId="cd05a825-544c-438a-9ba1-08e63db50b47" providerId="ADAL" clId="{AB0BD5A1-F735-4275-845E-9D8A6938C195}" dt="2021-02-11T10:16:11.886" v="3995" actId="207"/>
          <ac:spMkLst>
            <pc:docMk/>
            <pc:sldMk cId="3134748163" sldId="617"/>
            <ac:spMk id="84" creationId="{C4E05674-68A2-0D4E-8B47-F7A2C6A6B76F}"/>
          </ac:spMkLst>
        </pc:s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9" creationId="{30FF1190-164C-4A90-A31F-F0106EA54F16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0" creationId="{2CC0007E-7686-48B0-BFEC-C69838937E88}"/>
          </ac:grpSpMkLst>
        </pc:grpChg>
        <pc:grpChg chg="mod">
          <ac:chgData name="Zhao Jin" userId="cd05a825-544c-438a-9ba1-08e63db50b47" providerId="ADAL" clId="{AB0BD5A1-F735-4275-845E-9D8A6938C195}" dt="2021-02-11T09:14:50.382" v="1663" actId="1035"/>
          <ac:grpSpMkLst>
            <pc:docMk/>
            <pc:sldMk cId="3134748163" sldId="617"/>
            <ac:grpSpMk id="11" creationId="{659570D3-70F7-4477-B8E5-A83D58235BEB}"/>
          </ac:grpSpMkLst>
        </pc:grpChg>
        <pc:picChg chg="add mod">
          <ac:chgData name="Zhao Jin" userId="cd05a825-544c-438a-9ba1-08e63db50b47" providerId="ADAL" clId="{AB0BD5A1-F735-4275-845E-9D8A6938C195}" dt="2021-02-11T10:17:35.959" v="4239" actId="1035"/>
          <ac:picMkLst>
            <pc:docMk/>
            <pc:sldMk cId="3134748163" sldId="617"/>
            <ac:picMk id="30" creationId="{42EE6A6A-07FA-4491-ABB7-0448B7DB15A1}"/>
          </ac:picMkLst>
        </pc:picChg>
      </pc:sldChg>
      <pc:sldChg chg="add del">
        <pc:chgData name="Zhao Jin" userId="cd05a825-544c-438a-9ba1-08e63db50b47" providerId="ADAL" clId="{AB0BD5A1-F735-4275-845E-9D8A6938C195}" dt="2021-02-11T09:28:04.466" v="2420" actId="47"/>
        <pc:sldMkLst>
          <pc:docMk/>
          <pc:sldMk cId="3502611671" sldId="618"/>
        </pc:sldMkLst>
      </pc:sldChg>
      <pc:sldChg chg="addSp delSp modSp add mod delAnim modAnim">
        <pc:chgData name="Zhao Jin" userId="cd05a825-544c-438a-9ba1-08e63db50b47" providerId="ADAL" clId="{AB0BD5A1-F735-4275-845E-9D8A6938C195}" dt="2021-02-15T08:21:38.102" v="4779"/>
        <pc:sldMkLst>
          <pc:docMk/>
          <pc:sldMk cId="4199745321" sldId="619"/>
        </pc:sldMkLst>
        <pc:spChg chg="add del mod">
          <ac:chgData name="Zhao Jin" userId="cd05a825-544c-438a-9ba1-08e63db50b47" providerId="ADAL" clId="{AB0BD5A1-F735-4275-845E-9D8A6938C195}" dt="2021-02-11T09:31:35.173" v="2599" actId="478"/>
          <ac:spMkLst>
            <pc:docMk/>
            <pc:sldMk cId="4199745321" sldId="619"/>
            <ac:spMk id="8" creationId="{1506B334-3288-4D4B-9B98-A5BC47D86747}"/>
          </ac:spMkLst>
        </pc:spChg>
        <pc:spChg chg="add mod">
          <ac:chgData name="Zhao Jin" userId="cd05a825-544c-438a-9ba1-08e63db50b47" providerId="ADAL" clId="{AB0BD5A1-F735-4275-845E-9D8A6938C195}" dt="2021-02-11T09:31:40.217" v="2601" actId="1076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AB0BD5A1-F735-4275-845E-9D8A6938C195}" dt="2021-02-11T09:24:38.158" v="2167" actId="207"/>
          <ac:spMkLst>
            <pc:docMk/>
            <pc:sldMk cId="4199745321" sldId="619"/>
            <ac:spMk id="13" creationId="{A6C30920-C994-477D-BF38-FB31A7971AB0}"/>
          </ac:spMkLst>
        </pc:spChg>
        <pc:cxnChg chg="add mod">
          <ac:chgData name="Zhao Jin" userId="cd05a825-544c-438a-9ba1-08e63db50b47" providerId="ADAL" clId="{AB0BD5A1-F735-4275-845E-9D8A6938C195}" dt="2021-02-11T09:31:44.255" v="2603" actId="14100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5T08:21:52.686" v="4783"/>
        <pc:sldMkLst>
          <pc:docMk/>
          <pc:sldMk cId="440093938" sldId="620"/>
        </pc:sldMkLst>
        <pc:spChg chg="mod">
          <ac:chgData name="Zhao Jin" userId="cd05a825-544c-438a-9ba1-08e63db50b47" providerId="ADAL" clId="{AB0BD5A1-F735-4275-845E-9D8A6938C195}" dt="2021-02-11T09:32:36.753" v="2624"/>
          <ac:spMkLst>
            <pc:docMk/>
            <pc:sldMk cId="440093938" sldId="620"/>
            <ac:spMk id="9" creationId="{E822A0D5-9D76-43F4-AB94-614D7B22B216}"/>
          </ac:spMkLst>
        </pc:spChg>
        <pc:spChg chg="add mod">
          <ac:chgData name="Zhao Jin" userId="cd05a825-544c-438a-9ba1-08e63db50b47" providerId="ADAL" clId="{AB0BD5A1-F735-4275-845E-9D8A6938C195}" dt="2021-02-11T09:32:11.221" v="2623" actId="1035"/>
          <ac:spMkLst>
            <pc:docMk/>
            <pc:sldMk cId="440093938" sldId="620"/>
            <ac:spMk id="10" creationId="{48DF9E31-06ED-47F7-824C-2A4A19E9408C}"/>
          </ac:spMkLst>
        </pc:spChg>
        <pc:spChg chg="del">
          <ac:chgData name="Zhao Jin" userId="cd05a825-544c-438a-9ba1-08e63db50b47" providerId="ADAL" clId="{AB0BD5A1-F735-4275-845E-9D8A6938C195}" dt="2021-02-11T10:05:12.424" v="3396" actId="478"/>
          <ac:spMkLst>
            <pc:docMk/>
            <pc:sldMk cId="440093938" sldId="620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2:06.066" v="2608" actId="20577"/>
          <ac:spMkLst>
            <pc:docMk/>
            <pc:sldMk cId="440093938" sldId="620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05:20.478" v="3397"/>
          <ac:spMkLst>
            <pc:docMk/>
            <pc:sldMk cId="440093938" sldId="620"/>
            <ac:spMk id="14" creationId="{B8CEAFD4-ED82-49E4-9771-AF21FBD661D8}"/>
          </ac:spMkLst>
        </pc:spChg>
        <pc:spChg chg="mod">
          <ac:chgData name="Zhao Jin" userId="cd05a825-544c-438a-9ba1-08e63db50b47" providerId="ADAL" clId="{AB0BD5A1-F735-4275-845E-9D8A6938C195}" dt="2021-02-11T09:28:16.834" v="2425" actId="20577"/>
          <ac:spMkLst>
            <pc:docMk/>
            <pc:sldMk cId="440093938" sldId="620"/>
            <ac:spMk id="14338" creationId="{00000000-0000-0000-0000-000000000000}"/>
          </ac:spMkLst>
        </pc:spChg>
        <pc:picChg chg="add del mod">
          <ac:chgData name="Zhao Jin" userId="cd05a825-544c-438a-9ba1-08e63db50b47" providerId="ADAL" clId="{AB0BD5A1-F735-4275-845E-9D8A6938C195}" dt="2021-02-11T09:29:17.940" v="2509" actId="478"/>
          <ac:picMkLst>
            <pc:docMk/>
            <pc:sldMk cId="440093938" sldId="620"/>
            <ac:picMk id="8" creationId="{68D4B62F-9A63-42A3-B7A2-DA9133E369B9}"/>
          </ac:picMkLst>
        </pc:picChg>
        <pc:cxnChg chg="add mod">
          <ac:chgData name="Zhao Jin" userId="cd05a825-544c-438a-9ba1-08e63db50b47" providerId="ADAL" clId="{AB0BD5A1-F735-4275-845E-9D8A6938C195}" dt="2021-02-11T09:32:11.221" v="2623" actId="1035"/>
          <ac:cxnSpMkLst>
            <pc:docMk/>
            <pc:sldMk cId="440093938" sldId="620"/>
            <ac:cxnSpMk id="3" creationId="{F1C75228-1B25-42F6-A477-1E700602E113}"/>
          </ac:cxnSpMkLst>
        </pc:cxnChg>
      </pc:sldChg>
      <pc:sldChg chg="modSp add del mod">
        <pc:chgData name="Zhao Jin" userId="cd05a825-544c-438a-9ba1-08e63db50b47" providerId="ADAL" clId="{AB0BD5A1-F735-4275-845E-9D8A6938C195}" dt="2021-02-11T09:27:49.710" v="2419" actId="47"/>
        <pc:sldMkLst>
          <pc:docMk/>
          <pc:sldMk cId="1925000582" sldId="620"/>
        </pc:sldMkLst>
        <pc:spChg chg="mod">
          <ac:chgData name="Zhao Jin" userId="cd05a825-544c-438a-9ba1-08e63db50b47" providerId="ADAL" clId="{AB0BD5A1-F735-4275-845E-9D8A6938C195}" dt="2021-02-11T09:27:42.230" v="2418" actId="20577"/>
          <ac:spMkLst>
            <pc:docMk/>
            <pc:sldMk cId="1925000582" sldId="620"/>
            <ac:spMk id="9" creationId="{E822A0D5-9D76-43F4-AB94-614D7B22B216}"/>
          </ac:spMkLst>
        </pc:spChg>
        <pc:spChg chg="mod">
          <ac:chgData name="Zhao Jin" userId="cd05a825-544c-438a-9ba1-08e63db50b47" providerId="ADAL" clId="{AB0BD5A1-F735-4275-845E-9D8A6938C195}" dt="2021-02-11T09:27:16.781" v="2332" actId="20577"/>
          <ac:spMkLst>
            <pc:docMk/>
            <pc:sldMk cId="1925000582" sldId="620"/>
            <ac:spMk id="13" creationId="{A6C30920-C994-477D-BF38-FB31A7971AB0}"/>
          </ac:spMkLst>
        </pc:spChg>
      </pc:sldChg>
      <pc:sldChg chg="modSp add del mod">
        <pc:chgData name="Zhao Jin" userId="cd05a825-544c-438a-9ba1-08e63db50b47" providerId="ADAL" clId="{AB0BD5A1-F735-4275-845E-9D8A6938C195}" dt="2021-02-11T09:34:15.300" v="2642" actId="47"/>
        <pc:sldMkLst>
          <pc:docMk/>
          <pc:sldMk cId="394698618" sldId="621"/>
        </pc:sldMkLst>
        <pc:spChg chg="mod">
          <ac:chgData name="Zhao Jin" userId="cd05a825-544c-438a-9ba1-08e63db50b47" providerId="ADAL" clId="{AB0BD5A1-F735-4275-845E-9D8A6938C195}" dt="2021-02-11T09:33:18.152" v="2640" actId="20577"/>
          <ac:spMkLst>
            <pc:docMk/>
            <pc:sldMk cId="394698618" sldId="621"/>
            <ac:spMk id="14338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AB0BD5A1-F735-4275-845E-9D8A6938C195}" dt="2021-02-11T10:05:24.114" v="3399"/>
        <pc:sldMkLst>
          <pc:docMk/>
          <pc:sldMk cId="3503582036" sldId="622"/>
        </pc:sldMkLst>
        <pc:spChg chg="mod">
          <ac:chgData name="Zhao Jin" userId="cd05a825-544c-438a-9ba1-08e63db50b47" providerId="ADAL" clId="{AB0BD5A1-F735-4275-845E-9D8A6938C195}" dt="2021-02-11T09:34:21.158" v="2646" actId="20577"/>
          <ac:spMkLst>
            <pc:docMk/>
            <pc:sldMk cId="3503582036" sldId="622"/>
            <ac:spMk id="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34:24.974" v="2650" actId="20577"/>
          <ac:spMkLst>
            <pc:docMk/>
            <pc:sldMk cId="3503582036" sldId="622"/>
            <ac:spMk id="1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10:05:23.377" v="3398" actId="478"/>
          <ac:spMkLst>
            <pc:docMk/>
            <pc:sldMk cId="3503582036" sldId="622"/>
            <ac:spMk id="1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2:20.913" v="2866" actId="6549"/>
          <ac:spMkLst>
            <pc:docMk/>
            <pc:sldMk cId="3503582036" sldId="622"/>
            <ac:spMk id="13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3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8:33.550" v="3231" actId="692"/>
          <ac:spMkLst>
            <pc:docMk/>
            <pc:sldMk cId="3503582036" sldId="622"/>
            <ac:spMk id="40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36:36.078" v="2788" actId="478"/>
          <ac:spMkLst>
            <pc:docMk/>
            <pc:sldMk cId="3503582036" sldId="622"/>
            <ac:spMk id="41" creationId="{00000000-0000-0000-0000-000000000000}"/>
          </ac:spMkLst>
        </pc:spChg>
        <pc:spChg chg="add mod">
          <ac:chgData name="Zhao Jin" userId="cd05a825-544c-438a-9ba1-08e63db50b47" providerId="ADAL" clId="{AB0BD5A1-F735-4275-845E-9D8A6938C195}" dt="2021-02-11T10:05:24.114" v="3399"/>
          <ac:spMkLst>
            <pc:docMk/>
            <pc:sldMk cId="3503582036" sldId="622"/>
            <ac:spMk id="44" creationId="{43EB6E84-E421-484C-90E0-317CA1BFEA02}"/>
          </ac:spMkLst>
        </pc:spChg>
        <pc:spChg chg="mod">
          <ac:chgData name="Zhao Jin" userId="cd05a825-544c-438a-9ba1-08e63db50b47" providerId="ADAL" clId="{AB0BD5A1-F735-4275-845E-9D8A6938C195}" dt="2021-02-11T10:04:20.736" v="3385" actId="20577"/>
          <ac:spMkLst>
            <pc:docMk/>
            <pc:sldMk cId="3503582036" sldId="622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34:18.455" v="2644" actId="478"/>
          <ac:spMkLst>
            <pc:docMk/>
            <pc:sldMk cId="3503582036" sldId="622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09:36:23.516" v="2766" actId="1035"/>
          <ac:grpSpMkLst>
            <pc:docMk/>
            <pc:sldMk cId="3503582036" sldId="622"/>
            <ac:grpSpMk id="6" creationId="{00000000-0000-0000-0000-000000000000}"/>
          </ac:grpSpMkLst>
        </pc:grpChg>
      </pc:sldChg>
      <pc:sldChg chg="delSp modSp add del mod delAnim modAnim">
        <pc:chgData name="Zhao Jin" userId="cd05a825-544c-438a-9ba1-08e63db50b47" providerId="ADAL" clId="{AB0BD5A1-F735-4275-845E-9D8A6938C195}" dt="2021-02-11T09:50:09.360" v="2826" actId="47"/>
        <pc:sldMkLst>
          <pc:docMk/>
          <pc:sldMk cId="2861415104" sldId="623"/>
        </pc:sldMkLst>
        <pc:spChg chg="mod">
          <ac:chgData name="Zhao Jin" userId="cd05a825-544c-438a-9ba1-08e63db50b47" providerId="ADAL" clId="{AB0BD5A1-F735-4275-845E-9D8A6938C195}" dt="2021-02-11T09:41:07.390" v="2814" actId="20577"/>
          <ac:spMkLst>
            <pc:docMk/>
            <pc:sldMk cId="2861415104" sldId="623"/>
            <ac:spMk id="7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44" creationId="{00000000-0000-0000-0000-000000000000}"/>
          </ac:spMkLst>
        </pc:spChg>
        <pc:spChg chg="del mod">
          <ac:chgData name="Zhao Jin" userId="cd05a825-544c-438a-9ba1-08e63db50b47" providerId="ADAL" clId="{AB0BD5A1-F735-4275-845E-9D8A6938C195}" dt="2021-02-11T09:43:08.344" v="2823" actId="478"/>
          <ac:spMkLst>
            <pc:docMk/>
            <pc:sldMk cId="2861415104" sldId="623"/>
            <ac:spMk id="71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41:09.872" v="2815" actId="478"/>
          <ac:spMkLst>
            <pc:docMk/>
            <pc:sldMk cId="2861415104" sldId="623"/>
            <ac:spMk id="72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42:56.299" v="2820" actId="20577"/>
          <ac:spMkLst>
            <pc:docMk/>
            <pc:sldMk cId="2861415104" sldId="62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41:03.143" v="2811" actId="478"/>
          <ac:spMkLst>
            <pc:docMk/>
            <pc:sldMk cId="2861415104" sldId="62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09:41:09.872" v="2815" actId="478"/>
          <ac:grpSpMkLst>
            <pc:docMk/>
            <pc:sldMk cId="2861415104" sldId="623"/>
            <ac:grpSpMk id="2" creationId="{00000000-0000-0000-0000-000000000000}"/>
          </ac:grpSpMkLst>
        </pc:grpChg>
      </pc:sldChg>
      <pc:sldChg chg="delSp add del mod">
        <pc:chgData name="Zhao Jin" userId="cd05a825-544c-438a-9ba1-08e63db50b47" providerId="ADAL" clId="{AB0BD5A1-F735-4275-845E-9D8A6938C195}" dt="2021-02-11T09:50:08.689" v="2825" actId="47"/>
        <pc:sldMkLst>
          <pc:docMk/>
          <pc:sldMk cId="1310511035" sldId="624"/>
        </pc:sldMkLst>
        <pc:spChg chg="del">
          <ac:chgData name="Zhao Jin" userId="cd05a825-544c-438a-9ba1-08e63db50b47" providerId="ADAL" clId="{AB0BD5A1-F735-4275-845E-9D8A6938C195}" dt="2021-02-11T09:49:36.042" v="2824" actId="478"/>
          <ac:spMkLst>
            <pc:docMk/>
            <pc:sldMk cId="1310511035" sldId="624"/>
            <ac:spMk id="14340" creationId="{00000000-0000-0000-0000-000000000000}"/>
          </ac:spMkLst>
        </pc:spChg>
      </pc:sldChg>
      <pc:sldChg chg="delSp modSp add del mod delAnim">
        <pc:chgData name="Zhao Jin" userId="cd05a825-544c-438a-9ba1-08e63db50b47" providerId="ADAL" clId="{AB0BD5A1-F735-4275-845E-9D8A6938C195}" dt="2021-02-11T10:02:03.545" v="3299" actId="47"/>
        <pc:sldMkLst>
          <pc:docMk/>
          <pc:sldMk cId="2605291009" sldId="633"/>
        </pc:sldMkLst>
        <pc:spChg chg="mod topLvl">
          <ac:chgData name="Zhao Jin" userId="cd05a825-544c-438a-9ba1-08e63db50b47" providerId="ADAL" clId="{AB0BD5A1-F735-4275-845E-9D8A6938C195}" dt="2021-02-11T10:01:54.483" v="3298" actId="20577"/>
          <ac:spMkLst>
            <pc:docMk/>
            <pc:sldMk cId="2605291009" sldId="633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10:01:49.116" v="3295" actId="478"/>
          <ac:spMkLst>
            <pc:docMk/>
            <pc:sldMk cId="2605291009" sldId="633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3:02.274" v="2992" actId="20577"/>
          <ac:spMkLst>
            <pc:docMk/>
            <pc:sldMk cId="2605291009" sldId="633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7.047" v="2829" actId="478"/>
          <ac:spMkLst>
            <pc:docMk/>
            <pc:sldMk cId="2605291009" sldId="633"/>
            <ac:spMk id="14340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1:49.116" v="3295" actId="478"/>
          <ac:grpSpMkLst>
            <pc:docMk/>
            <pc:sldMk cId="2605291009" sldId="633"/>
            <ac:grpSpMk id="11" creationId="{00000000-0000-0000-0000-000000000000}"/>
          </ac:grpSpMkLst>
        </pc:grpChg>
      </pc:sldChg>
      <pc:sldChg chg="delSp modSp add del mod">
        <pc:chgData name="Zhao Jin" userId="cd05a825-544c-438a-9ba1-08e63db50b47" providerId="ADAL" clId="{AB0BD5A1-F735-4275-845E-9D8A6938C195}" dt="2021-02-11T10:04:09.057" v="3382" actId="47"/>
        <pc:sldMkLst>
          <pc:docMk/>
          <pc:sldMk cId="1703398888" sldId="634"/>
        </pc:sldMkLst>
        <pc:spChg chg="mod">
          <ac:chgData name="Zhao Jin" userId="cd05a825-544c-438a-9ba1-08e63db50b47" providerId="ADAL" clId="{AB0BD5A1-F735-4275-845E-9D8A6938C195}" dt="2021-02-11T10:04:07.302" v="3381" actId="20577"/>
          <ac:spMkLst>
            <pc:docMk/>
            <pc:sldMk cId="1703398888" sldId="634"/>
            <ac:spMk id="1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5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6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7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8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49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3:53.919" v="3366" actId="1036"/>
          <ac:spMkLst>
            <pc:docMk/>
            <pc:sldMk cId="1703398888" sldId="634"/>
            <ac:spMk id="50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09:50:21.881" v="2833" actId="6549"/>
          <ac:spMkLst>
            <pc:docMk/>
            <pc:sldMk cId="1703398888" sldId="634"/>
            <ac:spMk id="14338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0:19.770" v="2830" actId="478"/>
          <ac:spMkLst>
            <pc:docMk/>
            <pc:sldMk cId="1703398888" sldId="634"/>
            <ac:spMk id="14340" creationId="{00000000-0000-0000-0000-000000000000}"/>
          </ac:spMkLst>
        </pc:s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39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3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3:53.919" v="3366" actId="1036"/>
          <ac:grpSpMkLst>
            <pc:docMk/>
            <pc:sldMk cId="1703398888" sldId="634"/>
            <ac:grpSpMk id="44" creationId="{00000000-0000-0000-0000-000000000000}"/>
          </ac:grpSpMkLst>
        </pc:grpChg>
        <pc:cxnChg chg="mod">
          <ac:chgData name="Zhao Jin" userId="cd05a825-544c-438a-9ba1-08e63db50b47" providerId="ADAL" clId="{AB0BD5A1-F735-4275-845E-9D8A6938C195}" dt="2021-02-11T10:03:53.919" v="3366" actId="1036"/>
          <ac:cxnSpMkLst>
            <pc:docMk/>
            <pc:sldMk cId="1703398888" sldId="634"/>
            <ac:cxnSpMk id="42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5T05:39:03.752" v="4777" actId="1076"/>
        <pc:sldMkLst>
          <pc:docMk/>
          <pc:sldMk cId="1258830549" sldId="635"/>
        </pc:sldMkLst>
        <pc:spChg chg="mod">
          <ac:chgData name="Zhao Jin" userId="cd05a825-544c-438a-9ba1-08e63db50b47" providerId="ADAL" clId="{AB0BD5A1-F735-4275-845E-9D8A6938C195}" dt="2021-02-11T10:05:51.472" v="3406" actId="20577"/>
          <ac:spMkLst>
            <pc:docMk/>
            <pc:sldMk cId="1258830549" sldId="635"/>
            <ac:spMk id="7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09:53:19.924" v="3020" actId="478"/>
          <ac:spMkLst>
            <pc:docMk/>
            <pc:sldMk cId="1258830549" sldId="635"/>
            <ac:spMk id="10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5:29.244" v="3400" actId="478"/>
          <ac:spMkLst>
            <pc:docMk/>
            <pc:sldMk cId="1258830549" sldId="635"/>
            <ac:spMk id="12" creationId="{00000000-0000-0000-0000-000000000000}"/>
          </ac:spMkLst>
        </pc:spChg>
        <pc:spChg chg="mod topLvl">
          <ac:chgData name="Zhao Jin" userId="cd05a825-544c-438a-9ba1-08e63db50b47" providerId="ADAL" clId="{AB0BD5A1-F735-4275-845E-9D8A6938C195}" dt="2021-02-15T05:37:02.916" v="4761" actId="121"/>
          <ac:spMkLst>
            <pc:docMk/>
            <pc:sldMk cId="1258830549" sldId="635"/>
            <ac:spMk id="13" creationId="{00000000-0000-0000-0000-000000000000}"/>
          </ac:spMkLst>
        </pc:spChg>
        <pc:spChg chg="del topLvl">
          <ac:chgData name="Zhao Jin" userId="cd05a825-544c-438a-9ba1-08e63db50b47" providerId="ADAL" clId="{AB0BD5A1-F735-4275-845E-9D8A6938C195}" dt="2021-02-11T09:53:18.134" v="3019" actId="478"/>
          <ac:spMkLst>
            <pc:docMk/>
            <pc:sldMk cId="1258830549" sldId="635"/>
            <ac:spMk id="14" creationId="{00000000-0000-0000-0000-000000000000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8" creationId="{54DCC539-9271-4E7C-A082-841C1702FC6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19" creationId="{B7658147-2434-4D7D-97CA-B88E979AA3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0" creationId="{651D1076-0A21-492D-99AA-EFE29ECACE2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1" creationId="{49C8D063-9EB9-4E7B-9479-1035D1B93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2" creationId="{C3A82632-6702-4C9C-9D5A-8A546E5F8D71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3" creationId="{BFF581A2-3063-420A-AC3A-D22E698AF88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4" creationId="{A61983A8-ECE0-4326-B1D6-DB9BE5689B18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5" creationId="{A3D0E130-3906-42AD-A78F-2E05CBB9A703}"/>
          </ac:spMkLst>
        </pc:spChg>
        <pc:spChg chg="del 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6" creationId="{B9B6EE0B-2CFE-401C-9806-6B4558ECB68A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7" creationId="{93F62197-54D5-40BB-96E7-7439B16AE72E}"/>
          </ac:spMkLst>
        </pc:spChg>
        <pc:spChg chg="del mod">
          <ac:chgData name="Zhao Jin" userId="cd05a825-544c-438a-9ba1-08e63db50b47" providerId="ADAL" clId="{AB0BD5A1-F735-4275-845E-9D8A6938C195}" dt="2021-02-11T10:02:46.363" v="3318" actId="478"/>
          <ac:spMkLst>
            <pc:docMk/>
            <pc:sldMk cId="1258830549" sldId="635"/>
            <ac:spMk id="28" creationId="{984DA017-17D3-4356-834F-2337DAF6A773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29" creationId="{D1216F97-8260-4931-9C7A-358BDF061599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0" creationId="{1820F807-75B6-419B-8867-41EB4AFD20DF}"/>
          </ac:spMkLst>
        </pc:spChg>
        <pc:spChg chg="mod">
          <ac:chgData name="Zhao Jin" userId="cd05a825-544c-438a-9ba1-08e63db50b47" providerId="ADAL" clId="{AB0BD5A1-F735-4275-845E-9D8A6938C195}" dt="2021-02-11T10:02:47.722" v="3319" actId="478"/>
          <ac:spMkLst>
            <pc:docMk/>
            <pc:sldMk cId="1258830549" sldId="635"/>
            <ac:spMk id="31" creationId="{A7837753-E0EB-4FC8-94FC-AD5A60B95731}"/>
          </ac:spMkLst>
        </pc:spChg>
        <pc:spChg chg="mod">
          <ac:chgData name="Zhao Jin" userId="cd05a825-544c-438a-9ba1-08e63db50b47" providerId="ADAL" clId="{AB0BD5A1-F735-4275-845E-9D8A6938C195}" dt="2021-02-15T05:38:07.789" v="4767" actId="1037"/>
          <ac:spMkLst>
            <pc:docMk/>
            <pc:sldMk cId="1258830549" sldId="635"/>
            <ac:spMk id="32" creationId="{03619C47-9956-4E7D-9487-35830BD6082D}"/>
          </ac:spMkLst>
        </pc:spChg>
        <pc:spChg chg="del mod">
          <ac:chgData name="Zhao Jin" userId="cd05a825-544c-438a-9ba1-08e63db50b47" providerId="ADAL" clId="{AB0BD5A1-F735-4275-845E-9D8A6938C195}" dt="2021-02-11T10:04:42.952" v="3391" actId="478"/>
          <ac:spMkLst>
            <pc:docMk/>
            <pc:sldMk cId="1258830549" sldId="635"/>
            <ac:spMk id="33" creationId="{03509E25-EDD9-47E5-B01C-035972420230}"/>
          </ac:spMkLst>
        </pc:spChg>
        <pc:spChg chg="add del mod">
          <ac:chgData name="Zhao Jin" userId="cd05a825-544c-438a-9ba1-08e63db50b47" providerId="ADAL" clId="{AB0BD5A1-F735-4275-845E-9D8A6938C195}" dt="2021-02-11T10:04:40.902" v="3390" actId="478"/>
          <ac:spMkLst>
            <pc:docMk/>
            <pc:sldMk cId="1258830549" sldId="635"/>
            <ac:spMk id="34" creationId="{9E91B0B3-EBED-4687-BC5C-9588D9F02385}"/>
          </ac:spMkLst>
        </pc:spChg>
        <pc:spChg chg="add del mod">
          <ac:chgData name="Zhao Jin" userId="cd05a825-544c-438a-9ba1-08e63db50b47" providerId="ADAL" clId="{AB0BD5A1-F735-4275-845E-9D8A6938C195}" dt="2021-02-11T10:02:55.626" v="3325" actId="478"/>
          <ac:spMkLst>
            <pc:docMk/>
            <pc:sldMk cId="1258830549" sldId="635"/>
            <ac:spMk id="35" creationId="{90701D81-6C82-4ACD-BA55-6B68E9FE0B42}"/>
          </ac:spMkLst>
        </pc:spChg>
        <pc:spChg chg="del mod">
          <ac:chgData name="Zhao Jin" userId="cd05a825-544c-438a-9ba1-08e63db50b47" providerId="ADAL" clId="{AB0BD5A1-F735-4275-845E-9D8A6938C195}" dt="2021-02-11T10:02:48.745" v="3320" actId="478"/>
          <ac:spMkLst>
            <pc:docMk/>
            <pc:sldMk cId="1258830549" sldId="635"/>
            <ac:spMk id="36" creationId="{5181B0F9-668F-4845-AB5B-3EEA772800C3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38" creationId="{3EC4CF0B-4148-43F3-A866-11ADAF6ED1A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3" creationId="{EB6880D9-D9CA-40A4-82A9-43BA3AA5806E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4" creationId="{DC3A5C19-939F-4F66-9142-0D02E4940B28}"/>
          </ac:spMkLst>
        </pc:spChg>
        <pc:spChg chg="mod">
          <ac:chgData name="Zhao Jin" userId="cd05a825-544c-438a-9ba1-08e63db50b47" providerId="ADAL" clId="{AB0BD5A1-F735-4275-845E-9D8A6938C195}" dt="2021-02-11T10:03:30.206" v="3358" actId="6549"/>
          <ac:spMkLst>
            <pc:docMk/>
            <pc:sldMk cId="1258830549" sldId="635"/>
            <ac:spMk id="45" creationId="{41D479DC-95D0-4D12-8B59-31FE63F19C57}"/>
          </ac:spMkLst>
        </pc:spChg>
        <pc:spChg chg="mod">
          <ac:chgData name="Zhao Jin" userId="cd05a825-544c-438a-9ba1-08e63db50b47" providerId="ADAL" clId="{AB0BD5A1-F735-4275-845E-9D8A6938C195}" dt="2021-02-11T10:03:28.501" v="3356" actId="20577"/>
          <ac:spMkLst>
            <pc:docMk/>
            <pc:sldMk cId="1258830549" sldId="635"/>
            <ac:spMk id="46" creationId="{5E7AB43C-0397-48B2-8183-C1DDAE52ED67}"/>
          </ac:spMkLst>
        </pc:spChg>
        <pc:spChg chg="mod">
          <ac:chgData name="Zhao Jin" userId="cd05a825-544c-438a-9ba1-08e63db50b47" providerId="ADAL" clId="{AB0BD5A1-F735-4275-845E-9D8A6938C195}" dt="2021-02-11T10:03:07.882" v="3341" actId="6549"/>
          <ac:spMkLst>
            <pc:docMk/>
            <pc:sldMk cId="1258830549" sldId="635"/>
            <ac:spMk id="47" creationId="{E361DF53-E7B7-4943-BCDD-021EF39AD240}"/>
          </ac:spMkLst>
        </pc:spChg>
        <pc:spChg chg="mod">
          <ac:chgData name="Zhao Jin" userId="cd05a825-544c-438a-9ba1-08e63db50b47" providerId="ADAL" clId="{AB0BD5A1-F735-4275-845E-9D8A6938C195}" dt="2021-02-11T10:03:04.395" v="3336" actId="1036"/>
          <ac:spMkLst>
            <pc:docMk/>
            <pc:sldMk cId="1258830549" sldId="635"/>
            <ac:spMk id="48" creationId="{6493243D-6763-4911-84E8-0FE5DDF42A27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49" creationId="{A9D5CCCF-DE5D-4753-9B65-63AF1E68D96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0" creationId="{3050EDD3-D2A7-4067-ABA7-57A9D92ED5A8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1" creationId="{45BF1088-CEDF-413B-AF3E-61AE386D1DD5}"/>
          </ac:spMkLst>
        </pc:spChg>
        <pc:spChg chg="add mod">
          <ac:chgData name="Zhao Jin" userId="cd05a825-544c-438a-9ba1-08e63db50b47" providerId="ADAL" clId="{AB0BD5A1-F735-4275-845E-9D8A6938C195}" dt="2021-02-11T10:02:33.964" v="3308" actId="1076"/>
          <ac:spMkLst>
            <pc:docMk/>
            <pc:sldMk cId="1258830549" sldId="635"/>
            <ac:spMk id="52" creationId="{FADC1677-1ED5-48D8-BA95-82B09DC8E28C}"/>
          </ac:spMkLst>
        </pc:spChg>
        <pc:spChg chg="add del mod">
          <ac:chgData name="Zhao Jin" userId="cd05a825-544c-438a-9ba1-08e63db50b47" providerId="ADAL" clId="{AB0BD5A1-F735-4275-845E-9D8A6938C195}" dt="2021-02-11T10:03:27.861" v="3355" actId="478"/>
          <ac:spMkLst>
            <pc:docMk/>
            <pc:sldMk cId="1258830549" sldId="635"/>
            <ac:spMk id="53" creationId="{FAE0AE3B-EFB7-422B-939D-F81E1D50D94B}"/>
          </ac:spMkLst>
        </pc:spChg>
        <pc:spChg chg="add del mod">
          <ac:chgData name="Zhao Jin" userId="cd05a825-544c-438a-9ba1-08e63db50b47" providerId="ADAL" clId="{AB0BD5A1-F735-4275-845E-9D8A6938C195}" dt="2021-02-15T05:38:50.889" v="4774" actId="1076"/>
          <ac:spMkLst>
            <pc:docMk/>
            <pc:sldMk cId="1258830549" sldId="635"/>
            <ac:spMk id="54" creationId="{1529E195-DBCE-421C-B59E-914BCA1B4CEC}"/>
          </ac:spMkLst>
        </pc:spChg>
        <pc:spChg chg="add del mod">
          <ac:chgData name="Zhao Jin" userId="cd05a825-544c-438a-9ba1-08e63db50b47" providerId="ADAL" clId="{AB0BD5A1-F735-4275-845E-9D8A6938C195}" dt="2021-02-15T05:38:56.147" v="4775" actId="1076"/>
          <ac:spMkLst>
            <pc:docMk/>
            <pc:sldMk cId="1258830549" sldId="635"/>
            <ac:spMk id="55" creationId="{AE7533C6-6C79-4059-93B3-A3491249A21F}"/>
          </ac:spMkLst>
        </pc:spChg>
        <pc:spChg chg="add del mod">
          <ac:chgData name="Zhao Jin" userId="cd05a825-544c-438a-9ba1-08e63db50b47" providerId="ADAL" clId="{AB0BD5A1-F735-4275-845E-9D8A6938C195}" dt="2021-02-15T05:39:00.916" v="4776" actId="1076"/>
          <ac:spMkLst>
            <pc:docMk/>
            <pc:sldMk cId="1258830549" sldId="635"/>
            <ac:spMk id="56" creationId="{C5996136-81EF-4B88-9847-D513AD492560}"/>
          </ac:spMkLst>
        </pc:spChg>
        <pc:spChg chg="add del mod">
          <ac:chgData name="Zhao Jin" userId="cd05a825-544c-438a-9ba1-08e63db50b47" providerId="ADAL" clId="{AB0BD5A1-F735-4275-845E-9D8A6938C195}" dt="2021-02-15T05:39:03.752" v="4777" actId="1076"/>
          <ac:spMkLst>
            <pc:docMk/>
            <pc:sldMk cId="1258830549" sldId="635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05:30.118" v="3401"/>
          <ac:spMkLst>
            <pc:docMk/>
            <pc:sldMk cId="1258830549" sldId="635"/>
            <ac:spMk id="58" creationId="{BD153F99-223E-4F17-9A5F-30A49EA510BF}"/>
          </ac:spMkLst>
        </pc:spChg>
        <pc:spChg chg="add del mod">
          <ac:chgData name="Zhao Jin" userId="cd05a825-544c-438a-9ba1-08e63db50b47" providerId="ADAL" clId="{AB0BD5A1-F735-4275-845E-9D8A6938C195}" dt="2021-02-11T10:10:47.938" v="3790" actId="478"/>
          <ac:spMkLst>
            <pc:docMk/>
            <pc:sldMk cId="1258830549" sldId="635"/>
            <ac:spMk id="59" creationId="{6A769A9F-8C74-4C00-ACCB-2C9F4E055A48}"/>
          </ac:spMkLst>
        </pc:spChg>
        <pc:spChg chg="add mod">
          <ac:chgData name="Zhao Jin" userId="cd05a825-544c-438a-9ba1-08e63db50b47" providerId="ADAL" clId="{AB0BD5A1-F735-4275-845E-9D8A6938C195}" dt="2021-02-11T10:11:39.519" v="3864" actId="14100"/>
          <ac:spMkLst>
            <pc:docMk/>
            <pc:sldMk cId="1258830549" sldId="635"/>
            <ac:spMk id="60" creationId="{3BA40477-BBC4-485C-A481-816E23593E32}"/>
          </ac:spMkLst>
        </pc:spChg>
        <pc:spChg chg="mod">
          <ac:chgData name="Zhao Jin" userId="cd05a825-544c-438a-9ba1-08e63db50b47" providerId="ADAL" clId="{AB0BD5A1-F735-4275-845E-9D8A6938C195}" dt="2021-02-11T10:04:17.638" v="3383" actId="20577"/>
          <ac:spMkLst>
            <pc:docMk/>
            <pc:sldMk cId="1258830549" sldId="635"/>
            <ac:spMk id="14338" creationId="{00000000-0000-0000-0000-000000000000}"/>
          </ac:spMkLst>
        </pc:spChg>
        <pc:grpChg chg="add 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09:53:18.134" v="3019" actId="478"/>
          <ac:grpSpMkLst>
            <pc:docMk/>
            <pc:sldMk cId="1258830549" sldId="635"/>
            <ac:grpSpMk id="11" creationId="{00000000-0000-0000-0000-000000000000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6" creationId="{69104579-07AA-42DD-95FC-A742F9AE607F}"/>
          </ac:grpSpMkLst>
        </pc:grpChg>
        <pc:grpChg chg="mod">
          <ac:chgData name="Zhao Jin" userId="cd05a825-544c-438a-9ba1-08e63db50b47" providerId="ADAL" clId="{AB0BD5A1-F735-4275-845E-9D8A6938C195}" dt="2021-02-11T10:02:47.722" v="3319" actId="478"/>
          <ac:grpSpMkLst>
            <pc:docMk/>
            <pc:sldMk cId="1258830549" sldId="635"/>
            <ac:grpSpMk id="17" creationId="{D69B7199-F08E-4372-9973-65D001685B0D}"/>
          </ac:grpSpMkLst>
        </pc:grpChg>
        <pc:grpChg chg="add del mod">
          <ac:chgData name="Zhao Jin" userId="cd05a825-544c-438a-9ba1-08e63db50b47" providerId="ADAL" clId="{AB0BD5A1-F735-4275-845E-9D8A6938C195}" dt="2021-02-11T10:03:25.773" v="3354" actId="478"/>
          <ac:grpSpMkLst>
            <pc:docMk/>
            <pc:sldMk cId="1258830549" sldId="635"/>
            <ac:grpSpMk id="37" creationId="{0EBBAA66-5BA5-4320-A4BD-5629D9DF913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39" creationId="{67DC3D40-15F7-4EBD-B099-1836A05534A1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1" creationId="{C4235436-B427-4DEB-8FE5-E31228E03A60}"/>
          </ac:grpSpMkLst>
        </pc:grpChg>
        <pc:grpChg chg="mod">
          <ac:chgData name="Zhao Jin" userId="cd05a825-544c-438a-9ba1-08e63db50b47" providerId="ADAL" clId="{AB0BD5A1-F735-4275-845E-9D8A6938C195}" dt="2021-02-11T10:03:04.395" v="3336" actId="1036"/>
          <ac:grpSpMkLst>
            <pc:docMk/>
            <pc:sldMk cId="1258830549" sldId="635"/>
            <ac:grpSpMk id="42" creationId="{1B6CD8CE-626D-431E-A3C3-C6D57D52421C}"/>
          </ac:grpSpMkLst>
        </pc:grpChg>
        <pc:cxnChg chg="mod">
          <ac:chgData name="Zhao Jin" userId="cd05a825-544c-438a-9ba1-08e63db50b47" providerId="ADAL" clId="{AB0BD5A1-F735-4275-845E-9D8A6938C195}" dt="2021-02-11T10:02:47.722" v="3319" actId="478"/>
          <ac:cxnSpMkLst>
            <pc:docMk/>
            <pc:sldMk cId="1258830549" sldId="635"/>
            <ac:cxnSpMk id="15" creationId="{108C93AB-E15B-4C52-BE7A-3C2F68F40E79}"/>
          </ac:cxnSpMkLst>
        </pc:cxnChg>
        <pc:cxnChg chg="mod">
          <ac:chgData name="Zhao Jin" userId="cd05a825-544c-438a-9ba1-08e63db50b47" providerId="ADAL" clId="{AB0BD5A1-F735-4275-845E-9D8A6938C195}" dt="2021-02-11T10:03:04.395" v="3336" actId="1036"/>
          <ac:cxnSpMkLst>
            <pc:docMk/>
            <pc:sldMk cId="1258830549" sldId="635"/>
            <ac:cxnSpMk id="40" creationId="{1D9BC436-B10A-4D01-8BC3-780896F851D5}"/>
          </ac:cxnSpMkLst>
        </pc:cxnChg>
      </pc:sldChg>
      <pc:sldChg chg="addSp delSp modSp add mod delAnim modAnim">
        <pc:chgData name="Zhao Jin" userId="cd05a825-544c-438a-9ba1-08e63db50b47" providerId="ADAL" clId="{AB0BD5A1-F735-4275-845E-9D8A6938C195}" dt="2021-02-15T05:35:55.336" v="4757"/>
        <pc:sldMkLst>
          <pc:docMk/>
          <pc:sldMk cId="2212416160" sldId="636"/>
        </pc:sldMkLst>
        <pc:spChg chg="mod">
          <ac:chgData name="Zhao Jin" userId="cd05a825-544c-438a-9ba1-08e63db50b47" providerId="ADAL" clId="{AB0BD5A1-F735-4275-845E-9D8A6938C195}" dt="2021-02-11T10:53:08.169" v="4717" actId="404"/>
          <ac:spMkLst>
            <pc:docMk/>
            <pc:sldMk cId="2212416160" sldId="636"/>
            <ac:spMk id="9" creationId="{E822A0D5-9D76-43F4-AB94-614D7B22B216}"/>
          </ac:spMkLst>
        </pc:spChg>
        <pc:spChg chg="del">
          <ac:chgData name="Zhao Jin" userId="cd05a825-544c-438a-9ba1-08e63db50b47" providerId="ADAL" clId="{AB0BD5A1-F735-4275-845E-9D8A6938C195}" dt="2021-02-11T10:06:44.283" v="3475" actId="478"/>
          <ac:spMkLst>
            <pc:docMk/>
            <pc:sldMk cId="2212416160" sldId="636"/>
            <ac:spMk id="10" creationId="{48DF9E31-06ED-47F7-824C-2A4A19E9408C}"/>
          </ac:spMkLst>
        </pc:spChg>
        <pc:spChg chg="add del">
          <ac:chgData name="Zhao Jin" userId="cd05a825-544c-438a-9ba1-08e63db50b47" providerId="ADAL" clId="{AB0BD5A1-F735-4275-845E-9D8A6938C195}" dt="2021-02-11T10:48:40.255" v="4482" actId="22"/>
          <ac:spMkLst>
            <pc:docMk/>
            <pc:sldMk cId="2212416160" sldId="636"/>
            <ac:spMk id="10" creationId="{65058034-AA82-4607-ABF6-6B1FD96AF5ED}"/>
          </ac:spMkLst>
        </pc:spChg>
        <pc:spChg chg="add mod">
          <ac:chgData name="Zhao Jin" userId="cd05a825-544c-438a-9ba1-08e63db50b47" providerId="ADAL" clId="{AB0BD5A1-F735-4275-845E-9D8A6938C195}" dt="2021-02-11T10:08:25.221" v="3601" actId="20577"/>
          <ac:spMkLst>
            <pc:docMk/>
            <pc:sldMk cId="2212416160" sldId="636"/>
            <ac:spMk id="11" creationId="{B7ED83DE-C05B-4FC4-99CE-61E40A52C3FD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2" creationId="{169F4979-B9C6-43F0-93A3-6BF77776027D}"/>
          </ac:spMkLst>
        </pc:spChg>
        <pc:spChg chg="mod">
          <ac:chgData name="Zhao Jin" userId="cd05a825-544c-438a-9ba1-08e63db50b47" providerId="ADAL" clId="{AB0BD5A1-F735-4275-845E-9D8A6938C195}" dt="2021-02-11T10:07:28.600" v="3493" actId="14100"/>
          <ac:spMkLst>
            <pc:docMk/>
            <pc:sldMk cId="2212416160" sldId="636"/>
            <ac:spMk id="13" creationId="{A6C30920-C994-477D-BF38-FB31A7971AB0}"/>
          </ac:spMkLst>
        </pc:spChg>
        <pc:spChg chg="add mod">
          <ac:chgData name="Zhao Jin" userId="cd05a825-544c-438a-9ba1-08e63db50b47" providerId="ADAL" clId="{AB0BD5A1-F735-4275-845E-9D8A6938C195}" dt="2021-02-11T10:54:04.772" v="4745" actId="14100"/>
          <ac:spMkLst>
            <pc:docMk/>
            <pc:sldMk cId="2212416160" sldId="636"/>
            <ac:spMk id="15" creationId="{500EF6BD-9BC4-4E8E-939F-E9349ECF5954}"/>
          </ac:spMkLst>
        </pc:spChg>
        <pc:spChg chg="add del mod">
          <ac:chgData name="Zhao Jin" userId="cd05a825-544c-438a-9ba1-08e63db50b47" providerId="ADAL" clId="{AB0BD5A1-F735-4275-845E-9D8A6938C195}" dt="2021-02-11T10:50:30.167" v="4653"/>
          <ac:spMkLst>
            <pc:docMk/>
            <pc:sldMk cId="2212416160" sldId="636"/>
            <ac:spMk id="16" creationId="{46BEB65E-BFFC-4317-8B7F-5BDC192E7C96}"/>
          </ac:spMkLst>
        </pc:spChg>
        <pc:spChg chg="add mod">
          <ac:chgData name="Zhao Jin" userId="cd05a825-544c-438a-9ba1-08e63db50b47" providerId="ADAL" clId="{AB0BD5A1-F735-4275-845E-9D8A6938C195}" dt="2021-02-11T10:53:11.954" v="4729" actId="1035"/>
          <ac:spMkLst>
            <pc:docMk/>
            <pc:sldMk cId="2212416160" sldId="636"/>
            <ac:spMk id="17" creationId="{FDCA8A0B-40B7-4F43-B8F2-60ABE9261219}"/>
          </ac:spMkLst>
        </pc:spChg>
        <pc:spChg chg="mod">
          <ac:chgData name="Zhao Jin" userId="cd05a825-544c-438a-9ba1-08e63db50b47" providerId="ADAL" clId="{AB0BD5A1-F735-4275-845E-9D8A6938C195}" dt="2021-02-11T10:49:45.797" v="4570" actId="20577"/>
          <ac:spMkLst>
            <pc:docMk/>
            <pc:sldMk cId="2212416160" sldId="636"/>
            <ac:spMk id="14338" creationId="{00000000-0000-0000-0000-000000000000}"/>
          </ac:spMkLst>
        </pc:spChg>
        <pc:picChg chg="add mod">
          <ac:chgData name="Zhao Jin" userId="cd05a825-544c-438a-9ba1-08e63db50b47" providerId="ADAL" clId="{AB0BD5A1-F735-4275-845E-9D8A6938C195}" dt="2021-02-11T10:53:51.117" v="4732" actId="1076"/>
          <ac:picMkLst>
            <pc:docMk/>
            <pc:sldMk cId="2212416160" sldId="636"/>
            <ac:picMk id="18" creationId="{60E33BCF-77C3-4B9B-A4E9-A93160326CFA}"/>
          </ac:picMkLst>
        </pc:picChg>
        <pc:picChg chg="add mod">
          <ac:chgData name="Zhao Jin" userId="cd05a825-544c-438a-9ba1-08e63db50b47" providerId="ADAL" clId="{AB0BD5A1-F735-4275-845E-9D8A6938C195}" dt="2021-02-11T10:52:56.892" v="4710" actId="1076"/>
          <ac:picMkLst>
            <pc:docMk/>
            <pc:sldMk cId="2212416160" sldId="636"/>
            <ac:picMk id="19" creationId="{209E0369-02DB-4A69-B156-1338986ECD00}"/>
          </ac:picMkLst>
        </pc:picChg>
        <pc:picChg chg="add mod">
          <ac:chgData name="Zhao Jin" userId="cd05a825-544c-438a-9ba1-08e63db50b47" providerId="ADAL" clId="{AB0BD5A1-F735-4275-845E-9D8A6938C195}" dt="2021-02-11T10:53:49.372" v="4731" actId="1076"/>
          <ac:picMkLst>
            <pc:docMk/>
            <pc:sldMk cId="2212416160" sldId="636"/>
            <ac:picMk id="20" creationId="{F16529B6-D452-44B4-B7CE-293D5E13FBB7}"/>
          </ac:picMkLst>
        </pc:picChg>
        <pc:cxnChg chg="del">
          <ac:chgData name="Zhao Jin" userId="cd05a825-544c-438a-9ba1-08e63db50b47" providerId="ADAL" clId="{AB0BD5A1-F735-4275-845E-9D8A6938C195}" dt="2021-02-11T10:06:45.892" v="3476" actId="478"/>
          <ac:cxnSpMkLst>
            <pc:docMk/>
            <pc:sldMk cId="2212416160" sldId="636"/>
            <ac:cxnSpMk id="3" creationId="{F1C75228-1B25-42F6-A477-1E700602E113}"/>
          </ac:cxnSpMkLst>
        </pc:cxnChg>
      </pc:sldChg>
      <pc:sldChg chg="addSp delSp modSp add mod modAnim">
        <pc:chgData name="Zhao Jin" userId="cd05a825-544c-438a-9ba1-08e63db50b47" providerId="ADAL" clId="{AB0BD5A1-F735-4275-845E-9D8A6938C195}" dt="2021-02-11T10:10:13.171" v="3785" actId="6549"/>
        <pc:sldMkLst>
          <pc:docMk/>
          <pc:sldMk cId="2437490798" sldId="637"/>
        </pc:sldMkLst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13" creationId="{00000000-0000-0000-0000-00000000000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49" creationId="{A9D5CCCF-DE5D-4753-9B65-63AF1E68D96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0" creationId="{3050EDD3-D2A7-4067-ABA7-57A9D92ED5A8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1" creationId="{45BF1088-CEDF-413B-AF3E-61AE386D1DD5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2" creationId="{FADC1677-1ED5-48D8-BA95-82B09DC8E28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3" creationId="{FAE0AE3B-EFB7-422B-939D-F81E1D50D94B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4" creationId="{1529E195-DBCE-421C-B59E-914BCA1B4CEC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5" creationId="{AE7533C6-6C79-4059-93B3-A3491249A21F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6" creationId="{C5996136-81EF-4B88-9847-D513AD492560}"/>
          </ac:spMkLst>
        </pc:spChg>
        <pc:spChg chg="del">
          <ac:chgData name="Zhao Jin" userId="cd05a825-544c-438a-9ba1-08e63db50b47" providerId="ADAL" clId="{AB0BD5A1-F735-4275-845E-9D8A6938C195}" dt="2021-02-11T10:09:11.543" v="3658" actId="478"/>
          <ac:spMkLst>
            <pc:docMk/>
            <pc:sldMk cId="2437490798" sldId="637"/>
            <ac:spMk id="57" creationId="{B907304A-CED7-4607-B434-2CE215C031F5}"/>
          </ac:spMkLst>
        </pc:spChg>
        <pc:spChg chg="add mod">
          <ac:chgData name="Zhao Jin" userId="cd05a825-544c-438a-9ba1-08e63db50b47" providerId="ADAL" clId="{AB0BD5A1-F735-4275-845E-9D8A6938C195}" dt="2021-02-11T10:10:13.171" v="3785" actId="6549"/>
          <ac:spMkLst>
            <pc:docMk/>
            <pc:sldMk cId="2437490798" sldId="637"/>
            <ac:spMk id="59" creationId="{33B4E5E4-978F-4C76-9C9E-32FCCE70B3E2}"/>
          </ac:spMkLst>
        </pc:spChg>
        <pc:spChg chg="mod">
          <ac:chgData name="Zhao Jin" userId="cd05a825-544c-438a-9ba1-08e63db50b47" providerId="ADAL" clId="{AB0BD5A1-F735-4275-845E-9D8A6938C195}" dt="2021-02-11T10:09:08.303" v="3657" actId="20577"/>
          <ac:spMkLst>
            <pc:docMk/>
            <pc:sldMk cId="2437490798" sldId="637"/>
            <ac:spMk id="14338" creationId="{00000000-0000-0000-0000-000000000000}"/>
          </ac:spMkLst>
        </pc:s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9" creationId="{0505F6B1-3520-4D00-AC15-E8F39F302EDE}"/>
          </ac:grpSpMkLst>
        </pc:grpChg>
        <pc:grpChg chg="del">
          <ac:chgData name="Zhao Jin" userId="cd05a825-544c-438a-9ba1-08e63db50b47" providerId="ADAL" clId="{AB0BD5A1-F735-4275-845E-9D8A6938C195}" dt="2021-02-11T10:09:11.543" v="3658" actId="478"/>
          <ac:grpSpMkLst>
            <pc:docMk/>
            <pc:sldMk cId="2437490798" sldId="637"/>
            <ac:grpSpMk id="37" creationId="{0EBBAA66-5BA5-4320-A4BD-5629D9DF9131}"/>
          </ac:grpSpMkLst>
        </pc:grpChg>
      </pc:sldChg>
      <pc:sldMasterChg chg="modSp modSldLayout">
        <pc:chgData name="Zhao Jin" userId="cd05a825-544c-438a-9ba1-08e63db50b47" providerId="ADAL" clId="{AB0BD5A1-F735-4275-845E-9D8A6938C195}" dt="2021-02-10T03:54:40.772" v="14"/>
        <pc:sldMasterMkLst>
          <pc:docMk/>
          <pc:sldMasterMk cId="0" sldId="2147485087"/>
        </pc:sldMasterMkLst>
        <pc:spChg chg="mod">
          <ac:chgData name="Zhao Jin" userId="cd05a825-544c-438a-9ba1-08e63db50b47" providerId="ADAL" clId="{AB0BD5A1-F735-4275-845E-9D8A6938C195}" dt="2021-02-10T03:54:40.772" v="1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B0BD5A1-F735-4275-845E-9D8A6938C195}" dt="2021-02-10T03:54:40.772" v="1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B0BD5A1-F735-4275-845E-9D8A6938C195}" dt="2021-02-10T03:54:40.772" v="1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F82B7627-2875-4B69-8BA6-59CE99BA45A4}"/>
    <pc:docChg chg="modSld">
      <pc:chgData name="Zhao Jin" userId="cd05a825-544c-438a-9ba1-08e63db50b47" providerId="ADAL" clId="{F82B7627-2875-4B69-8BA6-59CE99BA45A4}" dt="2024-01-31T05:30:31.717" v="0"/>
      <pc:docMkLst>
        <pc:docMk/>
      </pc:docMkLst>
      <pc:sldChg chg="addSp modSp">
        <pc:chgData name="Zhao Jin" userId="cd05a825-544c-438a-9ba1-08e63db50b47" providerId="ADAL" clId="{F82B7627-2875-4B69-8BA6-59CE99BA45A4}" dt="2024-01-31T05:30:31.717" v="0"/>
        <pc:sldMkLst>
          <pc:docMk/>
          <pc:sldMk cId="0" sldId="256"/>
        </pc:sldMkLst>
        <pc:spChg chg="add mod">
          <ac:chgData name="Zhao Jin" userId="cd05a825-544c-438a-9ba1-08e63db50b47" providerId="ADAL" clId="{F82B7627-2875-4B69-8BA6-59CE99BA45A4}" dt="2024-01-31T05:30:31.717" v="0"/>
          <ac:spMkLst>
            <pc:docMk/>
            <pc:sldMk cId="0" sldId="256"/>
            <ac:spMk id="3" creationId="{58C62017-F5BC-C7C2-DB29-3938B809BFDA}"/>
          </ac:spMkLst>
        </pc:spChg>
        <pc:picChg chg="add mod">
          <ac:chgData name="Zhao Jin" userId="cd05a825-544c-438a-9ba1-08e63db50b47" providerId="ADAL" clId="{F82B7627-2875-4B69-8BA6-59CE99BA45A4}" dt="2024-01-31T05:30:31.717" v="0"/>
          <ac:picMkLst>
            <pc:docMk/>
            <pc:sldMk cId="0" sldId="256"/>
            <ac:picMk id="2" creationId="{00AFD87E-4140-DA13-C177-8179A510C0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F047-6678-2651-6921-9081E56A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CB5DAA5-6A34-D388-405E-EA5D755CCE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F70E0D-79B3-D2F1-44EE-DC7B4449D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458400-76E1-00CD-6D39-49676B36C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6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2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40F64-F28F-9CCD-64C5-122B679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9017B0B-5BC6-7D50-06EC-7FA59CA065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DC81158-FBA3-E040-0DDD-22C7192D0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9CA068D-09CD-7973-64C7-256446D74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5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7E54-E002-CEC6-6147-199F85A9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4381458-D634-6B46-B7EC-892F6D6E5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78C85AC-1A2D-E226-2FB3-10E3FD817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4F0585-E4FE-7F2C-E2D8-75A27A66E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Fixed-Length Array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0AFD87E-4140-DA13-C177-8179A510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62017-F5BC-C7C2-DB29-3938B809BFD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F3F60-0CD5-C059-BF67-FDC8ADF3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3472B-B791-01E5-D7E0-D435A7E0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B22ADDC-C335-FE20-A85C-44FB7A77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index out of bound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elements not initialized before use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77822-3964-7071-2A02-27B52DE0B51D}"/>
              </a:ext>
            </a:extLst>
          </p:cNvPr>
          <p:cNvSpPr txBox="1"/>
          <p:nvPr/>
        </p:nvSpPr>
        <p:spPr>
          <a:xfrm>
            <a:off x="953559" y="1759500"/>
            <a:ext cx="55778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5D3F0-9B90-0804-E3C9-D6F928879BA9}"/>
              </a:ext>
            </a:extLst>
          </p:cNvPr>
          <p:cNvSpPr txBox="1"/>
          <p:nvPr/>
        </p:nvSpPr>
        <p:spPr>
          <a:xfrm>
            <a:off x="4571999" y="2759773"/>
            <a:ext cx="312692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a[10] is NOT a valid element in the array. </a:t>
            </a:r>
            <a:br>
              <a:rPr lang="en-US" dirty="0"/>
            </a:br>
            <a:r>
              <a:rPr lang="en-US" dirty="0"/>
              <a:t>Strange errors may occur!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F0B7E8-1E4A-30EE-5DD9-36F29C833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2433785"/>
            <a:ext cx="362361" cy="4900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B7EB2-6F76-5EDF-0532-96BA83B7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42C57-FF8D-536F-4B4C-3D5AEBA1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4062-6988-BA01-8AD0-08DA36D8C97B}"/>
              </a:ext>
            </a:extLst>
          </p:cNvPr>
          <p:cNvSpPr txBox="1"/>
          <p:nvPr/>
        </p:nvSpPr>
        <p:spPr>
          <a:xfrm>
            <a:off x="953559" y="4791924"/>
            <a:ext cx="55778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A08B-3FE6-8B73-7DA2-CC357AF0D271}"/>
              </a:ext>
            </a:extLst>
          </p:cNvPr>
          <p:cNvSpPr txBox="1"/>
          <p:nvPr/>
        </p:nvSpPr>
        <p:spPr>
          <a:xfrm>
            <a:off x="4578909" y="5896072"/>
            <a:ext cx="31200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Value of a[</a:t>
            </a:r>
            <a:r>
              <a:rPr lang="en-US" dirty="0" err="1"/>
              <a:t>i</a:t>
            </a:r>
            <a:r>
              <a:rPr lang="en-US" dirty="0"/>
              <a:t>] is uninitialized and hence unknown.</a:t>
            </a:r>
          </a:p>
        </p:txBody>
      </p:sp>
    </p:spTree>
    <p:extLst>
      <p:ext uri="{BB962C8B-B14F-4D97-AF65-F5344CB8AC3E}">
        <p14:creationId xmlns:p14="http://schemas.microsoft.com/office/powerpoint/2010/main" val="11377846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(2/2)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of initializer after declaration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copy via direct assignment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4979-B9C6-43F0-93A3-6BF77776027D}"/>
              </a:ext>
            </a:extLst>
          </p:cNvPr>
          <p:cNvSpPr txBox="1"/>
          <p:nvPr/>
        </p:nvSpPr>
        <p:spPr>
          <a:xfrm>
            <a:off x="953559" y="3667535"/>
            <a:ext cx="40518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EF6BD-9BC4-4E8E-939F-E9349ECF5954}"/>
              </a:ext>
            </a:extLst>
          </p:cNvPr>
          <p:cNvSpPr txBox="1"/>
          <p:nvPr/>
        </p:nvSpPr>
        <p:spPr>
          <a:xfrm>
            <a:off x="5224155" y="3667535"/>
            <a:ext cx="24747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Array copy should be done element by element using a loop.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A8A0B-40B7-4F43-B8F2-60ABE9261219}"/>
              </a:ext>
            </a:extLst>
          </p:cNvPr>
          <p:cNvSpPr txBox="1"/>
          <p:nvPr/>
        </p:nvSpPr>
        <p:spPr>
          <a:xfrm>
            <a:off x="953559" y="4854985"/>
            <a:ext cx="54061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E33BCF-77C3-4B9B-A4E9-A93160326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3" y="4100833"/>
            <a:ext cx="362361" cy="490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6529B6-D452-44B4-B7CE-293D5E13F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7" y="5465166"/>
            <a:ext cx="415645" cy="5237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1FFEC-C9E9-C7C9-04C0-897B17C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8185C-EB4A-D223-E911-1403B44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9894A-FE3F-4ADA-8CBB-E7F37F45CFEA}"/>
              </a:ext>
            </a:extLst>
          </p:cNvPr>
          <p:cNvSpPr txBox="1"/>
          <p:nvPr/>
        </p:nvSpPr>
        <p:spPr>
          <a:xfrm>
            <a:off x="4352854" y="2023745"/>
            <a:ext cx="28133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initializer CANNOT be used after declaration.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0184E-1FEE-4283-B943-E40427E90E6B}"/>
              </a:ext>
            </a:extLst>
          </p:cNvPr>
          <p:cNvSpPr txBox="1"/>
          <p:nvPr/>
        </p:nvSpPr>
        <p:spPr>
          <a:xfrm>
            <a:off x="1057978" y="2013342"/>
            <a:ext cx="28133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EE6A6A-07FA-4491-ABB7-0448B7DB1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22" y="2082542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6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Memory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GB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can be used to get the </a:t>
            </a:r>
            <a:r>
              <a:rPr lang="en-GB" sz="2400" dirty="0">
                <a:solidFill>
                  <a:srgbClr val="0000FF"/>
                </a:solidFill>
              </a:rPr>
              <a:t>address (location)</a:t>
            </a:r>
            <a:r>
              <a:rPr lang="en-GB" sz="2400" dirty="0"/>
              <a:t> of element </a:t>
            </a:r>
            <a:r>
              <a:rPr lang="en-GB" sz="2400" dirty="0" err="1"/>
              <a:t>i</a:t>
            </a:r>
            <a:r>
              <a:rPr lang="en-GB" sz="2400" dirty="0"/>
              <a:t> in memory.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5064311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)&amp;a[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5064311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55224732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064" y="4776819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F9C34-0B12-529E-BBB6-CB5163F0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6A236A-F986-236B-BB3B-F31D1B3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9837-DDB9-FF95-D460-E1BE4740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1B57747C-B8A6-AA55-691B-25223C2E0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816" y="6327644"/>
            <a:ext cx="502378" cy="3692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44</a:t>
            </a:r>
            <a:endParaRPr lang="en-SG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E44E9B3-7632-88FA-7407-0CBB4AA9B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Value - redux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FB3EC-D540-3366-65BF-786A37AD5631}"/>
              </a:ext>
            </a:extLst>
          </p:cNvPr>
          <p:cNvSpPr txBox="1"/>
          <p:nvPr/>
        </p:nvSpPr>
        <p:spPr>
          <a:xfrm>
            <a:off x="643721" y="1281410"/>
            <a:ext cx="6065838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value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FD530470-0FBA-23E9-F1B8-5D7BA58D118B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746D5006-3377-CACE-B0A5-EEE247FA15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59722B48-867C-A686-53EE-254B5A151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23E2CA60-C03B-1A3F-4DA5-F8775CCF1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17378E3F-7779-7A7C-58C2-6271D04D0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2E3CF418-BE90-2785-3A95-5530B26E13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EC8240FD-B02E-906E-C87A-D8AE5B0FE0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257CAC-0A10-6832-D5F8-D77EFDB13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3854BD43-E249-1FE4-0069-9E24B558E8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7A8177-69F8-1F87-1F5D-DD89DF7F5B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469B457-0BC1-5369-F923-2A3F6EC1B3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7F00E6D3-2247-22B0-5239-10BAF2397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1C6B223E-920C-2455-1841-AFCE38596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44</a:t>
                  </a:r>
                  <a:endParaRPr lang="en-SG" dirty="0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22BC360A-2FE7-3622-AD37-875B1EC10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6DDC688A-DD2E-2C2C-0293-70C816BA3F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C3D2AF80-DA86-D5BA-6D49-28BCB9325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258ABC7A-A7B0-3898-6D98-E3B3E1124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3A3566-EE12-7D50-B5A2-33948A8CDC5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09005"/>
            <a:ext cx="2640795" cy="369332"/>
            <a:chOff x="262742" y="5497513"/>
            <a:chExt cx="2640795" cy="369332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559095E9-643A-BFC8-3C4B-5740819B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double_value</a:t>
              </a:r>
              <a:r>
                <a:rPr lang="en-US" dirty="0"/>
                <a:t>():</a:t>
              </a:r>
              <a:endParaRPr lang="en-SG" dirty="0"/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EFF1CBBB-CF67-62FC-9601-F49F73EB8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974" y="5521425"/>
              <a:ext cx="6905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value</a:t>
              </a:r>
              <a:endParaRPr lang="en-SG" sz="14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B7C66-E1EC-420D-91EE-18DF588D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DA80B-BC16-7C3E-3718-2808BB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A9CFC-012B-2F4B-61CC-D8AF4113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961" y="6337514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67691"/>
            <a:ext cx="4472771" cy="1004711"/>
            <a:chOff x="262742" y="5156199"/>
            <a:chExt cx="4472771" cy="1004711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927101" cy="652463"/>
              <a:chOff x="1207276" y="4357974"/>
              <a:chExt cx="926796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277" y="4667508"/>
                <a:ext cx="92679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&amp;foo[0]</a:t>
                </a:r>
                <a:endParaRPr lang="en-SG" dirty="0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2676526" y="5156199"/>
              <a:ext cx="574674" cy="6429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460679"/>
              <a:ext cx="669925" cy="700231"/>
              <a:chOff x="3307723" y="5924113"/>
              <a:chExt cx="669701" cy="70038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411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length</a:t>
                </a:r>
                <a:endParaRPr lang="en-SG" sz="1400" dirty="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18731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7" y="631158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2BE24-D538-BAA6-85BF-B40E43F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8786F-1DD1-D9CE-9D4E-81D11C8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B527D-AE25-0208-1982-1B5335E0B996}"/>
              </a:ext>
            </a:extLst>
          </p:cNvPr>
          <p:cNvSpPr txBox="1"/>
          <p:nvPr/>
        </p:nvSpPr>
        <p:spPr>
          <a:xfrm>
            <a:off x="6022207" y="3886190"/>
            <a:ext cx="239584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/>
              <a:t> to disallow such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Other Facts with Array</a:t>
            </a:r>
          </a:p>
        </p:txBody>
      </p: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33B4E5E4-978F-4C76-9C9E-32FCCE70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Read the notes for information about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Array and pointers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Returning an array from a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….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EFB6B-3D55-96A6-A533-1106A7E9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6E273-8F51-A24A-3B33-F135A13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74907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5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13/14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5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 &amp; Midterm preparation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15: Array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Fixed-Length Array</a:t>
            </a:r>
            <a:r>
              <a:rPr lang="en-GB" sz="2800" dirty="0">
                <a:latin typeface="+mj-lt"/>
              </a:rPr>
              <a:t> 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Lookup Table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List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and Pointer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 Definition / Call with Array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CF685-973B-08CF-8432-4E4095D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8D4A18-A800-B567-3285-EFC0CD3E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8000"/>
                  </a:solidFill>
                </a:rPr>
                <a:t>Array size</a:t>
              </a:r>
              <a:endParaRPr lang="en-SG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 </a:t>
            </a:r>
            <a:r>
              <a:rPr lang="en-US" sz="2800"/>
              <a:t>of size 10 and initialize  the first 3 elements </a:t>
            </a:r>
            <a:r>
              <a:rPr lang="en-US" sz="2800">
                <a:solidFill>
                  <a:srgbClr val="0000FF"/>
                </a:solidFill>
              </a:rPr>
              <a:t>later</a:t>
            </a:r>
            <a:r>
              <a:rPr lang="en-US" sz="2800"/>
              <a:t> through array index.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227005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646979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8A0495-32FB-4670-BC43-C0E563925D66}"/>
              </a:ext>
            </a:extLst>
          </p:cNvPr>
          <p:cNvSpPr txBox="1"/>
          <p:nvPr/>
        </p:nvSpPr>
        <p:spPr>
          <a:xfrm>
            <a:off x="2542016" y="4624942"/>
            <a:ext cx="436476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uninitialized.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6014F-133D-96D6-BA3E-89C1ED6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4373A-25D0-192E-734B-7D6BD904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</a:t>
            </a:r>
            <a:r>
              <a:rPr lang="en-US" sz="2800"/>
              <a:t> of size 10 and initialize it </a:t>
            </a:r>
            <a:r>
              <a:rPr lang="en-US" sz="2800">
                <a:solidFill>
                  <a:srgbClr val="0000FF"/>
                </a:solidFill>
              </a:rPr>
              <a:t>at the same time </a:t>
            </a:r>
            <a:r>
              <a:rPr lang="en-US" sz="2800"/>
              <a:t>using an initializer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40873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009983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F353E1-DD5B-4191-B683-4A793342B04B}"/>
              </a:ext>
            </a:extLst>
          </p:cNvPr>
          <p:cNvSpPr txBox="1"/>
          <p:nvPr/>
        </p:nvSpPr>
        <p:spPr>
          <a:xfrm>
            <a:off x="2518531" y="4034700"/>
            <a:ext cx="456457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initialized to 0.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43EC0-BFC4-41DB-AB62-1FBDFC646D4F}"/>
              </a:ext>
            </a:extLst>
          </p:cNvPr>
          <p:cNvSpPr txBox="1"/>
          <p:nvPr/>
        </p:nvSpPr>
        <p:spPr>
          <a:xfrm>
            <a:off x="998342" y="5778896"/>
            <a:ext cx="408736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marks[]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marks has only 3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2E88-082D-4970-AC98-99144B0205C8}"/>
              </a:ext>
            </a:extLst>
          </p:cNvPr>
          <p:cNvSpPr txBox="1"/>
          <p:nvPr/>
        </p:nvSpPr>
        <p:spPr>
          <a:xfrm>
            <a:off x="5232583" y="5640396"/>
            <a:ext cx="30175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If array size is not specified, there will be no extra elements in the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930EE-6D87-48BC-2ADA-AAE34DE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436D9-5A0F-3F90-8D90-2E476EBA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3134748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489060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(month 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 … // 8 more cases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46AF2-5E9D-7F2E-7011-C826599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66EDA-F111-A369-F2BC-BCE03F3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Problem: Compute the number of days since 1 Jan until the 1</a:t>
            </a:r>
            <a:r>
              <a:rPr lang="en-US" sz="2800" baseline="30000"/>
              <a:t>st</a:t>
            </a:r>
            <a:r>
              <a:rPr lang="en-US" sz="280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/>
              <a:t>E.g., days(1)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0,  days(2) 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/>
              <a:t>31, days(3) </a:t>
            </a:r>
            <a:r>
              <a:rPr lang="en-US" sz="2400">
                <a:sym typeface="Wingdings" panose="05000000000000000000" pitchFamily="2" charset="2"/>
              </a:rPr>
              <a:t></a:t>
            </a:r>
            <a:r>
              <a:rPr lang="en-US" sz="240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77077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 month -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5A31-59EB-4945-B34A-AB4D01672DA6}"/>
              </a:ext>
            </a:extLst>
          </p:cNvPr>
          <p:cNvSpPr txBox="1"/>
          <p:nvPr/>
        </p:nvSpPr>
        <p:spPr>
          <a:xfrm>
            <a:off x="6605991" y="4271796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DA3A9-F762-430E-A74A-81B0C7CCC4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661063" y="4456462"/>
            <a:ext cx="944928" cy="397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List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Find the maximum among a list of numbers.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986216" y="2265685"/>
            <a:ext cx="652419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F9E31-06ED-47F7-824C-2A4A19E9408C}"/>
              </a:ext>
            </a:extLst>
          </p:cNvPr>
          <p:cNvSpPr txBox="1"/>
          <p:nvPr/>
        </p:nvSpPr>
        <p:spPr>
          <a:xfrm>
            <a:off x="6472719" y="2594533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C75228-1B25-42F6-A477-1E700602E113}"/>
              </a:ext>
            </a:extLst>
          </p:cNvPr>
          <p:cNvCxnSpPr>
            <a:cxnSpLocks/>
          </p:cNvCxnSpPr>
          <p:nvPr/>
        </p:nvCxnSpPr>
        <p:spPr>
          <a:xfrm flipH="1">
            <a:off x="4880225" y="2779199"/>
            <a:ext cx="1592494" cy="508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2FCE7-917A-1B43-85AD-CA985419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FB2D73-8274-0E12-ED5D-9D35382A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</p:spTree>
    <p:extLst>
      <p:ext uri="{BB962C8B-B14F-4D97-AF65-F5344CB8AC3E}">
        <p14:creationId xmlns:p14="http://schemas.microsoft.com/office/powerpoint/2010/main" val="440093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BD4D-AF27-21D8-02ED-9D1D81FE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0E10FC-7EBB-40F6-E0F5-C2AAFAC7B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List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54866C3-C03A-742C-AF87-19084D6E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Find the maximum among a list of numbers.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C44F-C102-B12E-52D0-57B2FA93B19A}"/>
              </a:ext>
            </a:extLst>
          </p:cNvPr>
          <p:cNvSpPr txBox="1"/>
          <p:nvPr/>
        </p:nvSpPr>
        <p:spPr>
          <a:xfrm>
            <a:off x="986216" y="2265685"/>
            <a:ext cx="652419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E66F1-0229-7461-3318-18EF83DB18F4}"/>
              </a:ext>
            </a:extLst>
          </p:cNvPr>
          <p:cNvSpPr txBox="1"/>
          <p:nvPr/>
        </p:nvSpPr>
        <p:spPr>
          <a:xfrm>
            <a:off x="6472719" y="2594533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23D5AA-BAE2-055A-D663-35C814912751}"/>
              </a:ext>
            </a:extLst>
          </p:cNvPr>
          <p:cNvCxnSpPr>
            <a:cxnSpLocks/>
          </p:cNvCxnSpPr>
          <p:nvPr/>
        </p:nvCxnSpPr>
        <p:spPr>
          <a:xfrm flipH="1">
            <a:off x="4880225" y="2779199"/>
            <a:ext cx="1592494" cy="508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BBF4-6409-8047-1CBD-0876942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3E96E-110E-01B6-7F0E-7C2AE508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078B-0F5A-8C42-F0D5-0DFDBF898380}"/>
              </a:ext>
            </a:extLst>
          </p:cNvPr>
          <p:cNvSpPr txBox="1"/>
          <p:nvPr/>
        </p:nvSpPr>
        <p:spPr>
          <a:xfrm>
            <a:off x="2608355" y="1824262"/>
            <a:ext cx="327991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 with arrays.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42B03-B71A-846A-F96D-D5D03DF16A57}"/>
              </a:ext>
            </a:extLst>
          </p:cNvPr>
          <p:cNvSpPr txBox="1"/>
          <p:nvPr/>
        </p:nvSpPr>
        <p:spPr>
          <a:xfrm>
            <a:off x="3612387" y="5628587"/>
            <a:ext cx="5321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DDBA0-D26A-1B00-9251-52AAFC78F2E2}"/>
              </a:ext>
            </a:extLst>
          </p:cNvPr>
          <p:cNvSpPr txBox="1"/>
          <p:nvPr/>
        </p:nvSpPr>
        <p:spPr>
          <a:xfrm>
            <a:off x="851767" y="5944926"/>
            <a:ext cx="27066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with arrays.</a:t>
            </a:r>
          </a:p>
        </p:txBody>
      </p:sp>
    </p:spTree>
    <p:extLst>
      <p:ext uri="{BB962C8B-B14F-4D97-AF65-F5344CB8AC3E}">
        <p14:creationId xmlns:p14="http://schemas.microsoft.com/office/powerpoint/2010/main" val="65935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</TotalTime>
  <Words>1653</Words>
  <Application>Microsoft Office PowerPoint</Application>
  <PresentationFormat>On-screen Show (4:3)</PresentationFormat>
  <Paragraphs>339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15: Array</vt:lpstr>
      <vt:lpstr>Fixed-Length Array</vt:lpstr>
      <vt:lpstr>Fixed-Length Array</vt:lpstr>
      <vt:lpstr>Fixed-Length Array</vt:lpstr>
      <vt:lpstr>Array as Look-up Table </vt:lpstr>
      <vt:lpstr>Array as Look-up Table </vt:lpstr>
      <vt:lpstr>Array as List</vt:lpstr>
      <vt:lpstr>Array as List</vt:lpstr>
      <vt:lpstr>Common Mistakes (1/2)</vt:lpstr>
      <vt:lpstr>Common Mistakes (2/2)</vt:lpstr>
      <vt:lpstr>Array and Memory</vt:lpstr>
      <vt:lpstr>Call By Value - redux</vt:lpstr>
      <vt:lpstr>Call By Reference</vt:lpstr>
      <vt:lpstr>Other Facts with Array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2024-02-19T08:53:56Z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