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2" r:id="rId4"/>
    <p:sldId id="553" r:id="rId5"/>
    <p:sldId id="554" r:id="rId6"/>
    <p:sldId id="556" r:id="rId7"/>
    <p:sldId id="555" r:id="rId8"/>
    <p:sldId id="55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69EA3-923B-4A3D-A291-FC2E2F321811}" v="2" dt="2024-01-31T05:32:1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C895CEF-6BD3-4735-8300-A79BACD2AEC1}"/>
    <pc:docChg chg="undo custSel modSld">
      <pc:chgData name="Zhao Jin" userId="cd05a825-544c-438a-9ba1-08e63db50b47" providerId="ADAL" clId="{6C895CEF-6BD3-4735-8300-A79BACD2AEC1}" dt="2021-02-01T05:30:09.978" v="66" actId="20577"/>
      <pc:docMkLst>
        <pc:docMk/>
      </pc:docMkLst>
      <pc:sldChg chg="modSp mod">
        <pc:chgData name="Zhao Jin" userId="cd05a825-544c-438a-9ba1-08e63db50b47" providerId="ADAL" clId="{6C895CEF-6BD3-4735-8300-A79BACD2AEC1}" dt="2021-02-01T05:29:37.697" v="62" actId="20577"/>
        <pc:sldMkLst>
          <pc:docMk/>
          <pc:sldMk cId="3226898961" sldId="552"/>
        </pc:sldMkLst>
        <pc:spChg chg="mod">
          <ac:chgData name="Zhao Jin" userId="cd05a825-544c-438a-9ba1-08e63db50b47" providerId="ADAL" clId="{6C895CEF-6BD3-4735-8300-A79BACD2AEC1}" dt="2021-02-01T05:29:37.697" v="6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6C895CEF-6BD3-4735-8300-A79BACD2AEC1}" dt="2021-02-01T05:29:07.497" v="14" actId="1035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6C895CEF-6BD3-4735-8300-A79BACD2AEC1}" dt="2021-02-01T05:30:03.548" v="64" actId="20577"/>
        <pc:sldMkLst>
          <pc:docMk/>
          <pc:sldMk cId="3959984611" sldId="553"/>
        </pc:sldMkLst>
        <pc:spChg chg="mod">
          <ac:chgData name="Zhao Jin" userId="cd05a825-544c-438a-9ba1-08e63db50b47" providerId="ADAL" clId="{6C895CEF-6BD3-4735-8300-A79BACD2AEC1}" dt="2021-02-01T05:30:03.548" v="64" actId="20577"/>
          <ac:spMkLst>
            <pc:docMk/>
            <pc:sldMk cId="3959984611" sldId="553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895CEF-6BD3-4735-8300-A79BACD2AEC1}" dt="2021-02-01T05:30:09.978" v="66" actId="20577"/>
        <pc:sldMkLst>
          <pc:docMk/>
          <pc:sldMk cId="4088633470" sldId="554"/>
        </pc:sldMkLst>
        <pc:spChg chg="mod">
          <ac:chgData name="Zhao Jin" userId="cd05a825-544c-438a-9ba1-08e63db50b47" providerId="ADAL" clId="{6C895CEF-6BD3-4735-8300-A79BACD2AEC1}" dt="2021-02-01T05:30:09.978" v="66" actId="20577"/>
          <ac:spMkLst>
            <pc:docMk/>
            <pc:sldMk cId="4088633470" sldId="554"/>
            <ac:spMk id="30" creationId="{C70A47A0-816F-405E-B986-DCD3BF78F602}"/>
          </ac:spMkLst>
        </pc:spChg>
      </pc:sldChg>
    </pc:docChg>
  </pc:docChgLst>
  <pc:docChgLst>
    <pc:chgData name="Zhao Jin" userId="cd05a825-544c-438a-9ba1-08e63db50b47" providerId="ADAL" clId="{FE12A2CA-5881-C848-8765-9A159F9DF6E8}"/>
    <pc:docChg chg="modSld modMainMaster">
      <pc:chgData name="Zhao Jin" userId="cd05a825-544c-438a-9ba1-08e63db50b47" providerId="ADAL" clId="{FE12A2CA-5881-C848-8765-9A159F9DF6E8}" dt="2021-01-27T05:01:03.613" v="24" actId="20577"/>
      <pc:docMkLst>
        <pc:docMk/>
      </pc:docMkLst>
      <pc:sldChg chg="modSp">
        <pc:chgData name="Zhao Jin" userId="cd05a825-544c-438a-9ba1-08e63db50b47" providerId="ADAL" clId="{FE12A2CA-5881-C848-8765-9A159F9DF6E8}" dt="2021-01-27T04:59:30.202" v="11" actId="20577"/>
        <pc:sldMkLst>
          <pc:docMk/>
          <pc:sldMk cId="0" sldId="256"/>
        </pc:sldMkLst>
        <pc:spChg chg="mod">
          <ac:chgData name="Zhao Jin" userId="cd05a825-544c-438a-9ba1-08e63db50b47" providerId="ADAL" clId="{FE12A2CA-5881-C848-8765-9A159F9DF6E8}" dt="2021-01-27T04:59:24.834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4:59:30.202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1:03.613" v="24" actId="20577"/>
        <pc:sldMkLst>
          <pc:docMk/>
          <pc:sldMk cId="2438607696" sldId="46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5:01:03.613" v="24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311126165" sldId="485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681224785" sldId="531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901453530" sldId="546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884841463" sldId="547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617257579" sldId="54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3394924879" sldId="549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784668950" sldId="550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E12A2CA-5881-C848-8765-9A159F9DF6E8}" dt="2021-01-27T05:00:59.699" v="21"/>
        <pc:sldMasterMkLst>
          <pc:docMk/>
          <pc:sldMasterMk cId="0" sldId="2147485087"/>
        </pc:sldMaster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1F69EA3-923B-4A3D-A291-FC2E2F321811}"/>
    <pc:docChg chg="modSld">
      <pc:chgData name="Zhao Jin" userId="cd05a825-544c-438a-9ba1-08e63db50b47" providerId="ADAL" clId="{E1F69EA3-923B-4A3D-A291-FC2E2F321811}" dt="2024-01-31T05:35:40.702" v="72" actId="20577"/>
      <pc:docMkLst>
        <pc:docMk/>
      </pc:docMkLst>
      <pc:sldChg chg="addSp modSp">
        <pc:chgData name="Zhao Jin" userId="cd05a825-544c-438a-9ba1-08e63db50b47" providerId="ADAL" clId="{E1F69EA3-923B-4A3D-A291-FC2E2F321811}" dt="2024-01-31T05:30:42.411" v="0"/>
        <pc:sldMkLst>
          <pc:docMk/>
          <pc:sldMk cId="0" sldId="256"/>
        </pc:sldMkLst>
        <pc:spChg chg="add mod">
          <ac:chgData name="Zhao Jin" userId="cd05a825-544c-438a-9ba1-08e63db50b47" providerId="ADAL" clId="{E1F69EA3-923B-4A3D-A291-FC2E2F321811}" dt="2024-01-31T05:30:42.411" v="0"/>
          <ac:spMkLst>
            <pc:docMk/>
            <pc:sldMk cId="0" sldId="256"/>
            <ac:spMk id="3" creationId="{03A26F32-962A-3983-9542-EA246E8E9F0F}"/>
          </ac:spMkLst>
        </pc:spChg>
        <pc:picChg chg="add mod">
          <ac:chgData name="Zhao Jin" userId="cd05a825-544c-438a-9ba1-08e63db50b47" providerId="ADAL" clId="{E1F69EA3-923B-4A3D-A291-FC2E2F321811}" dt="2024-01-31T05:30:42.411" v="0"/>
          <ac:picMkLst>
            <pc:docMk/>
            <pc:sldMk cId="0" sldId="256"/>
            <ac:picMk id="2" creationId="{4C936BDA-375A-5A1D-70DC-537510ABFCD6}"/>
          </ac:picMkLst>
        </pc:picChg>
      </pc:sldChg>
      <pc:sldChg chg="modSp mod">
        <pc:chgData name="Zhao Jin" userId="cd05a825-544c-438a-9ba1-08e63db50b47" providerId="ADAL" clId="{E1F69EA3-923B-4A3D-A291-FC2E2F321811}" dt="2024-01-31T05:35:40.702" v="72" actId="20577"/>
        <pc:sldMkLst>
          <pc:docMk/>
          <pc:sldMk cId="1067695719" sldId="526"/>
        </pc:sldMkLst>
        <pc:spChg chg="mod">
          <ac:chgData name="Zhao Jin" userId="cd05a825-544c-438a-9ba1-08e63db50b47" providerId="ADAL" clId="{E1F69EA3-923B-4A3D-A291-FC2E2F321811}" dt="2024-01-31T05:35:40.702" v="72" actId="20577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818F035-38C0-4785-860F-E3D12C1A82D0}"/>
    <pc:docChg chg="undo custSel addSld delSld modSld sldOrd">
      <pc:chgData name="Zhao Jin" userId="cd05a825-544c-438a-9ba1-08e63db50b47" providerId="ADAL" clId="{B818F035-38C0-4785-860F-E3D12C1A82D0}" dt="2021-01-29T05:43:24.239" v="3016"/>
      <pc:docMkLst>
        <pc:docMk/>
      </pc:docMkLst>
      <pc:sldChg chg="modSp mod">
        <pc:chgData name="Zhao Jin" userId="cd05a825-544c-438a-9ba1-08e63db50b47" providerId="ADAL" clId="{B818F035-38C0-4785-860F-E3D12C1A82D0}" dt="2021-01-27T09:59:38.479" v="108" actId="6549"/>
        <pc:sldMkLst>
          <pc:docMk/>
          <pc:sldMk cId="2438607696" sldId="468"/>
        </pc:sldMkLst>
        <pc:spChg chg="mod">
          <ac:chgData name="Zhao Jin" userId="cd05a825-544c-438a-9ba1-08e63db50b47" providerId="ADAL" clId="{B818F035-38C0-4785-860F-E3D12C1A82D0}" dt="2021-01-27T09:59:38.479" v="10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311126165" sldId="485"/>
        </pc:sldMkLst>
      </pc:sldChg>
      <pc:sldChg chg="modSp add mod">
        <pc:chgData name="Zhao Jin" userId="cd05a825-544c-438a-9ba1-08e63db50b47" providerId="ADAL" clId="{B818F035-38C0-4785-860F-E3D12C1A82D0}" dt="2021-01-29T05:43:24.239" v="3016"/>
        <pc:sldMkLst>
          <pc:docMk/>
          <pc:sldMk cId="1067695719" sldId="526"/>
        </pc:sldMkLst>
        <pc:spChg chg="mod">
          <ac:chgData name="Zhao Jin" userId="cd05a825-544c-438a-9ba1-08e63db50b47" providerId="ADAL" clId="{B818F035-38C0-4785-860F-E3D12C1A82D0}" dt="2021-01-27T09:53:06.233" v="8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9T05:43:24.239" v="3016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681224785" sldId="531"/>
        </pc:sldMkLst>
      </pc:sldChg>
      <pc:sldChg chg="addSp delSp modSp del mod delAnim">
        <pc:chgData name="Zhao Jin" userId="cd05a825-544c-438a-9ba1-08e63db50b47" providerId="ADAL" clId="{B818F035-38C0-4785-860F-E3D12C1A82D0}" dt="2021-01-27T12:08:52.225" v="2812" actId="47"/>
        <pc:sldMkLst>
          <pc:docMk/>
          <pc:sldMk cId="901453530" sldId="546"/>
        </pc:sldMkLst>
        <pc:spChg chg="add del">
          <ac:chgData name="Zhao Jin" userId="cd05a825-544c-438a-9ba1-08e63db50b47" providerId="ADAL" clId="{B818F035-38C0-4785-860F-E3D12C1A82D0}" dt="2021-01-27T10:02:05.098" v="132"/>
          <ac:spMkLst>
            <pc:docMk/>
            <pc:sldMk cId="901453530" sldId="546"/>
            <ac:spMk id="2" creationId="{D94B6349-63ED-4AEB-9B0E-4005D2A70014}"/>
          </ac:spMkLst>
        </pc:spChg>
        <pc:spChg chg="mod">
          <ac:chgData name="Zhao Jin" userId="cd05a825-544c-438a-9ba1-08e63db50b47" providerId="ADAL" clId="{B818F035-38C0-4785-860F-E3D12C1A82D0}" dt="2021-01-27T10:11:15.469" v="1059" actId="20577"/>
          <ac:spMkLst>
            <pc:docMk/>
            <pc:sldMk cId="901453530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9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0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B818F035-38C0-4785-860F-E3D12C1A82D0}" dt="2021-01-27T10:04:45.001" v="229" actId="478"/>
          <ac:spMkLst>
            <pc:docMk/>
            <pc:sldMk cId="901453530" sldId="546"/>
            <ac:spMk id="13" creationId="{14BE79B9-F465-4923-84E6-E04FFB7EA9F1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4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5" creationId="{7EB43FB0-D261-4751-8823-0A4CC64F83DB}"/>
          </ac:spMkLst>
        </pc:spChg>
        <pc:spChg chg="add mod">
          <ac:chgData name="Zhao Jin" userId="cd05a825-544c-438a-9ba1-08e63db50b47" providerId="ADAL" clId="{B818F035-38C0-4785-860F-E3D12C1A82D0}" dt="2021-01-27T10:11:20.706" v="1060" actId="1076"/>
          <ac:spMkLst>
            <pc:docMk/>
            <pc:sldMk cId="901453530" sldId="546"/>
            <ac:spMk id="16" creationId="{D2096CE0-F283-4186-90FF-7C54FF151885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7" creationId="{196941FF-7411-441D-AE2E-5CF96E80B024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8" creationId="{FC6CF3F5-B435-44FE-A32E-F676476A0C6D}"/>
          </ac:spMkLst>
        </pc:spChg>
        <pc:spChg chg="add del">
          <ac:chgData name="Zhao Jin" userId="cd05a825-544c-438a-9ba1-08e63db50b47" providerId="ADAL" clId="{B818F035-38C0-4785-860F-E3D12C1A82D0}" dt="2021-01-27T10:04:31.050" v="227" actId="22"/>
          <ac:spMkLst>
            <pc:docMk/>
            <pc:sldMk cId="901453530" sldId="546"/>
            <ac:spMk id="19" creationId="{84696A77-2F4F-46F1-88AB-ECA48ECF46D1}"/>
          </ac:spMkLst>
        </pc:spChg>
        <pc:spChg chg="mod">
          <ac:chgData name="Zhao Jin" userId="cd05a825-544c-438a-9ba1-08e63db50b47" providerId="ADAL" clId="{B818F035-38C0-4785-860F-E3D12C1A82D0}" dt="2021-01-27T09:59:57.034" v="123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784668950" sldId="550"/>
        </pc:sldMkLst>
      </pc:sldChg>
      <pc:sldChg chg="addSp delSp modSp add del mod">
        <pc:chgData name="Zhao Jin" userId="cd05a825-544c-438a-9ba1-08e63db50b47" providerId="ADAL" clId="{B818F035-38C0-4785-860F-E3D12C1A82D0}" dt="2021-01-27T12:07:02.380" v="2792" actId="47"/>
        <pc:sldMkLst>
          <pc:docMk/>
          <pc:sldMk cId="22963088" sldId="551"/>
        </pc:sldMkLst>
        <pc:spChg chg="mod">
          <ac:chgData name="Zhao Jin" userId="cd05a825-544c-438a-9ba1-08e63db50b47" providerId="ADAL" clId="{B818F035-38C0-4785-860F-E3D12C1A82D0}" dt="2021-01-27T11:40:29.853" v="1965" actId="1076"/>
          <ac:spMkLst>
            <pc:docMk/>
            <pc:sldMk cId="22963088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0" creationId="{08836371-BB3C-4342-87C0-77D5EBA6FCC3}"/>
          </ac:spMkLst>
        </pc:spChg>
        <pc:spChg chg="del mod">
          <ac:chgData name="Zhao Jin" userId="cd05a825-544c-438a-9ba1-08e63db50b47" providerId="ADAL" clId="{B818F035-38C0-4785-860F-E3D12C1A82D0}" dt="2021-01-27T11:15:47.524" v="1683" actId="478"/>
          <ac:spMkLst>
            <pc:docMk/>
            <pc:sldMk cId="22963088" sldId="551"/>
            <ac:spMk id="13" creationId="{14BE79B9-F465-4923-84E6-E04FFB7EA9F1}"/>
          </ac:spMkLst>
        </pc:spChg>
        <pc:spChg chg="del mod">
          <ac:chgData name="Zhao Jin" userId="cd05a825-544c-438a-9ba1-08e63db50b47" providerId="ADAL" clId="{B818F035-38C0-4785-860F-E3D12C1A82D0}" dt="2021-01-27T11:26:38.046" v="1929" actId="478"/>
          <ac:spMkLst>
            <pc:docMk/>
            <pc:sldMk cId="22963088" sldId="551"/>
            <ac:spMk id="14" creationId="{0A6842AA-95C6-4B53-B267-A22C3DB4E603}"/>
          </ac:spMkLst>
        </pc:spChg>
        <pc:spChg chg="mod">
          <ac:chgData name="Zhao Jin" userId="cd05a825-544c-438a-9ba1-08e63db50b47" providerId="ADAL" clId="{B818F035-38C0-4785-860F-E3D12C1A82D0}" dt="2021-01-27T11:50:17.776" v="2039" actId="14100"/>
          <ac:spMkLst>
            <pc:docMk/>
            <pc:sldMk cId="22963088" sldId="551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8" creationId="{BF92340A-905F-46DA-BF56-C9F60F2D7CAA}"/>
          </ac:spMkLst>
        </pc:spChg>
        <pc:spChg chg="mod">
          <ac:chgData name="Zhao Jin" userId="cd05a825-544c-438a-9ba1-08e63db50b47" providerId="ADAL" clId="{B818F035-38C0-4785-860F-E3D12C1A82D0}" dt="2021-01-27T11:45:15.234" v="1975" actId="1076"/>
          <ac:spMkLst>
            <pc:docMk/>
            <pc:sldMk cId="22963088" sldId="551"/>
            <ac:spMk id="19" creationId="{03D1309A-A066-4C86-8100-4C6992A034EA}"/>
          </ac:spMkLst>
        </pc:spChg>
        <pc:spChg chg="mod">
          <ac:chgData name="Zhao Jin" userId="cd05a825-544c-438a-9ba1-08e63db50b47" providerId="ADAL" clId="{B818F035-38C0-4785-860F-E3D12C1A82D0}" dt="2021-01-27T11:46:46.625" v="1979" actId="1036"/>
          <ac:spMkLst>
            <pc:docMk/>
            <pc:sldMk cId="22963088" sldId="551"/>
            <ac:spMk id="20" creationId="{2CC8D76A-5525-4CC9-B0A0-BFD852C2A19F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26" creationId="{D5940203-D294-4EA2-BA43-5CB057899C1D}"/>
          </ac:spMkLst>
        </pc:spChg>
        <pc:spChg chg="mod">
          <ac:chgData name="Zhao Jin" userId="cd05a825-544c-438a-9ba1-08e63db50b47" providerId="ADAL" clId="{B818F035-38C0-4785-860F-E3D12C1A82D0}" dt="2021-01-27T12:05:40.240" v="2730" actId="20577"/>
          <ac:spMkLst>
            <pc:docMk/>
            <pc:sldMk cId="22963088" sldId="551"/>
            <ac:spMk id="14338" creationId="{00000000-0000-0000-0000-000000000000}"/>
          </ac:spMkLst>
        </pc:spChg>
        <pc:grpChg chg="add mod">
          <ac:chgData name="Zhao Jin" userId="cd05a825-544c-438a-9ba1-08e63db50b47" providerId="ADAL" clId="{B818F035-38C0-4785-860F-E3D12C1A82D0}" dt="2021-01-27T11:40:34.698" v="1966" actId="1076"/>
          <ac:grpSpMkLst>
            <pc:docMk/>
            <pc:sldMk cId="22963088" sldId="551"/>
            <ac:grpSpMk id="9" creationId="{37416115-CEE5-4CFE-A531-47FECA5A527E}"/>
          </ac:grpSpMkLst>
        </pc:grp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1" creationId="{5375CFEE-B18D-4AF5-A183-92F82A04AB95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5" creationId="{73C893A1-DD8E-4E4E-83CC-5A89F4ACC0A6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7" creationId="{963E351B-1BA8-47E3-A16D-9B4E0D46A460}"/>
          </ac:cxnSpMkLst>
        </pc:cxnChg>
        <pc:cxnChg chg="mod">
          <ac:chgData name="Zhao Jin" userId="cd05a825-544c-438a-9ba1-08e63db50b47" providerId="ADAL" clId="{B818F035-38C0-4785-860F-E3D12C1A82D0}" dt="2021-01-27T11:40:51.798" v="1969" actId="1076"/>
          <ac:cxnSpMkLst>
            <pc:docMk/>
            <pc:sldMk cId="22963088" sldId="551"/>
            <ac:cxnSpMk id="21" creationId="{AE62E0C0-4E46-4362-A2F9-068AFC7EF8B7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2" creationId="{FD4006F1-C86A-4664-97FF-A2B28453F4E6}"/>
          </ac:cxnSpMkLst>
        </pc:cxnChg>
        <pc:cxnChg chg="mod">
          <ac:chgData name="Zhao Jin" userId="cd05a825-544c-438a-9ba1-08e63db50b47" providerId="ADAL" clId="{B818F035-38C0-4785-860F-E3D12C1A82D0}" dt="2021-01-27T11:40:55.932" v="1971" actId="1036"/>
          <ac:cxnSpMkLst>
            <pc:docMk/>
            <pc:sldMk cId="22963088" sldId="551"/>
            <ac:cxnSpMk id="23" creationId="{429DDC02-367B-4646-8F3E-B1B1574788C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4" creationId="{573B404F-ADCF-4858-B7CA-9FB5E9D857A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5" creationId="{22621656-7BC3-43FB-A4C5-515AB8EA21F9}"/>
          </ac:cxnSpMkLst>
        </pc:cxnChg>
        <pc:cxnChg chg="mod">
          <ac:chgData name="Zhao Jin" userId="cd05a825-544c-438a-9ba1-08e63db50b47" providerId="ADAL" clId="{B818F035-38C0-4785-860F-E3D12C1A82D0}" dt="2021-01-27T11:40:49.173" v="1968" actId="14100"/>
          <ac:cxnSpMkLst>
            <pc:docMk/>
            <pc:sldMk cId="22963088" sldId="551"/>
            <ac:cxnSpMk id="27" creationId="{F529B452-3C49-4035-BB64-802C22695584}"/>
          </ac:cxnSpMkLst>
        </pc:cxnChg>
        <pc:cxnChg chg="mod">
          <ac:chgData name="Zhao Jin" userId="cd05a825-544c-438a-9ba1-08e63db50b47" providerId="ADAL" clId="{B818F035-38C0-4785-860F-E3D12C1A82D0}" dt="2021-01-27T11:40:57.429" v="1973" actId="1036"/>
          <ac:cxnSpMkLst>
            <pc:docMk/>
            <pc:sldMk cId="22963088" sldId="551"/>
            <ac:cxnSpMk id="28" creationId="{7E3D8EF6-8416-445A-B46B-1F3F04F0AE42}"/>
          </ac:cxnSpMkLst>
        </pc:cxnChg>
      </pc:sldChg>
      <pc:sldChg chg="modSp add mod">
        <pc:chgData name="Zhao Jin" userId="cd05a825-544c-438a-9ba1-08e63db50b47" providerId="ADAL" clId="{B818F035-38C0-4785-860F-E3D12C1A82D0}" dt="2021-01-27T11:09:30.585" v="1672" actId="20577"/>
        <pc:sldMkLst>
          <pc:docMk/>
          <pc:sldMk cId="3226898961" sldId="552"/>
        </pc:sldMkLst>
        <pc:spChg chg="mod">
          <ac:chgData name="Zhao Jin" userId="cd05a825-544c-438a-9ba1-08e63db50b47" providerId="ADAL" clId="{B818F035-38C0-4785-860F-E3D12C1A82D0}" dt="2021-01-27T11:09:30.585" v="167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0:43:45.980" v="1540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add mod">
        <pc:chgData name="Zhao Jin" userId="cd05a825-544c-438a-9ba1-08e63db50b47" providerId="ADAL" clId="{B818F035-38C0-4785-860F-E3D12C1A82D0}" dt="2021-01-27T12:05:44.021" v="2731"/>
        <pc:sldMkLst>
          <pc:docMk/>
          <pc:sldMk cId="3959984611" sldId="553"/>
        </pc:sldMkLst>
        <pc:spChg chg="mod">
          <ac:chgData name="Zhao Jin" userId="cd05a825-544c-438a-9ba1-08e63db50b47" providerId="ADAL" clId="{B818F035-38C0-4785-860F-E3D12C1A82D0}" dt="2021-01-27T11:57:44.795" v="2328" actId="20577"/>
          <ac:spMkLst>
            <pc:docMk/>
            <pc:sldMk cId="3959984611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53:41.919" v="2187" actId="20577"/>
          <ac:spMkLst>
            <pc:docMk/>
            <pc:sldMk cId="3959984611" sldId="553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5:44.021" v="2731"/>
          <ac:spMkLst>
            <pc:docMk/>
            <pc:sldMk cId="3959984611" sldId="55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7:20.780" v="2796" actId="113"/>
        <pc:sldMkLst>
          <pc:docMk/>
          <pc:sldMk cId="4088633470" sldId="554"/>
        </pc:sldMkLst>
        <pc:spChg chg="add del">
          <ac:chgData name="Zhao Jin" userId="cd05a825-544c-438a-9ba1-08e63db50b47" providerId="ADAL" clId="{B818F035-38C0-4785-860F-E3D12C1A82D0}" dt="2021-01-27T11:55:26.371" v="2221"/>
          <ac:spMkLst>
            <pc:docMk/>
            <pc:sldMk cId="4088633470" sldId="554"/>
            <ac:spMk id="2" creationId="{7B5C1EA7-BD45-4AEA-8198-A549A4C9EF4B}"/>
          </ac:spMkLst>
        </pc:spChg>
        <pc:spChg chg="add del mod">
          <ac:chgData name="Zhao Jin" userId="cd05a825-544c-438a-9ba1-08e63db50b47" providerId="ADAL" clId="{B818F035-38C0-4785-860F-E3D12C1A82D0}" dt="2021-01-27T11:56:54.942" v="2281" actId="478"/>
          <ac:spMkLst>
            <pc:docMk/>
            <pc:sldMk cId="4088633470" sldId="554"/>
            <ac:spMk id="4" creationId="{B6760353-830C-4EAE-9A4C-C4B6615BF26A}"/>
          </ac:spMkLst>
        </pc:spChg>
        <pc:spChg chg="del">
          <ac:chgData name="Zhao Jin" userId="cd05a825-544c-438a-9ba1-08e63db50b47" providerId="ADAL" clId="{B818F035-38C0-4785-860F-E3D12C1A82D0}" dt="2021-01-27T11:56:53.034" v="2280" actId="478"/>
          <ac:spMkLst>
            <pc:docMk/>
            <pc:sldMk cId="4088633470" sldId="554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2:07:20.780" v="2796" actId="113"/>
          <ac:spMkLst>
            <pc:docMk/>
            <pc:sldMk cId="4088633470" sldId="554"/>
            <ac:spMk id="16" creationId="{D2096CE0-F283-4186-90FF-7C54FF151885}"/>
          </ac:spMkLst>
        </pc:spChg>
        <pc:spChg chg="add del mod">
          <ac:chgData name="Zhao Jin" userId="cd05a825-544c-438a-9ba1-08e63db50b47" providerId="ADAL" clId="{B818F035-38C0-4785-860F-E3D12C1A82D0}" dt="2021-01-27T11:56:51.639" v="2279"/>
          <ac:spMkLst>
            <pc:docMk/>
            <pc:sldMk cId="4088633470" sldId="554"/>
            <ac:spMk id="29" creationId="{0EF61F5E-360B-458D-A9A7-888CC61C45B8}"/>
          </ac:spMkLst>
        </pc:spChg>
        <pc:spChg chg="add mod ord">
          <ac:chgData name="Zhao Jin" userId="cd05a825-544c-438a-9ba1-08e63db50b47" providerId="ADAL" clId="{B818F035-38C0-4785-860F-E3D12C1A82D0}" dt="2021-01-27T12:07:14.485" v="2793" actId="167"/>
          <ac:spMkLst>
            <pc:docMk/>
            <pc:sldMk cId="4088633470" sldId="554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2.238" v="2732"/>
          <ac:spMkLst>
            <pc:docMk/>
            <pc:sldMk cId="4088633470" sldId="554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8:08.888" v="2807" actId="207"/>
        <pc:sldMkLst>
          <pc:docMk/>
          <pc:sldMk cId="4050494307" sldId="555"/>
        </pc:sldMkLst>
        <pc:spChg chg="mod">
          <ac:chgData name="Zhao Jin" userId="cd05a825-544c-438a-9ba1-08e63db50b47" providerId="ADAL" clId="{B818F035-38C0-4785-860F-E3D12C1A82D0}" dt="2021-01-27T12:08:08.888" v="2807" actId="207"/>
          <ac:spMkLst>
            <pc:docMk/>
            <pc:sldMk cId="4050494307" sldId="555"/>
            <ac:spMk id="16" creationId="{D2096CE0-F283-4186-90FF-7C54FF151885}"/>
          </ac:spMkLst>
        </pc:spChg>
        <pc:spChg chg="mod ord">
          <ac:chgData name="Zhao Jin" userId="cd05a825-544c-438a-9ba1-08e63db50b47" providerId="ADAL" clId="{B818F035-38C0-4785-860F-E3D12C1A82D0}" dt="2021-01-27T12:04:05.282" v="2661"/>
          <ac:spMkLst>
            <pc:docMk/>
            <pc:sldMk cId="4050494307" sldId="555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6.018" v="2741" actId="20577"/>
          <ac:spMkLst>
            <pc:docMk/>
            <pc:sldMk cId="4050494307" sldId="555"/>
            <ac:spMk id="14338" creationId="{00000000-0000-0000-0000-000000000000}"/>
          </ac:spMkLst>
        </pc:spChg>
        <pc:grpChg chg="del">
          <ac:chgData name="Zhao Jin" userId="cd05a825-544c-438a-9ba1-08e63db50b47" providerId="ADAL" clId="{B818F035-38C0-4785-860F-E3D12C1A82D0}" dt="2021-01-27T11:59:13.454" v="2362" actId="478"/>
          <ac:grpSpMkLst>
            <pc:docMk/>
            <pc:sldMk cId="4050494307" sldId="555"/>
            <ac:grpSpMk id="9" creationId="{37416115-CEE5-4CFE-A531-47FECA5A527E}"/>
          </ac:grpSpMkLst>
        </pc:grpChg>
        <pc:graphicFrameChg chg="add del mod modGraphic">
          <ac:chgData name="Zhao Jin" userId="cd05a825-544c-438a-9ba1-08e63db50b47" providerId="ADAL" clId="{B818F035-38C0-4785-860F-E3D12C1A82D0}" dt="2021-01-27T12:04:34.961" v="2669" actId="21"/>
          <ac:graphicFrameMkLst>
            <pc:docMk/>
            <pc:sldMk cId="4050494307" sldId="555"/>
            <ac:graphicFrameMk id="29" creationId="{44AB3074-6328-460F-A9B3-8764F87035FE}"/>
          </ac:graphicFrameMkLst>
        </pc:graphicFrameChg>
        <pc:picChg chg="add mod">
          <ac:chgData name="Zhao Jin" userId="cd05a825-544c-438a-9ba1-08e63db50b47" providerId="ADAL" clId="{B818F035-38C0-4785-860F-E3D12C1A82D0}" dt="2021-01-27T12:04:44.799" v="2673" actId="14100"/>
          <ac:picMkLst>
            <pc:docMk/>
            <pc:sldMk cId="4050494307" sldId="555"/>
            <ac:picMk id="2" creationId="{6D73691B-4B97-4B86-8C7B-28391EA29716}"/>
          </ac:picMkLst>
        </pc:picChg>
        <pc:cxnChg chg="mod">
          <ac:chgData name="Zhao Jin" userId="cd05a825-544c-438a-9ba1-08e63db50b47" providerId="ADAL" clId="{B818F035-38C0-4785-860F-E3D12C1A82D0}" dt="2021-01-27T11:59:13.454" v="2362" actId="478"/>
          <ac:cxnSpMkLst>
            <pc:docMk/>
            <pc:sldMk cId="4050494307" sldId="555"/>
            <ac:cxnSpMk id="11" creationId="{5375CFEE-B18D-4AF5-A183-92F82A04AB95}"/>
          </ac:cxnSpMkLst>
        </pc:cxnChg>
      </pc:sldChg>
      <pc:sldChg chg="modSp add mod ord">
        <pc:chgData name="Zhao Jin" userId="cd05a825-544c-438a-9ba1-08e63db50b47" providerId="ADAL" clId="{B818F035-38C0-4785-860F-E3D12C1A82D0}" dt="2021-01-27T12:10:51.849" v="2933" actId="1076"/>
        <pc:sldMkLst>
          <pc:docMk/>
          <pc:sldMk cId="184150163" sldId="556"/>
        </pc:sldMkLst>
        <pc:spChg chg="mod">
          <ac:chgData name="Zhao Jin" userId="cd05a825-544c-438a-9ba1-08e63db50b47" providerId="ADAL" clId="{B818F035-38C0-4785-860F-E3D12C1A82D0}" dt="2021-01-27T12:10:51.849" v="2933" actId="1076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6:09.263" v="2742"/>
          <ac:spMkLst>
            <pc:docMk/>
            <pc:sldMk cId="184150163" sldId="55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818F035-38C0-4785-860F-E3D12C1A82D0}" dt="2021-01-27T12:06:18.990" v="2744"/>
        <pc:sldMkLst>
          <pc:docMk/>
          <pc:sldMk cId="2493021712" sldId="557"/>
        </pc:sldMkLst>
      </pc:sldChg>
      <pc:sldChg chg="addSp delSp modSp add mod">
        <pc:chgData name="Zhao Jin" userId="cd05a825-544c-438a-9ba1-08e63db50b47" providerId="ADAL" clId="{B818F035-38C0-4785-860F-E3D12C1A82D0}" dt="2021-01-27T12:14:07.739" v="3015" actId="1036"/>
        <pc:sldMkLst>
          <pc:docMk/>
          <pc:sldMk cId="3003604107" sldId="557"/>
        </pc:sldMkLst>
        <pc:spChg chg="mod">
          <ac:chgData name="Zhao Jin" userId="cd05a825-544c-438a-9ba1-08e63db50b47" providerId="ADAL" clId="{B818F035-38C0-4785-860F-E3D12C1A82D0}" dt="2021-01-27T12:10:59.669" v="2937" actId="20577"/>
          <ac:spMkLst>
            <pc:docMk/>
            <pc:sldMk cId="3003604107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B818F035-38C0-4785-860F-E3D12C1A82D0}" dt="2021-01-27T12:13:47.802" v="2993" actId="207"/>
          <ac:spMkLst>
            <pc:docMk/>
            <pc:sldMk cId="3003604107" sldId="557"/>
            <ac:spMk id="9" creationId="{BB45AA11-5681-47FB-AA94-C76223DE9352}"/>
          </ac:spMkLst>
        </pc:spChg>
        <pc:spChg chg="add mod">
          <ac:chgData name="Zhao Jin" userId="cd05a825-544c-438a-9ba1-08e63db50b47" providerId="ADAL" clId="{B818F035-38C0-4785-860F-E3D12C1A82D0}" dt="2021-01-27T12:13:53.282" v="2995" actId="113"/>
          <ac:spMkLst>
            <pc:docMk/>
            <pc:sldMk cId="3003604107" sldId="557"/>
            <ac:spMk id="10" creationId="{1F82F03C-3D9A-47CF-8FA6-851312B9155C}"/>
          </ac:spMkLst>
        </pc:spChg>
        <pc:spChg chg="add mod">
          <ac:chgData name="Zhao Jin" userId="cd05a825-544c-438a-9ba1-08e63db50b47" providerId="ADAL" clId="{B818F035-38C0-4785-860F-E3D12C1A82D0}" dt="2021-01-27T12:14:07.739" v="3015" actId="1036"/>
          <ac:spMkLst>
            <pc:docMk/>
            <pc:sldMk cId="3003604107" sldId="557"/>
            <ac:spMk id="11" creationId="{84C2A383-CC54-46C5-88B7-8AA206CA370C}"/>
          </ac:spMkLst>
        </pc:spChg>
        <pc:spChg chg="del">
          <ac:chgData name="Zhao Jin" userId="cd05a825-544c-438a-9ba1-08e63db50b47" providerId="ADAL" clId="{B818F035-38C0-4785-860F-E3D12C1A82D0}" dt="2021-01-27T12:10:55.593" v="2934" actId="478"/>
          <ac:spMkLst>
            <pc:docMk/>
            <pc:sldMk cId="3003604107" sldId="557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9:35.229" v="2829" actId="6549"/>
          <ac:spMkLst>
            <pc:docMk/>
            <pc:sldMk cId="3003604107" sldId="55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Assertion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C936BDA-375A-5A1D-70DC-537510AB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26F32-962A-3983-9542-EA246E8E9F0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10: </a:t>
            </a:r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CD2CA-7221-B93E-3038-6FBF2BC4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logical expression that must be always (i.e., regardless of input) true for the program to be correct.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written anywhere in the code and checked automatically (e.g., using assert() from </a:t>
            </a:r>
            <a:r>
              <a:rPr lang="en-US" dirty="0" err="1"/>
              <a:t>assert.h</a:t>
            </a:r>
            <a:r>
              <a:rPr lang="en-US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Useful for ensuring the algorithm is correctly translated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942258" y="3970726"/>
            <a:ext cx="751983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Step 1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1}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i="0" dirty="0">
              <a:solidFill>
                <a:srgbClr val="0000FF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endParaRPr lang="es-ES" sz="2000" dirty="0">
              <a:solidFill>
                <a:schemeClr val="tx1"/>
              </a:solidFill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2}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dirty="0">
              <a:solidFill>
                <a:srgbClr val="0000FF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endParaRPr lang="es-ES" sz="2000" dirty="0">
              <a:solidFill>
                <a:schemeClr val="tx1"/>
              </a:solidFill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3}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2491A-7FAA-7A6A-84A4-65F83CF0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8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…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555F53-FD37-B421-4779-62F79C1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</a:t>
            </a:r>
            <a:r>
              <a:rPr lang="en-US"/>
              <a:t>: Write assertions </a:t>
            </a:r>
            <a:r>
              <a:rPr lang="en-US" dirty="0"/>
              <a:t>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((max == x) &amp;&amp; (max &gt; y)) || ((max &gt;= x) &amp;&amp; (max == y))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x &gt; y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Roboto Mono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Roboto Mono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Roboto Mono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A9D89E-ED7E-83C7-66A1-FBF6E2E7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3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&gt;=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&lt;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8 &amp;&amp; score &gt;=5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  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&amp;&amp; score &gt;=3}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{score &lt; 3}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3691B-4B97-4B86-8C7B-28391EA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37205"/>
            <a:ext cx="4202736" cy="193863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735B7-962E-09AB-FB08-D6760B24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8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&gt;=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&lt;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5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8 &amp;&amp; score &gt;=5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  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 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3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&amp;&amp; score &gt;=3}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{score &lt; 3}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3691B-4B97-4B86-8C7B-28391EA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37205"/>
            <a:ext cx="4202736" cy="193863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CC06E-60FF-5F80-94B9-CF4328B1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943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&amp;&amp;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||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||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&amp;&amp;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Help to quickly write the assertion for false block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5AA11-5681-47FB-AA94-C76223DE9352}"/>
              </a:ext>
            </a:extLst>
          </p:cNvPr>
          <p:cNvSpPr txBox="1"/>
          <p:nvPr/>
        </p:nvSpPr>
        <p:spPr>
          <a:xfrm>
            <a:off x="973949" y="2997774"/>
            <a:ext cx="6526445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&amp;&amp;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</a:t>
            </a:r>
            <a:r>
              <a:rPr lang="en-US" sz="2000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!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&amp;&amp;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2F03C-3D9A-47CF-8FA6-851312B9155C}"/>
              </a:ext>
            </a:extLst>
          </p:cNvPr>
          <p:cNvSpPr txBox="1"/>
          <p:nvPr/>
        </p:nvSpPr>
        <p:spPr>
          <a:xfrm>
            <a:off x="973948" y="4788142"/>
            <a:ext cx="652644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(</a:t>
            </a:r>
            <a:r>
              <a:rPr lang="en-US" sz="2000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!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|| </a:t>
            </a:r>
            <a:r>
              <a:rPr lang="en-U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!(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2A383-CC54-46C5-88B7-8AA206CA370C}"/>
              </a:ext>
            </a:extLst>
          </p:cNvPr>
          <p:cNvSpPr txBox="1"/>
          <p:nvPr/>
        </p:nvSpPr>
        <p:spPr>
          <a:xfrm>
            <a:off x="973947" y="5356468"/>
            <a:ext cx="652644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 1995) ||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5DE2A-8801-EAF6-A362-6A79DD22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041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8/9/10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1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13869</TotalTime>
  <Words>765</Words>
  <Application>Microsoft Office PowerPoint</Application>
  <PresentationFormat>On-screen Show (4:3)</PresentationFormat>
  <Paragraphs>169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 Mono</vt:lpstr>
      <vt:lpstr>Times New Roman</vt:lpstr>
      <vt:lpstr>Wingdings</vt:lpstr>
      <vt:lpstr>Clarity</vt:lpstr>
      <vt:lpstr>PowerPoint Presentation</vt:lpstr>
      <vt:lpstr>Unit 10: Assertion</vt:lpstr>
      <vt:lpstr>Assertion</vt:lpstr>
      <vt:lpstr>Example 1</vt:lpstr>
      <vt:lpstr>Example 1</vt:lpstr>
      <vt:lpstr>Example 2</vt:lpstr>
      <vt:lpstr>Example 2</vt:lpstr>
      <vt:lpstr>De Morgan's Law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