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3"/>
  </p:notesMasterIdLst>
  <p:handoutMasterIdLst>
    <p:handoutMasterId r:id="rId14"/>
  </p:handoutMasterIdLst>
  <p:sldIdLst>
    <p:sldId id="256" r:id="rId2"/>
    <p:sldId id="468" r:id="rId3"/>
    <p:sldId id="546" r:id="rId4"/>
    <p:sldId id="547" r:id="rId5"/>
    <p:sldId id="551" r:id="rId6"/>
    <p:sldId id="548" r:id="rId7"/>
    <p:sldId id="552" r:id="rId8"/>
    <p:sldId id="485" r:id="rId9"/>
    <p:sldId id="550" r:id="rId10"/>
    <p:sldId id="553" r:id="rId11"/>
    <p:sldId id="531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11F5AA-FA20-4ECE-B701-5A5879704A8A}" v="194" dt="2024-01-31T05:28:01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75" autoAdjust="0"/>
    <p:restoredTop sz="96000" autoAdjust="0"/>
  </p:normalViewPr>
  <p:slideViewPr>
    <p:cSldViewPr snapToGrid="0">
      <p:cViewPr varScale="1">
        <p:scale>
          <a:sx n="75" d="100"/>
          <a:sy n="75" d="100"/>
        </p:scale>
        <p:origin x="10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2-11T11:09:35.191" v="5417" actId="1036"/>
      <pc:docMkLst>
        <pc:docMk/>
      </pc:docMkLst>
      <pc:sldChg chg="modSp mod">
        <pc:chgData name="Zhao Jin" userId="cd05a825-544c-438a-9ba1-08e63db50b47" providerId="ADAL" clId="{3342749F-A4A3-4CC6-8E89-A279285BF1FF}" dt="2021-01-27T09:47:04.787" v="5415" actId="6549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7T09:47:04.787" v="5415" actId="6549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2-11T11:09:35.191" v="5417" actId="1036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2-11T11:09:35.191" v="5417" actId="1036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AA11F5AA-FA20-4ECE-B701-5A5879704A8A}"/>
    <pc:docChg chg="undo redo custSel addSld delSld modSld sldOrd">
      <pc:chgData name="Zhao Jin" userId="cd05a825-544c-438a-9ba1-08e63db50b47" providerId="ADAL" clId="{AA11F5AA-FA20-4ECE-B701-5A5879704A8A}" dt="2024-01-31T05:22:00.717" v="628"/>
      <pc:docMkLst>
        <pc:docMk/>
      </pc:docMkLst>
      <pc:sldChg chg="addSp modSp">
        <pc:chgData name="Zhao Jin" userId="cd05a825-544c-438a-9ba1-08e63db50b47" providerId="ADAL" clId="{AA11F5AA-FA20-4ECE-B701-5A5879704A8A}" dt="2024-01-30T01:19:16.205" v="514"/>
        <pc:sldMkLst>
          <pc:docMk/>
          <pc:sldMk cId="0" sldId="256"/>
        </pc:sldMkLst>
        <pc:spChg chg="add mod">
          <ac:chgData name="Zhao Jin" userId="cd05a825-544c-438a-9ba1-08e63db50b47" providerId="ADAL" clId="{AA11F5AA-FA20-4ECE-B701-5A5879704A8A}" dt="2024-01-30T01:19:16.205" v="514"/>
          <ac:spMkLst>
            <pc:docMk/>
            <pc:sldMk cId="0" sldId="256"/>
            <ac:spMk id="3" creationId="{D48442C5-CB5F-96E1-8B34-BD788016DC97}"/>
          </ac:spMkLst>
        </pc:spChg>
        <pc:picChg chg="add mod">
          <ac:chgData name="Zhao Jin" userId="cd05a825-544c-438a-9ba1-08e63db50b47" providerId="ADAL" clId="{AA11F5AA-FA20-4ECE-B701-5A5879704A8A}" dt="2024-01-30T01:19:16.205" v="514"/>
          <ac:picMkLst>
            <pc:docMk/>
            <pc:sldMk cId="0" sldId="256"/>
            <ac:picMk id="2" creationId="{EF2673DC-345C-DB1E-1E5D-7A2102357CEE}"/>
          </ac:picMkLst>
        </pc:picChg>
      </pc:sldChg>
      <pc:sldChg chg="modSp mod">
        <pc:chgData name="Zhao Jin" userId="cd05a825-544c-438a-9ba1-08e63db50b47" providerId="ADAL" clId="{AA11F5AA-FA20-4ECE-B701-5A5879704A8A}" dt="2024-01-31T05:22:00.717" v="628"/>
        <pc:sldMkLst>
          <pc:docMk/>
          <pc:sldMk cId="2438607696" sldId="468"/>
        </pc:sldMkLst>
        <pc:spChg chg="mod">
          <ac:chgData name="Zhao Jin" userId="cd05a825-544c-438a-9ba1-08e63db50b47" providerId="ADAL" clId="{AA11F5AA-FA20-4ECE-B701-5A5879704A8A}" dt="2024-01-31T05:22:00.717" v="628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 modAnim">
        <pc:chgData name="Zhao Jin" userId="cd05a825-544c-438a-9ba1-08e63db50b47" providerId="ADAL" clId="{AA11F5AA-FA20-4ECE-B701-5A5879704A8A}" dt="2024-01-31T03:05:53.827" v="596" actId="20577"/>
        <pc:sldMkLst>
          <pc:docMk/>
          <pc:sldMk cId="1419062778" sldId="485"/>
        </pc:sldMkLst>
        <pc:spChg chg="mod">
          <ac:chgData name="Zhao Jin" userId="cd05a825-544c-438a-9ba1-08e63db50b47" providerId="ADAL" clId="{AA11F5AA-FA20-4ECE-B701-5A5879704A8A}" dt="2024-01-31T03:05:53.827" v="596" actId="20577"/>
          <ac:spMkLst>
            <pc:docMk/>
            <pc:sldMk cId="1419062778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AA11F5AA-FA20-4ECE-B701-5A5879704A8A}" dt="2024-01-30T01:17:13.952" v="505" actId="20577"/>
          <ac:spMkLst>
            <pc:docMk/>
            <pc:sldMk cId="1419062778" sldId="485"/>
            <ac:spMk id="25602" creationId="{00000000-0000-0000-0000-000000000000}"/>
          </ac:spMkLst>
        </pc:spChg>
      </pc:sldChg>
      <pc:sldChg chg="modSp add del mod ord">
        <pc:chgData name="Zhao Jin" userId="cd05a825-544c-438a-9ba1-08e63db50b47" providerId="ADAL" clId="{AA11F5AA-FA20-4ECE-B701-5A5879704A8A}" dt="2024-01-31T05:21:53.325" v="624"/>
        <pc:sldMkLst>
          <pc:docMk/>
          <pc:sldMk cId="681224785" sldId="531"/>
        </pc:sldMkLst>
        <pc:spChg chg="mod">
          <ac:chgData name="Zhao Jin" userId="cd05a825-544c-438a-9ba1-08e63db50b47" providerId="ADAL" clId="{AA11F5AA-FA20-4ECE-B701-5A5879704A8A}" dt="2024-01-30T01:15:32.147" v="488" actId="20577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AA11F5AA-FA20-4ECE-B701-5A5879704A8A}" dt="2024-01-31T05:21:53.325" v="624"/>
          <ac:spMkLst>
            <pc:docMk/>
            <pc:sldMk cId="681224785" sldId="531"/>
            <ac:spMk id="24578" creationId="{00000000-0000-0000-0000-000000000000}"/>
          </ac:spMkLst>
        </pc:spChg>
        <pc:picChg chg="mod">
          <ac:chgData name="Zhao Jin" userId="cd05a825-544c-438a-9ba1-08e63db50b47" providerId="ADAL" clId="{AA11F5AA-FA20-4ECE-B701-5A5879704A8A}" dt="2024-01-30T01:15:31.408" v="487" actId="1076"/>
          <ac:picMkLst>
            <pc:docMk/>
            <pc:sldMk cId="681224785" sldId="531"/>
            <ac:picMk id="12" creationId="{70C3C326-88E2-4EA0-95C1-AD96CD4E7B77}"/>
          </ac:picMkLst>
        </pc:picChg>
      </pc:sldChg>
      <pc:sldChg chg="modAnim">
        <pc:chgData name="Zhao Jin" userId="cd05a825-544c-438a-9ba1-08e63db50b47" providerId="ADAL" clId="{AA11F5AA-FA20-4ECE-B701-5A5879704A8A}" dt="2024-01-29T07:25:01.126" v="467"/>
        <pc:sldMkLst>
          <pc:docMk/>
          <pc:sldMk cId="901453530" sldId="546"/>
        </pc:sldMkLst>
      </pc:sldChg>
      <pc:sldChg chg="addSp delSp modSp mod modAnim">
        <pc:chgData name="Zhao Jin" userId="cd05a825-544c-438a-9ba1-08e63db50b47" providerId="ADAL" clId="{AA11F5AA-FA20-4ECE-B701-5A5879704A8A}" dt="2024-01-30T01:14:04.392" v="480" actId="1076"/>
        <pc:sldMkLst>
          <pc:docMk/>
          <pc:sldMk cId="884841463" sldId="547"/>
        </pc:sldMkLst>
        <pc:spChg chg="add del mod">
          <ac:chgData name="Zhao Jin" userId="cd05a825-544c-438a-9ba1-08e63db50b47" providerId="ADAL" clId="{AA11F5AA-FA20-4ECE-B701-5A5879704A8A}" dt="2024-01-30T01:13:42.621" v="470" actId="478"/>
          <ac:spMkLst>
            <pc:docMk/>
            <pc:sldMk cId="884841463" sldId="547"/>
            <ac:spMk id="2" creationId="{6B7C8A8C-6568-7B6E-A016-99059C3315CE}"/>
          </ac:spMkLst>
        </pc:spChg>
        <pc:spChg chg="add mod">
          <ac:chgData name="Zhao Jin" userId="cd05a825-544c-438a-9ba1-08e63db50b47" providerId="ADAL" clId="{AA11F5AA-FA20-4ECE-B701-5A5879704A8A}" dt="2024-01-29T06:12:48.969" v="180" actId="1076"/>
          <ac:spMkLst>
            <pc:docMk/>
            <pc:sldMk cId="884841463" sldId="547"/>
            <ac:spMk id="2" creationId="{90C64773-1104-1895-8488-98195E253CB6}"/>
          </ac:spMkLst>
        </pc:spChg>
        <pc:spChg chg="add mod">
          <ac:chgData name="Zhao Jin" userId="cd05a825-544c-438a-9ba1-08e63db50b47" providerId="ADAL" clId="{AA11F5AA-FA20-4ECE-B701-5A5879704A8A}" dt="2024-01-30T01:14:04.392" v="480" actId="1076"/>
          <ac:spMkLst>
            <pc:docMk/>
            <pc:sldMk cId="884841463" sldId="547"/>
            <ac:spMk id="3" creationId="{297697A0-CBE3-45C6-D642-4C1E19CA6BF5}"/>
          </ac:spMkLst>
        </pc:spChg>
        <pc:spChg chg="mod">
          <ac:chgData name="Zhao Jin" userId="cd05a825-544c-438a-9ba1-08e63db50b47" providerId="ADAL" clId="{AA11F5AA-FA20-4ECE-B701-5A5879704A8A}" dt="2024-01-29T06:12:32.997" v="161" actId="403"/>
          <ac:spMkLst>
            <pc:docMk/>
            <pc:sldMk cId="884841463" sldId="547"/>
            <ac:spMk id="8" creationId="{00000000-0000-0000-0000-000000000000}"/>
          </ac:spMkLst>
        </pc:spChg>
        <pc:spChg chg="mod">
          <ac:chgData name="Zhao Jin" userId="cd05a825-544c-438a-9ba1-08e63db50b47" providerId="ADAL" clId="{AA11F5AA-FA20-4ECE-B701-5A5879704A8A}" dt="2024-01-29T06:12:37.300" v="177" actId="1035"/>
          <ac:spMkLst>
            <pc:docMk/>
            <pc:sldMk cId="884841463" sldId="547"/>
            <ac:spMk id="16" creationId="{A359CEA4-54AF-47F7-80BB-AE083295F435}"/>
          </ac:spMkLst>
        </pc:spChg>
        <pc:spChg chg="mod">
          <ac:chgData name="Zhao Jin" userId="cd05a825-544c-438a-9ba1-08e63db50b47" providerId="ADAL" clId="{AA11F5AA-FA20-4ECE-B701-5A5879704A8A}" dt="2024-01-29T06:12:37.300" v="177" actId="1035"/>
          <ac:spMkLst>
            <pc:docMk/>
            <pc:sldMk cId="884841463" sldId="547"/>
            <ac:spMk id="19" creationId="{CCF71CD9-B6CF-4490-9CB3-74DBF90AAB07}"/>
          </ac:spMkLst>
        </pc:spChg>
        <pc:spChg chg="mod">
          <ac:chgData name="Zhao Jin" userId="cd05a825-544c-438a-9ba1-08e63db50b47" providerId="ADAL" clId="{AA11F5AA-FA20-4ECE-B701-5A5879704A8A}" dt="2024-01-30T01:13:54.195" v="479" actId="20577"/>
          <ac:spMkLst>
            <pc:docMk/>
            <pc:sldMk cId="884841463" sldId="547"/>
            <ac:spMk id="20" creationId="{33AB9C09-AF1A-43E8-9EE7-68E205A2C68B}"/>
          </ac:spMkLst>
        </pc:spChg>
        <pc:spChg chg="del">
          <ac:chgData name="Zhao Jin" userId="cd05a825-544c-438a-9ba1-08e63db50b47" providerId="ADAL" clId="{AA11F5AA-FA20-4ECE-B701-5A5879704A8A}" dt="2024-01-29T06:12:28.548" v="160" actId="478"/>
          <ac:spMkLst>
            <pc:docMk/>
            <pc:sldMk cId="884841463" sldId="547"/>
            <ac:spMk id="22" creationId="{D9B312E7-4D52-40DF-8905-F3E8035364E5}"/>
          </ac:spMkLst>
        </pc:spChg>
      </pc:sldChg>
      <pc:sldChg chg="modSp mod">
        <pc:chgData name="Zhao Jin" userId="cd05a825-544c-438a-9ba1-08e63db50b47" providerId="ADAL" clId="{AA11F5AA-FA20-4ECE-B701-5A5879704A8A}" dt="2024-01-29T06:15:22.373" v="226" actId="13926"/>
        <pc:sldMkLst>
          <pc:docMk/>
          <pc:sldMk cId="1617257579" sldId="548"/>
        </pc:sldMkLst>
        <pc:spChg chg="mod">
          <ac:chgData name="Zhao Jin" userId="cd05a825-544c-438a-9ba1-08e63db50b47" providerId="ADAL" clId="{AA11F5AA-FA20-4ECE-B701-5A5879704A8A}" dt="2024-01-29T06:15:22.373" v="226" actId="13926"/>
          <ac:spMkLst>
            <pc:docMk/>
            <pc:sldMk cId="1617257579" sldId="548"/>
            <ac:spMk id="9" creationId="{00000000-0000-0000-0000-000000000000}"/>
          </ac:spMkLst>
        </pc:spChg>
      </pc:sldChg>
      <pc:sldChg chg="delSp modSp del mod ord delAnim modAnim">
        <pc:chgData name="Zhao Jin" userId="cd05a825-544c-438a-9ba1-08e63db50b47" providerId="ADAL" clId="{AA11F5AA-FA20-4ECE-B701-5A5879704A8A}" dt="2024-01-30T01:17:03.317" v="499" actId="47"/>
        <pc:sldMkLst>
          <pc:docMk/>
          <pc:sldMk cId="3394924879" sldId="549"/>
        </pc:sldMkLst>
        <pc:spChg chg="mod">
          <ac:chgData name="Zhao Jin" userId="cd05a825-544c-438a-9ba1-08e63db50b47" providerId="ADAL" clId="{AA11F5AA-FA20-4ECE-B701-5A5879704A8A}" dt="2024-01-29T06:18:18.424" v="386" actId="6549"/>
          <ac:spMkLst>
            <pc:docMk/>
            <pc:sldMk cId="3394924879" sldId="549"/>
            <ac:spMk id="10" creationId="{00000000-0000-0000-0000-000000000000}"/>
          </ac:spMkLst>
        </pc:spChg>
        <pc:spChg chg="del">
          <ac:chgData name="Zhao Jin" userId="cd05a825-544c-438a-9ba1-08e63db50b47" providerId="ADAL" clId="{AA11F5AA-FA20-4ECE-B701-5A5879704A8A}" dt="2024-01-29T06:17:57.934" v="367" actId="478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AA11F5AA-FA20-4ECE-B701-5A5879704A8A}" dt="2024-01-29T06:17:53.560" v="365" actId="20577"/>
          <ac:spMkLst>
            <pc:docMk/>
            <pc:sldMk cId="3394924879" sldId="549"/>
            <ac:spMk id="24578" creationId="{00000000-0000-0000-0000-000000000000}"/>
          </ac:spMkLst>
        </pc:spChg>
        <pc:picChg chg="del">
          <ac:chgData name="Zhao Jin" userId="cd05a825-544c-438a-9ba1-08e63db50b47" providerId="ADAL" clId="{AA11F5AA-FA20-4ECE-B701-5A5879704A8A}" dt="2024-01-29T06:17:57.934" v="367" actId="478"/>
          <ac:picMkLst>
            <pc:docMk/>
            <pc:sldMk cId="3394924879" sldId="549"/>
            <ac:picMk id="15" creationId="{55FB17E3-D73E-4DA9-8277-7BBB2A11D81D}"/>
          </ac:picMkLst>
        </pc:picChg>
      </pc:sldChg>
      <pc:sldChg chg="modSp ord">
        <pc:chgData name="Zhao Jin" userId="cd05a825-544c-438a-9ba1-08e63db50b47" providerId="ADAL" clId="{AA11F5AA-FA20-4ECE-B701-5A5879704A8A}" dt="2024-01-31T05:21:31.584" v="607"/>
        <pc:sldMkLst>
          <pc:docMk/>
          <pc:sldMk cId="784668950" sldId="550"/>
        </pc:sldMkLst>
        <pc:spChg chg="mod">
          <ac:chgData name="Zhao Jin" userId="cd05a825-544c-438a-9ba1-08e63db50b47" providerId="ADAL" clId="{AA11F5AA-FA20-4ECE-B701-5A5879704A8A}" dt="2024-01-30T01:31:50.916" v="570" actId="6549"/>
          <ac:spMkLst>
            <pc:docMk/>
            <pc:sldMk cId="784668950" sldId="550"/>
            <ac:spMk id="8" creationId="{9BA3CD25-E0A6-43C6-ACBF-2582BD134206}"/>
          </ac:spMkLst>
        </pc:spChg>
      </pc:sldChg>
      <pc:sldChg chg="addSp delSp modSp add mod delAnim">
        <pc:chgData name="Zhao Jin" userId="cd05a825-544c-438a-9ba1-08e63db50b47" providerId="ADAL" clId="{AA11F5AA-FA20-4ECE-B701-5A5879704A8A}" dt="2024-01-30T01:14:33.997" v="481" actId="14100"/>
        <pc:sldMkLst>
          <pc:docMk/>
          <pc:sldMk cId="1186547477" sldId="551"/>
        </pc:sldMkLst>
        <pc:spChg chg="add mod">
          <ac:chgData name="Zhao Jin" userId="cd05a825-544c-438a-9ba1-08e63db50b47" providerId="ADAL" clId="{AA11F5AA-FA20-4ECE-B701-5A5879704A8A}" dt="2024-01-29T06:11:19.648" v="115" actId="1035"/>
          <ac:spMkLst>
            <pc:docMk/>
            <pc:sldMk cId="1186547477" sldId="551"/>
            <ac:spMk id="2" creationId="{F6100EC4-5A16-2295-4AC4-D8AE76DF41CA}"/>
          </ac:spMkLst>
        </pc:spChg>
        <pc:spChg chg="add mod">
          <ac:chgData name="Zhao Jin" userId="cd05a825-544c-438a-9ba1-08e63db50b47" providerId="ADAL" clId="{AA11F5AA-FA20-4ECE-B701-5A5879704A8A}" dt="2024-01-30T01:14:33.997" v="481" actId="14100"/>
          <ac:spMkLst>
            <pc:docMk/>
            <pc:sldMk cId="1186547477" sldId="551"/>
            <ac:spMk id="3" creationId="{8DF98EB5-8613-C5BC-DBCD-CE10698CAF83}"/>
          </ac:spMkLst>
        </pc:spChg>
        <pc:spChg chg="mod">
          <ac:chgData name="Zhao Jin" userId="cd05a825-544c-438a-9ba1-08e63db50b47" providerId="ADAL" clId="{AA11F5AA-FA20-4ECE-B701-5A5879704A8A}" dt="2024-01-29T06:12:14.014" v="158" actId="20577"/>
          <ac:spMkLst>
            <pc:docMk/>
            <pc:sldMk cId="1186547477" sldId="551"/>
            <ac:spMk id="8" creationId="{00000000-0000-0000-0000-000000000000}"/>
          </ac:spMkLst>
        </pc:spChg>
        <pc:spChg chg="del">
          <ac:chgData name="Zhao Jin" userId="cd05a825-544c-438a-9ba1-08e63db50b47" providerId="ADAL" clId="{AA11F5AA-FA20-4ECE-B701-5A5879704A8A}" dt="2024-01-29T06:10:18.299" v="3" actId="478"/>
          <ac:spMkLst>
            <pc:docMk/>
            <pc:sldMk cId="1186547477" sldId="551"/>
            <ac:spMk id="16" creationId="{A359CEA4-54AF-47F7-80BB-AE083295F435}"/>
          </ac:spMkLst>
        </pc:spChg>
        <pc:spChg chg="del">
          <ac:chgData name="Zhao Jin" userId="cd05a825-544c-438a-9ba1-08e63db50b47" providerId="ADAL" clId="{AA11F5AA-FA20-4ECE-B701-5A5879704A8A}" dt="2024-01-29T06:10:18.299" v="3" actId="478"/>
          <ac:spMkLst>
            <pc:docMk/>
            <pc:sldMk cId="1186547477" sldId="551"/>
            <ac:spMk id="19" creationId="{CCF71CD9-B6CF-4490-9CB3-74DBF90AAB07}"/>
          </ac:spMkLst>
        </pc:spChg>
        <pc:spChg chg="del">
          <ac:chgData name="Zhao Jin" userId="cd05a825-544c-438a-9ba1-08e63db50b47" providerId="ADAL" clId="{AA11F5AA-FA20-4ECE-B701-5A5879704A8A}" dt="2024-01-29T06:10:18.299" v="3" actId="478"/>
          <ac:spMkLst>
            <pc:docMk/>
            <pc:sldMk cId="1186547477" sldId="551"/>
            <ac:spMk id="20" creationId="{33AB9C09-AF1A-43E8-9EE7-68E205A2C68B}"/>
          </ac:spMkLst>
        </pc:spChg>
        <pc:spChg chg="mod">
          <ac:chgData name="Zhao Jin" userId="cd05a825-544c-438a-9ba1-08e63db50b47" providerId="ADAL" clId="{AA11F5AA-FA20-4ECE-B701-5A5879704A8A}" dt="2024-01-29T06:11:17.393" v="106" actId="1036"/>
          <ac:spMkLst>
            <pc:docMk/>
            <pc:sldMk cId="1186547477" sldId="551"/>
            <ac:spMk id="22" creationId="{D9B312E7-4D52-40DF-8905-F3E8035364E5}"/>
          </ac:spMkLst>
        </pc:spChg>
      </pc:sldChg>
      <pc:sldChg chg="addSp delSp modSp add mod addAnim delAnim modAnim">
        <pc:chgData name="Zhao Jin" userId="cd05a825-544c-438a-9ba1-08e63db50b47" providerId="ADAL" clId="{AA11F5AA-FA20-4ECE-B701-5A5879704A8A}" dt="2024-01-31T03:05:47.755" v="594" actId="20577"/>
        <pc:sldMkLst>
          <pc:docMk/>
          <pc:sldMk cId="3764235702" sldId="552"/>
        </pc:sldMkLst>
        <pc:spChg chg="add del mod">
          <ac:chgData name="Zhao Jin" userId="cd05a825-544c-438a-9ba1-08e63db50b47" providerId="ADAL" clId="{AA11F5AA-FA20-4ECE-B701-5A5879704A8A}" dt="2024-01-30T01:16:44.844" v="497" actId="113"/>
          <ac:spMkLst>
            <pc:docMk/>
            <pc:sldMk cId="3764235702" sldId="552"/>
            <ac:spMk id="2" creationId="{D9820829-3332-E1CB-95E4-4F2BD639DBB9}"/>
          </ac:spMkLst>
        </pc:spChg>
        <pc:spChg chg="mod">
          <ac:chgData name="Zhao Jin" userId="cd05a825-544c-438a-9ba1-08e63db50b47" providerId="ADAL" clId="{AA11F5AA-FA20-4ECE-B701-5A5879704A8A}" dt="2024-01-29T06:19:13.272" v="421" actId="6549"/>
          <ac:spMkLst>
            <pc:docMk/>
            <pc:sldMk cId="3764235702" sldId="552"/>
            <ac:spMk id="10" creationId="{00000000-0000-0000-0000-000000000000}"/>
          </ac:spMkLst>
        </pc:spChg>
        <pc:spChg chg="add del mod">
          <ac:chgData name="Zhao Jin" userId="cd05a825-544c-438a-9ba1-08e63db50b47" providerId="ADAL" clId="{AA11F5AA-FA20-4ECE-B701-5A5879704A8A}" dt="2024-01-30T01:16:49.750" v="498" actId="113"/>
          <ac:spMkLst>
            <pc:docMk/>
            <pc:sldMk cId="3764235702" sldId="552"/>
            <ac:spMk id="11" creationId="{CF30CDDD-4206-994C-A14B-ADCEC7C6B094}"/>
          </ac:spMkLst>
        </pc:spChg>
        <pc:spChg chg="mod">
          <ac:chgData name="Zhao Jin" userId="cd05a825-544c-438a-9ba1-08e63db50b47" providerId="ADAL" clId="{AA11F5AA-FA20-4ECE-B701-5A5879704A8A}" dt="2024-01-31T03:05:46.235" v="592" actId="20577"/>
          <ac:spMkLst>
            <pc:docMk/>
            <pc:sldMk cId="3764235702" sldId="552"/>
            <ac:spMk id="12" creationId="{59DCFA5F-5032-4FE0-9E21-E9E074B29DBC}"/>
          </ac:spMkLst>
        </pc:spChg>
        <pc:spChg chg="add del mod">
          <ac:chgData name="Zhao Jin" userId="cd05a825-544c-438a-9ba1-08e63db50b47" providerId="ADAL" clId="{AA11F5AA-FA20-4ECE-B701-5A5879704A8A}" dt="2024-01-31T03:05:47.755" v="594" actId="20577"/>
          <ac:spMkLst>
            <pc:docMk/>
            <pc:sldMk cId="3764235702" sldId="552"/>
            <ac:spMk id="13" creationId="{42F138F9-19E2-41AD-9DE1-4590FC84BB34}"/>
          </ac:spMkLst>
        </pc:spChg>
        <pc:spChg chg="mod">
          <ac:chgData name="Zhao Jin" userId="cd05a825-544c-438a-9ba1-08e63db50b47" providerId="ADAL" clId="{AA11F5AA-FA20-4ECE-B701-5A5879704A8A}" dt="2024-01-30T01:17:09.936" v="500" actId="20577"/>
          <ac:spMkLst>
            <pc:docMk/>
            <pc:sldMk cId="3764235702" sldId="552"/>
            <ac:spMk id="24578" creationId="{00000000-0000-0000-0000-000000000000}"/>
          </ac:spMkLst>
        </pc:spChg>
        <pc:picChg chg="add del mod">
          <ac:chgData name="Zhao Jin" userId="cd05a825-544c-438a-9ba1-08e63db50b47" providerId="ADAL" clId="{AA11F5AA-FA20-4ECE-B701-5A5879704A8A}" dt="2024-01-29T06:19:20.826" v="456" actId="1035"/>
          <ac:picMkLst>
            <pc:docMk/>
            <pc:sldMk cId="3764235702" sldId="552"/>
            <ac:picMk id="15" creationId="{55FB17E3-D73E-4DA9-8277-7BBB2A11D81D}"/>
          </ac:picMkLst>
        </pc:picChg>
        <pc:picChg chg="add del">
          <ac:chgData name="Zhao Jin" userId="cd05a825-544c-438a-9ba1-08e63db50b47" providerId="ADAL" clId="{AA11F5AA-FA20-4ECE-B701-5A5879704A8A}" dt="2024-01-29T06:16:38.720" v="254" actId="478"/>
          <ac:picMkLst>
            <pc:docMk/>
            <pc:sldMk cId="3764235702" sldId="552"/>
            <ac:picMk id="16" creationId="{1AA83BD7-4016-DB49-B6DC-C69FB6894961}"/>
          </ac:picMkLst>
        </pc:picChg>
      </pc:sldChg>
      <pc:sldChg chg="addSp delSp modSp add mod delAnim modAnim">
        <pc:chgData name="Zhao Jin" userId="cd05a825-544c-438a-9ba1-08e63db50b47" providerId="ADAL" clId="{AA11F5AA-FA20-4ECE-B701-5A5879704A8A}" dt="2024-01-31T05:21:49.623" v="623" actId="20577"/>
        <pc:sldMkLst>
          <pc:docMk/>
          <pc:sldMk cId="1452079182" sldId="553"/>
        </pc:sldMkLst>
        <pc:spChg chg="add mod">
          <ac:chgData name="Zhao Jin" userId="cd05a825-544c-438a-9ba1-08e63db50b47" providerId="ADAL" clId="{AA11F5AA-FA20-4ECE-B701-5A5879704A8A}" dt="2024-01-31T05:21:12.677" v="603"/>
          <ac:spMkLst>
            <pc:docMk/>
            <pc:sldMk cId="1452079182" sldId="553"/>
            <ac:spMk id="2" creationId="{253774C5-DF3C-68F0-1CBB-06760AFA1D25}"/>
          </ac:spMkLst>
        </pc:spChg>
        <pc:spChg chg="add mod">
          <ac:chgData name="Zhao Jin" userId="cd05a825-544c-438a-9ba1-08e63db50b47" providerId="ADAL" clId="{AA11F5AA-FA20-4ECE-B701-5A5879704A8A}" dt="2024-01-31T05:21:12.677" v="603"/>
          <ac:spMkLst>
            <pc:docMk/>
            <pc:sldMk cId="1452079182" sldId="553"/>
            <ac:spMk id="3" creationId="{94D6E48D-91C7-1A23-0D24-21292F4350F6}"/>
          </ac:spMkLst>
        </pc:spChg>
        <pc:spChg chg="add mod">
          <ac:chgData name="Zhao Jin" userId="cd05a825-544c-438a-9ba1-08e63db50b47" providerId="ADAL" clId="{AA11F5AA-FA20-4ECE-B701-5A5879704A8A}" dt="2024-01-31T05:21:12.677" v="603"/>
          <ac:spMkLst>
            <pc:docMk/>
            <pc:sldMk cId="1452079182" sldId="553"/>
            <ac:spMk id="4" creationId="{DB345D2B-71AB-609A-2F89-3A2A418CCE9E}"/>
          </ac:spMkLst>
        </pc:spChg>
        <pc:spChg chg="add mod">
          <ac:chgData name="Zhao Jin" userId="cd05a825-544c-438a-9ba1-08e63db50b47" providerId="ADAL" clId="{AA11F5AA-FA20-4ECE-B701-5A5879704A8A}" dt="2024-01-31T05:21:12.677" v="603"/>
          <ac:spMkLst>
            <pc:docMk/>
            <pc:sldMk cId="1452079182" sldId="553"/>
            <ac:spMk id="5" creationId="{00E6626E-E00B-B28D-EAD1-15B42E2C0928}"/>
          </ac:spMkLst>
        </pc:spChg>
        <pc:spChg chg="del">
          <ac:chgData name="Zhao Jin" userId="cd05a825-544c-438a-9ba1-08e63db50b47" providerId="ADAL" clId="{AA11F5AA-FA20-4ECE-B701-5A5879704A8A}" dt="2024-01-31T05:21:02.161" v="599" actId="478"/>
          <ac:spMkLst>
            <pc:docMk/>
            <pc:sldMk cId="1452079182" sldId="553"/>
            <ac:spMk id="8" creationId="{28132129-8005-4001-8A22-A53D9CDE0963}"/>
          </ac:spMkLst>
        </pc:spChg>
        <pc:spChg chg="del">
          <ac:chgData name="Zhao Jin" userId="cd05a825-544c-438a-9ba1-08e63db50b47" providerId="ADAL" clId="{AA11F5AA-FA20-4ECE-B701-5A5879704A8A}" dt="2024-01-31T05:21:02.161" v="599" actId="478"/>
          <ac:spMkLst>
            <pc:docMk/>
            <pc:sldMk cId="1452079182" sldId="553"/>
            <ac:spMk id="9" creationId="{44347658-86C5-44EA-871E-3A01CEAC57FD}"/>
          </ac:spMkLst>
        </pc:spChg>
        <pc:spChg chg="mod">
          <ac:chgData name="Zhao Jin" userId="cd05a825-544c-438a-9ba1-08e63db50b47" providerId="ADAL" clId="{AA11F5AA-FA20-4ECE-B701-5A5879704A8A}" dt="2024-01-31T05:21:11.727" v="602" actId="20577"/>
          <ac:spMkLst>
            <pc:docMk/>
            <pc:sldMk cId="1452079182" sldId="553"/>
            <ac:spMk id="10" creationId="{00000000-0000-0000-0000-000000000000}"/>
          </ac:spMkLst>
        </pc:spChg>
        <pc:spChg chg="del">
          <ac:chgData name="Zhao Jin" userId="cd05a825-544c-438a-9ba1-08e63db50b47" providerId="ADAL" clId="{AA11F5AA-FA20-4ECE-B701-5A5879704A8A}" dt="2024-01-31T05:21:02.161" v="599" actId="478"/>
          <ac:spMkLst>
            <pc:docMk/>
            <pc:sldMk cId="1452079182" sldId="553"/>
            <ac:spMk id="14" creationId="{85D4AA78-1A62-4644-8547-CB4E0AF1E1B4}"/>
          </ac:spMkLst>
        </pc:spChg>
        <pc:spChg chg="mod">
          <ac:chgData name="Zhao Jin" userId="cd05a825-544c-438a-9ba1-08e63db50b47" providerId="ADAL" clId="{AA11F5AA-FA20-4ECE-B701-5A5879704A8A}" dt="2024-01-31T05:21:49.623" v="623" actId="20577"/>
          <ac:spMkLst>
            <pc:docMk/>
            <pc:sldMk cId="1452079182" sldId="553"/>
            <ac:spMk id="24578" creationId="{00000000-0000-0000-0000-000000000000}"/>
          </ac:spMkLst>
        </pc:spChg>
        <pc:picChg chg="del">
          <ac:chgData name="Zhao Jin" userId="cd05a825-544c-438a-9ba1-08e63db50b47" providerId="ADAL" clId="{AA11F5AA-FA20-4ECE-B701-5A5879704A8A}" dt="2024-01-31T05:21:02.161" v="599" actId="478"/>
          <ac:picMkLst>
            <pc:docMk/>
            <pc:sldMk cId="1452079182" sldId="553"/>
            <ac:picMk id="12" creationId="{70C3C326-88E2-4EA0-95C1-AD96CD4E7B77}"/>
          </ac:picMkLst>
        </pc:picChg>
        <pc:picChg chg="del">
          <ac:chgData name="Zhao Jin" userId="cd05a825-544c-438a-9ba1-08e63db50b47" providerId="ADAL" clId="{AA11F5AA-FA20-4ECE-B701-5A5879704A8A}" dt="2024-01-31T05:21:02.161" v="599" actId="478"/>
          <ac:picMkLst>
            <pc:docMk/>
            <pc:sldMk cId="1452079182" sldId="553"/>
            <ac:picMk id="16" creationId="{278809FA-B406-4981-9740-F8FEA3DB0FB7}"/>
          </ac:picMkLst>
        </pc:picChg>
        <pc:picChg chg="del">
          <ac:chgData name="Zhao Jin" userId="cd05a825-544c-438a-9ba1-08e63db50b47" providerId="ADAL" clId="{AA11F5AA-FA20-4ECE-B701-5A5879704A8A}" dt="2024-01-31T05:21:02.161" v="599" actId="478"/>
          <ac:picMkLst>
            <pc:docMk/>
            <pc:sldMk cId="1452079182" sldId="553"/>
            <ac:picMk id="17" creationId="{38311CE1-DDEB-4EA2-89E6-0F3AD4D81411}"/>
          </ac:picMkLst>
        </pc:pic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7T04:40:29.351" v="515"/>
      <pc:docMkLst>
        <pc:docMk/>
      </pc:docMkLst>
      <pc:sldChg chg="addSp delSp modSp del addAnim delAnim modAnim">
        <pc:chgData name="Zhao Jin" userId="cd05a825-544c-438a-9ba1-08e63db50b47" providerId="ADAL" clId="{CD38D953-E846-244A-835A-192CE52710D4}" dt="2021-01-27T04:40:24.595" v="514" actId="2696"/>
        <pc:sldMkLst>
          <pc:docMk/>
          <pc:sldMk cId="1311126165" sldId="485"/>
        </pc:sldMkLst>
        <pc:spChg chg="add del">
          <ac:chgData name="Zhao Jin" userId="cd05a825-544c-438a-9ba1-08e63db50b47" providerId="ADAL" clId="{CD38D953-E846-244A-835A-192CE52710D4}" dt="2021-01-27T04:40:15.601" v="509" actId="478"/>
          <ac:spMkLst>
            <pc:docMk/>
            <pc:sldMk cId="1311126165" sldId="485"/>
            <ac:spMk id="4" creationId="{00000000-0000-0000-0000-000000000000}"/>
          </ac:spMkLst>
        </pc:spChg>
        <pc:spChg chg="del">
          <ac:chgData name="Zhao Jin" userId="cd05a825-544c-438a-9ba1-08e63db50b47" providerId="ADAL" clId="{CD38D953-E846-244A-835A-192CE52710D4}" dt="2021-01-27T04:39:58.922" v="491" actId="478"/>
          <ac:spMkLst>
            <pc:docMk/>
            <pc:sldMk cId="1311126165" sldId="485"/>
            <ac:spMk id="10" creationId="{00000000-0000-0000-0000-000000000000}"/>
          </ac:spMkLst>
        </pc:spChg>
        <pc:spChg chg="del mod">
          <ac:chgData name="Zhao Jin" userId="cd05a825-544c-438a-9ba1-08e63db50b47" providerId="ADAL" clId="{CD38D953-E846-244A-835A-192CE52710D4}" dt="2021-01-27T04:39:58.922" v="491" actId="478"/>
          <ac:spMkLst>
            <pc:docMk/>
            <pc:sldMk cId="1311126165" sldId="485"/>
            <ac:spMk id="11" creationId="{00000000-0000-0000-0000-000000000000}"/>
          </ac:spMkLst>
        </pc:spChg>
        <pc:spChg chg="del mod">
          <ac:chgData name="Zhao Jin" userId="cd05a825-544c-438a-9ba1-08e63db50b47" providerId="ADAL" clId="{CD38D953-E846-244A-835A-192CE52710D4}" dt="2021-01-27T04:40:01.606" v="492" actId="478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CD38D953-E846-244A-835A-192CE52710D4}" dt="2021-01-27T04:40:01.606" v="492" actId="478"/>
          <ac:spMkLst>
            <pc:docMk/>
            <pc:sldMk cId="1311126165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CD38D953-E846-244A-835A-192CE52710D4}" dt="2021-01-27T04:40:01.606" v="492" actId="478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CD38D953-E846-244A-835A-192CE52710D4}" dt="2021-01-27T04:40:16.486" v="513"/>
          <ac:spMkLst>
            <pc:docMk/>
            <pc:sldMk cId="1311126165" sldId="485"/>
            <ac:spMk id="25602" creationId="{00000000-0000-0000-0000-000000000000}"/>
          </ac:spMkLst>
        </pc:spChg>
      </pc:sldChg>
      <pc:sldChg chg="add">
        <pc:chgData name="Zhao Jin" userId="cd05a825-544c-438a-9ba1-08e63db50b47" providerId="ADAL" clId="{CD38D953-E846-244A-835A-192CE52710D4}" dt="2021-01-27T04:40:29.351" v="515"/>
        <pc:sldMkLst>
          <pc:docMk/>
          <pc:sldMk cId="1419062778" sldId="485"/>
        </pc:sldMkLst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7T04:31:07.941" v="484" actId="1076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7T04:31:07.941" v="484" actId="1076"/>
          <ac:spMkLst>
            <pc:docMk/>
            <pc:sldMk cId="784668950" sldId="550"/>
            <ac:spMk id="13" creationId="{76AACBDB-EFE5-4782-AA9B-3760F5E7D3D7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32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2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3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8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6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0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68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3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First C Program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EF2673DC-345C-DB1E-1E5D-7A2102357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442C5-CB5F-96E1-8B34-BD788016DC97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Your First C Program (Redux)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Components of a </a:t>
            </a:r>
            <a:r>
              <a:rPr lang="en-US" sz="2800" dirty="0">
                <a:solidFill>
                  <a:srgbClr val="0000FF"/>
                </a:solidFill>
              </a:rPr>
              <a:t>function (declaration)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Function definition without the body; </a:t>
            </a:r>
            <a:br>
              <a:rPr lang="en-US" sz="2400" dirty="0"/>
            </a:b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br>
              <a:rPr lang="en-US" sz="2400" dirty="0"/>
            </a:b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Allows compilers to check the validity of function calls.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774C5-DF3C-68F0-1CBB-06760AFA1D25}"/>
              </a:ext>
            </a:extLst>
          </p:cNvPr>
          <p:cNvSpPr txBox="1"/>
          <p:nvPr/>
        </p:nvSpPr>
        <p:spPr>
          <a:xfrm>
            <a:off x="1190264" y="3057435"/>
            <a:ext cx="301398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6E48D-91C7-1A23-0D24-21292F4350F6}"/>
              </a:ext>
            </a:extLst>
          </p:cNvPr>
          <p:cNvSpPr txBox="1"/>
          <p:nvPr/>
        </p:nvSpPr>
        <p:spPr>
          <a:xfrm>
            <a:off x="4641618" y="3057435"/>
            <a:ext cx="284063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45D2B-71AB-609A-2F89-3A2A418CCE9E}"/>
              </a:ext>
            </a:extLst>
          </p:cNvPr>
          <p:cNvSpPr txBox="1"/>
          <p:nvPr/>
        </p:nvSpPr>
        <p:spPr>
          <a:xfrm>
            <a:off x="1543942" y="2483072"/>
            <a:ext cx="225335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Function declaration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6626E-E00B-B28D-EAD1-15B42E2C0928}"/>
              </a:ext>
            </a:extLst>
          </p:cNvPr>
          <p:cNvSpPr txBox="1"/>
          <p:nvPr/>
        </p:nvSpPr>
        <p:spPr>
          <a:xfrm>
            <a:off x="4972117" y="2474773"/>
            <a:ext cx="205098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Function definition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F549E-9482-E6F3-930B-DEFA9F61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79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Your First C Program (Redux)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Components of a </a:t>
            </a:r>
            <a:r>
              <a:rPr lang="en-US" sz="2800" dirty="0">
                <a:solidFill>
                  <a:srgbClr val="0000FF"/>
                </a:solidFill>
              </a:rPr>
              <a:t>function (declaration)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Function definition without the body; </a:t>
            </a:r>
            <a:br>
              <a:rPr lang="en-US" sz="2400" dirty="0"/>
            </a:b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Allows compilers to check the validity of function calls.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32129-8005-4001-8A22-A53D9CDE0963}"/>
              </a:ext>
            </a:extLst>
          </p:cNvPr>
          <p:cNvSpPr txBox="1"/>
          <p:nvPr/>
        </p:nvSpPr>
        <p:spPr>
          <a:xfrm>
            <a:off x="211486" y="2258447"/>
            <a:ext cx="3013989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47658-86C5-44EA-871E-3A01CEAC57FD}"/>
              </a:ext>
            </a:extLst>
          </p:cNvPr>
          <p:cNvSpPr txBox="1"/>
          <p:nvPr/>
        </p:nvSpPr>
        <p:spPr>
          <a:xfrm>
            <a:off x="6157840" y="2794665"/>
            <a:ext cx="2840633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C3C326-88E2-4EA0-95C1-AD96CD4E7B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30" y="3536037"/>
            <a:ext cx="362361" cy="490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D4AA78-1A62-4644-8547-CB4E0AF1E1B4}"/>
              </a:ext>
            </a:extLst>
          </p:cNvPr>
          <p:cNvSpPr txBox="1"/>
          <p:nvPr/>
        </p:nvSpPr>
        <p:spPr>
          <a:xfrm>
            <a:off x="3283462" y="2794666"/>
            <a:ext cx="2816391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36464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8809FA-B406-4981-9740-F8FEA3DB0F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14" y="3587907"/>
            <a:ext cx="415645" cy="5237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311CE1-DDEB-4EA2-89E6-0F3AD4D814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41" y="3608455"/>
            <a:ext cx="415645" cy="52371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8D2BC2-4BCE-978D-13F0-90879AD0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24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5: First C Program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Your First C Function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Your First C Program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Functions from the Math Library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US" sz="2800"/>
              <a:t>Your First C Program (Redux)</a:t>
            </a: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7784F-0A7C-516C-57AF-0AB4D19D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DEC176-1665-60AA-B83A-F9FEA1DC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 </a:t>
            </a:r>
            <a:r>
              <a:rPr lang="en-US" dirty="0">
                <a:solidFill>
                  <a:srgbClr val="0000FF"/>
                </a:solidFill>
              </a:rPr>
              <a:t>function (definition)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highlight>
                  <a:srgbClr val="FFFF00"/>
                </a:highlight>
              </a:rPr>
              <a:t>Header</a:t>
            </a:r>
            <a:r>
              <a:rPr lang="en-US" dirty="0"/>
              <a:t>: consists of </a:t>
            </a:r>
            <a:r>
              <a:rPr lang="en-US" dirty="0">
                <a:solidFill>
                  <a:srgbClr val="C00000"/>
                </a:solidFill>
              </a:rPr>
              <a:t>return type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function name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a list of parameters </a:t>
            </a:r>
            <a:r>
              <a:rPr lang="en-US" dirty="0"/>
              <a:t>(with their types) separated by commas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Return type: any of the data types or void (no return value)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highlight>
                  <a:srgbClr val="00FF00"/>
                </a:highlight>
              </a:rPr>
              <a:t>Body</a:t>
            </a:r>
            <a:r>
              <a:rPr lang="en-US" dirty="0"/>
              <a:t>: code to perform the task; contains a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statement a value should be returned </a:t>
            </a:r>
            <a:r>
              <a:rPr lang="en-US"/>
              <a:t>(if any); </a:t>
            </a:r>
            <a:r>
              <a:rPr lang="en-US" dirty="0"/>
              <a:t>uses indentation for clarity.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5507" y="4863037"/>
            <a:ext cx="3327500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long </a:t>
            </a:r>
            <a:r>
              <a:rPr lang="en-US" b="1" dirty="0">
                <a:solidFill>
                  <a:srgbClr val="7030A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square</a:t>
            </a:r>
            <a:r>
              <a:rPr lang="en-US" b="1" dirty="0">
                <a:highlight>
                  <a:srgbClr val="FFFF00"/>
                </a:highlight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long </a:t>
            </a:r>
            <a:r>
              <a:rPr lang="en-US" b="1" dirty="0">
                <a:highlight>
                  <a:srgbClr val="FFFF00"/>
                </a:highlight>
                <a:latin typeface="Courier New"/>
                <a:cs typeface="Courier New"/>
              </a:rPr>
              <a:t>x)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00FF00"/>
                </a:highlight>
                <a:latin typeface="Courier New"/>
                <a:cs typeface="Courier New"/>
              </a:rPr>
              <a:t>return</a:t>
            </a: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Line Callout 2 9"/>
          <p:cNvSpPr/>
          <p:nvPr/>
        </p:nvSpPr>
        <p:spPr bwMode="auto">
          <a:xfrm flipH="1">
            <a:off x="951699" y="4299462"/>
            <a:ext cx="1396559" cy="336460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178226"/>
              <a:gd name="adj6" fmla="val -48699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Return type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Line Callout 2 13"/>
          <p:cNvSpPr/>
          <p:nvPr/>
        </p:nvSpPr>
        <p:spPr bwMode="auto">
          <a:xfrm>
            <a:off x="6053007" y="4317655"/>
            <a:ext cx="1963554" cy="353430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161082"/>
              <a:gd name="adj6" fmla="val -44290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Line Callout 2 9">
            <a:extLst>
              <a:ext uri="{FF2B5EF4-FFF2-40B4-BE49-F238E27FC236}">
                <a16:creationId xmlns:a16="http://schemas.microsoft.com/office/drawing/2014/main" id="{D0457CA0-460D-4546-82C4-4CDEB1E2F62C}"/>
              </a:ext>
            </a:extLst>
          </p:cNvPr>
          <p:cNvSpPr/>
          <p:nvPr/>
        </p:nvSpPr>
        <p:spPr bwMode="auto">
          <a:xfrm flipH="1">
            <a:off x="1649979" y="3800109"/>
            <a:ext cx="1710656" cy="35544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304248"/>
              <a:gd name="adj6" fmla="val -25026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Function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Line Callout 2 13">
            <a:extLst>
              <a:ext uri="{FF2B5EF4-FFF2-40B4-BE49-F238E27FC236}">
                <a16:creationId xmlns:a16="http://schemas.microsoft.com/office/drawing/2014/main" id="{7EB43FB0-D261-4751-8823-0A4CC64F83DB}"/>
              </a:ext>
            </a:extLst>
          </p:cNvPr>
          <p:cNvSpPr/>
          <p:nvPr/>
        </p:nvSpPr>
        <p:spPr bwMode="auto">
          <a:xfrm>
            <a:off x="5407700" y="3800109"/>
            <a:ext cx="1844935" cy="355445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307236"/>
              <a:gd name="adj6" fmla="val -45397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 type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Line Callout 2 13">
            <a:extLst>
              <a:ext uri="{FF2B5EF4-FFF2-40B4-BE49-F238E27FC236}">
                <a16:creationId xmlns:a16="http://schemas.microsoft.com/office/drawing/2014/main" id="{196941FF-7411-441D-AE2E-5CF96E80B024}"/>
              </a:ext>
            </a:extLst>
          </p:cNvPr>
          <p:cNvSpPr/>
          <p:nvPr/>
        </p:nvSpPr>
        <p:spPr bwMode="auto">
          <a:xfrm>
            <a:off x="1383911" y="6238442"/>
            <a:ext cx="1341596" cy="430306"/>
          </a:xfrm>
          <a:prstGeom prst="borderCallout2">
            <a:avLst>
              <a:gd name="adj1" fmla="val 52449"/>
              <a:gd name="adj2" fmla="val 100727"/>
              <a:gd name="adj3" fmla="val 3237"/>
              <a:gd name="adj4" fmla="val 129514"/>
              <a:gd name="adj5" fmla="val -126709"/>
              <a:gd name="adj6" fmla="val 130248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Indentation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Line Callout 2 13">
            <a:extLst>
              <a:ext uri="{FF2B5EF4-FFF2-40B4-BE49-F238E27FC236}">
                <a16:creationId xmlns:a16="http://schemas.microsoft.com/office/drawing/2014/main" id="{FC6CF3F5-B435-44FE-A32E-F676476A0C6D}"/>
              </a:ext>
            </a:extLst>
          </p:cNvPr>
          <p:cNvSpPr/>
          <p:nvPr/>
        </p:nvSpPr>
        <p:spPr bwMode="auto">
          <a:xfrm>
            <a:off x="5271672" y="6260572"/>
            <a:ext cx="1976151" cy="430306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117762"/>
              <a:gd name="adj6" fmla="val -50549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Return statement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F86561-FBC6-0742-CDCB-8C114AA6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4CBD09-D02A-2379-989F-C5C49F2E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53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1" grpId="0" animBg="1"/>
      <p:bldP spid="15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45827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Components of a </a:t>
            </a:r>
            <a:r>
              <a:rPr lang="en-US" sz="2800" dirty="0">
                <a:solidFill>
                  <a:srgbClr val="0000FF"/>
                </a:solidFill>
              </a:rPr>
              <a:t>function (call)</a:t>
            </a: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Consists of the </a:t>
            </a:r>
            <a:r>
              <a:rPr lang="en-US" sz="2400" dirty="0">
                <a:solidFill>
                  <a:srgbClr val="C00000"/>
                </a:solidFill>
              </a:rPr>
              <a:t>function name</a:t>
            </a:r>
            <a:r>
              <a:rPr lang="en-US" sz="2400" dirty="0"/>
              <a:t> and the </a:t>
            </a:r>
            <a:r>
              <a:rPr lang="en-US" sz="2400" dirty="0">
                <a:solidFill>
                  <a:srgbClr val="C00000"/>
                </a:solidFill>
              </a:rPr>
              <a:t>argument(s)</a:t>
            </a:r>
            <a:r>
              <a:rPr lang="en-US" sz="2400" dirty="0"/>
              <a:t>; performs the specified task of the function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9CEA4-54AF-47F7-80BB-AE083295F435}"/>
              </a:ext>
            </a:extLst>
          </p:cNvPr>
          <p:cNvSpPr txBox="1"/>
          <p:nvPr/>
        </p:nvSpPr>
        <p:spPr>
          <a:xfrm>
            <a:off x="4175086" y="2629971"/>
            <a:ext cx="143377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i="0" dirty="0">
              <a:solidFill>
                <a:srgbClr val="36464E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Line Callout 2 9">
            <a:extLst>
              <a:ext uri="{FF2B5EF4-FFF2-40B4-BE49-F238E27FC236}">
                <a16:creationId xmlns:a16="http://schemas.microsoft.com/office/drawing/2014/main" id="{CCF71CD9-B6CF-4490-9CB3-74DBF90AAB07}"/>
              </a:ext>
            </a:extLst>
          </p:cNvPr>
          <p:cNvSpPr/>
          <p:nvPr/>
        </p:nvSpPr>
        <p:spPr bwMode="auto">
          <a:xfrm flipH="1">
            <a:off x="2158510" y="3464038"/>
            <a:ext cx="1710656" cy="35544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-150107"/>
              <a:gd name="adj6" fmla="val -42945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Function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Line Callout 2 13">
            <a:extLst>
              <a:ext uri="{FF2B5EF4-FFF2-40B4-BE49-F238E27FC236}">
                <a16:creationId xmlns:a16="http://schemas.microsoft.com/office/drawing/2014/main" id="{33AB9C09-AF1A-43E8-9EE7-68E205A2C68B}"/>
              </a:ext>
            </a:extLst>
          </p:cNvPr>
          <p:cNvSpPr/>
          <p:nvPr/>
        </p:nvSpPr>
        <p:spPr bwMode="auto">
          <a:xfrm>
            <a:off x="6001706" y="3445564"/>
            <a:ext cx="1289549" cy="355445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141007"/>
              <a:gd name="adj6" fmla="val -51295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Argument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697A0-CBE3-45C6-D642-4C1E19CA6BF5}"/>
              </a:ext>
            </a:extLst>
          </p:cNvPr>
          <p:cNvSpPr txBox="1"/>
          <p:nvPr/>
        </p:nvSpPr>
        <p:spPr>
          <a:xfrm>
            <a:off x="3293925" y="4052331"/>
            <a:ext cx="3196099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 will be returned for this call.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4C033-8CF4-A846-853B-F0D717A2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B4DCF8-CD17-8C70-3049-5A9040ED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41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45827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an </a:t>
            </a:r>
            <a:r>
              <a:rPr lang="en-US" dirty="0">
                <a:solidFill>
                  <a:srgbClr val="0000FF"/>
                </a:solidFill>
              </a:rPr>
              <a:t>assignment statement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Consists of </a:t>
            </a:r>
            <a:r>
              <a:rPr lang="en-US" dirty="0">
                <a:solidFill>
                  <a:srgbClr val="C00000"/>
                </a:solidFill>
              </a:rPr>
              <a:t>a variable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an expression</a:t>
            </a:r>
            <a:r>
              <a:rPr lang="en-US" dirty="0"/>
              <a:t>; stores the value of the expression into the variable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Don’t forget to declare the variable before use!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B312E7-4D52-40DF-8905-F3E8035364E5}"/>
              </a:ext>
            </a:extLst>
          </p:cNvPr>
          <p:cNvSpPr txBox="1"/>
          <p:nvPr/>
        </p:nvSpPr>
        <p:spPr>
          <a:xfrm>
            <a:off x="1319364" y="2984708"/>
            <a:ext cx="598945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00EC4-5A16-2295-4AC4-D8AE76DF41CA}"/>
              </a:ext>
            </a:extLst>
          </p:cNvPr>
          <p:cNvSpPr txBox="1"/>
          <p:nvPr/>
        </p:nvSpPr>
        <p:spPr>
          <a:xfrm>
            <a:off x="1319364" y="2428738"/>
            <a:ext cx="598945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98EB5-8613-C5BC-DBCD-CE10698CAF83}"/>
              </a:ext>
            </a:extLst>
          </p:cNvPr>
          <p:cNvSpPr txBox="1"/>
          <p:nvPr/>
        </p:nvSpPr>
        <p:spPr>
          <a:xfrm>
            <a:off x="1319364" y="4449228"/>
            <a:ext cx="340654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20A69-826B-6D99-EFC6-F375F198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D5430-FE9A-6902-BD6A-122F28D3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474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Program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Consists of a </a:t>
            </a:r>
            <a:r>
              <a:rPr lang="en-US" dirty="0">
                <a:highlight>
                  <a:srgbClr val="FFFF00"/>
                </a:highlight>
              </a:rPr>
              <a:t>main function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starting point of a program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Returns an integer (status code)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2836223"/>
            <a:ext cx="6515177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dirty="0"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+ square(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63257-0C43-E480-6FCC-7BA97D02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D4DBAB-4630-6FF2-29FF-65E424B0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575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Common Mistakes (1/2)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No declaration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Re-declaration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CFA5F-5032-4FE0-9E21-E9E074B29DBC}"/>
              </a:ext>
            </a:extLst>
          </p:cNvPr>
          <p:cNvSpPr txBox="1"/>
          <p:nvPr/>
        </p:nvSpPr>
        <p:spPr>
          <a:xfrm>
            <a:off x="865337" y="1771967"/>
            <a:ext cx="6515177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…;</a:t>
            </a:r>
            <a:endParaRPr lang="en-US" b="1" i="0" dirty="0">
              <a:solidFill>
                <a:srgbClr val="00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138F9-19E2-41AD-9DE1-4590FC84BB34}"/>
              </a:ext>
            </a:extLst>
          </p:cNvPr>
          <p:cNvSpPr txBox="1"/>
          <p:nvPr/>
        </p:nvSpPr>
        <p:spPr>
          <a:xfrm>
            <a:off x="865337" y="3922749"/>
            <a:ext cx="6696357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rgbClr val="00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FB17E3-D73E-4DA9-8277-7BBB2A11D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946" y="4938411"/>
            <a:ext cx="362361" cy="490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30CDDD-4206-994C-A14B-ADCEC7C6B094}"/>
              </a:ext>
            </a:extLst>
          </p:cNvPr>
          <p:cNvSpPr txBox="1"/>
          <p:nvPr/>
        </p:nvSpPr>
        <p:spPr>
          <a:xfrm>
            <a:off x="5763100" y="2743186"/>
            <a:ext cx="286718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 variables should be </a:t>
            </a:r>
            <a:r>
              <a:rPr lang="en-US" b="1" dirty="0"/>
              <a:t>declared before use</a:t>
            </a:r>
            <a:r>
              <a:rPr lang="en-US" dirty="0"/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A83BD7-4016-DB49-B6DC-C69FB68949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33" y="1704020"/>
            <a:ext cx="362361" cy="4900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20829-3332-E1CB-95E4-4F2BD639DBB9}"/>
              </a:ext>
            </a:extLst>
          </p:cNvPr>
          <p:cNvSpPr txBox="1"/>
          <p:nvPr/>
        </p:nvSpPr>
        <p:spPr>
          <a:xfrm>
            <a:off x="5841517" y="5570558"/>
            <a:ext cx="286718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 variables should be declared only </a:t>
            </a:r>
            <a:r>
              <a:rPr lang="en-US" b="1" dirty="0"/>
              <a:t>once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13E3E-35DF-A0BE-16B0-A7127A7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19A18-FA95-99FB-FB4B-F7466183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35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587375" y="3331322"/>
            <a:ext cx="8229600" cy="57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Unnecessary initialization of variables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tabLst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Number overflow</a:t>
            </a:r>
          </a:p>
          <a:p>
            <a:pPr marL="800100" lvl="1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Common Mistakes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Not initializing variables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Program may work on some machine but not on another!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1503" y="2532826"/>
            <a:ext cx="6064469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b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1503" y="3909618"/>
            <a:ext cx="1716077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531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3641" y="2070371"/>
            <a:ext cx="3016469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Cannot</a:t>
            </a:r>
            <a:r>
              <a:rPr lang="en-US" dirty="0"/>
              <a:t> assume that the initial value of b is zero!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2175" y="1245476"/>
            <a:ext cx="382697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EXTREMELY COMMON MISTAKE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FB3A4-124F-4FB3-9CA1-6EA45A21DCBC}"/>
              </a:ext>
            </a:extLst>
          </p:cNvPr>
          <p:cNvSpPr txBox="1"/>
          <p:nvPr/>
        </p:nvSpPr>
        <p:spPr>
          <a:xfrm>
            <a:off x="1781502" y="5261349"/>
            <a:ext cx="2357362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D3F77-DB19-42FF-90A5-6260114FAC12}"/>
              </a:ext>
            </a:extLst>
          </p:cNvPr>
          <p:cNvSpPr txBox="1"/>
          <p:nvPr/>
        </p:nvSpPr>
        <p:spPr>
          <a:xfrm>
            <a:off x="4010967" y="4796701"/>
            <a:ext cx="3016469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Does not</a:t>
            </a:r>
            <a:r>
              <a:rPr lang="en-US" dirty="0"/>
              <a:t> work on platforms with only 16-bit int.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12405B-4106-42E1-B4DD-408829B80978}"/>
              </a:ext>
            </a:extLst>
          </p:cNvPr>
          <p:cNvSpPr txBox="1"/>
          <p:nvPr/>
        </p:nvSpPr>
        <p:spPr>
          <a:xfrm>
            <a:off x="6061381" y="5693863"/>
            <a:ext cx="275559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 for integers and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for real numbers </a:t>
            </a:r>
            <a:br>
              <a:rPr lang="en-US" dirty="0"/>
            </a:br>
            <a:r>
              <a:rPr lang="en-US" dirty="0"/>
              <a:t>in CS1010.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9A867-EEBB-FFAF-51F4-34A4A2DE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1A2C04-7490-3C64-5A0B-1306F749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627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10" grpId="0" animBg="1"/>
      <p:bldP spid="16" grpId="0" animBg="1"/>
      <p:bldP spid="4" grpId="0" animBg="1"/>
      <p:bldP spid="12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Functions from the Math Library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</a:rPr>
              <a:t>double</a:t>
            </a:r>
            <a:r>
              <a:rPr lang="en-US" sz="2400" dirty="0">
                <a:highlight>
                  <a:srgbClr val="FFFF00"/>
                </a:highlight>
              </a:rPr>
              <a:t> sqrt(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</a:rPr>
              <a:t>double</a:t>
            </a:r>
            <a:r>
              <a:rPr lang="en-US" sz="2400" dirty="0">
                <a:highlight>
                  <a:srgbClr val="FFFF00"/>
                </a:highlight>
              </a:rPr>
              <a:t> x)</a:t>
            </a:r>
            <a:r>
              <a:rPr lang="en-US" sz="2400" dirty="0"/>
              <a:t> – computes the square root of a number; requires </a:t>
            </a:r>
            <a:r>
              <a:rPr lang="en-US" sz="2400" dirty="0" err="1"/>
              <a:t>math.h</a:t>
            </a:r>
            <a:r>
              <a:rPr lang="en-US" sz="2400" dirty="0"/>
              <a:t> and -</a:t>
            </a:r>
            <a:r>
              <a:rPr lang="en-US" sz="2400" dirty="0" err="1"/>
              <a:t>lm</a:t>
            </a:r>
            <a:r>
              <a:rPr lang="en-US" sz="2400" dirty="0"/>
              <a:t> </a:t>
            </a:r>
            <a:r>
              <a:rPr lang="en-US" sz="2400"/>
              <a:t>for compilation </a:t>
            </a:r>
            <a:endParaRPr lang="en-US" sz="20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ACBDB-EFE5-4782-AA9B-3760F5E7D3D7}"/>
              </a:ext>
            </a:extLst>
          </p:cNvPr>
          <p:cNvSpPr txBox="1"/>
          <p:nvPr/>
        </p:nvSpPr>
        <p:spPr>
          <a:xfrm>
            <a:off x="908958" y="2101813"/>
            <a:ext cx="6515177" cy="4616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i="0" dirty="0" err="1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3CD25-E0A6-43C6-ACBF-2582BD134206}"/>
              </a:ext>
            </a:extLst>
          </p:cNvPr>
          <p:cNvSpPr txBox="1"/>
          <p:nvPr/>
        </p:nvSpPr>
        <p:spPr>
          <a:xfrm>
            <a:off x="5006341" y="5608320"/>
            <a:ext cx="376988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the compilation guide at "Software/Tools" </a:t>
            </a:r>
            <a:r>
              <a:rPr lang="en-US" dirty="0">
                <a:sym typeface="Wingdings" panose="05000000000000000000" pitchFamily="2" charset="2"/>
              </a:rPr>
              <a:t> "</a:t>
            </a:r>
            <a:r>
              <a:rPr lang="en-US" dirty="0" err="1">
                <a:sym typeface="Wingdings" panose="05000000000000000000" pitchFamily="2" charset="2"/>
              </a:rPr>
              <a:t>CLang</a:t>
            </a:r>
            <a:r>
              <a:rPr lang="en-US" dirty="0">
                <a:sym typeface="Wingdings" panose="05000000000000000000" pitchFamily="2" charset="2"/>
              </a:rPr>
              <a:t>" </a:t>
            </a:r>
            <a:r>
              <a:rPr lang="en-US" dirty="0"/>
              <a:t>to know </a:t>
            </a:r>
            <a:r>
              <a:rPr lang="en-US"/>
              <a:t>more about this.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7F0D71-A943-F14A-4B0E-5DADE46C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9B577D-543E-B8D9-755F-B559BF92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68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13770</TotalTime>
  <Words>866</Words>
  <Application>Microsoft Office PowerPoint</Application>
  <PresentationFormat>On-screen Show (4:3)</PresentationFormat>
  <Paragraphs>216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5: First C Program</vt:lpstr>
      <vt:lpstr>Your First C Function</vt:lpstr>
      <vt:lpstr>Your First C Function</vt:lpstr>
      <vt:lpstr>Your First C Function</vt:lpstr>
      <vt:lpstr>Your First C Program</vt:lpstr>
      <vt:lpstr>Common Mistakes (1/2)</vt:lpstr>
      <vt:lpstr>Common Mistakes (2/2)</vt:lpstr>
      <vt:lpstr>Functions from the Math Library</vt:lpstr>
      <vt:lpstr>Your First C Program (Redux)</vt:lpstr>
      <vt:lpstr>Your First C Program (Redux)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1541</cp:revision>
  <cp:lastPrinted>2014-06-20T04:24:53Z</cp:lastPrinted>
  <dcterms:created xsi:type="dcterms:W3CDTF">1998-09-05T15:03:32Z</dcterms:created>
  <dcterms:modified xsi:type="dcterms:W3CDTF">2024-01-31T05:28:03Z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