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9"/>
  </p:notesMasterIdLst>
  <p:handoutMasterIdLst>
    <p:handoutMasterId r:id="rId10"/>
  </p:handoutMasterIdLst>
  <p:sldIdLst>
    <p:sldId id="256" r:id="rId2"/>
    <p:sldId id="468" r:id="rId3"/>
    <p:sldId id="551" r:id="rId4"/>
    <p:sldId id="552" r:id="rId5"/>
    <p:sldId id="553" r:id="rId6"/>
    <p:sldId id="555" r:id="rId7"/>
    <p:sldId id="556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F979E-87BF-466A-98FE-DEBB10CD44CB}" v="121" dt="2024-01-31T05:27:51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6" autoAdjust="0"/>
    <p:restoredTop sz="96000" autoAdjust="0"/>
  </p:normalViewPr>
  <p:slideViewPr>
    <p:cSldViewPr snapToGrid="0">
      <p:cViewPr varScale="1">
        <p:scale>
          <a:sx n="75" d="100"/>
          <a:sy n="75" d="100"/>
        </p:scale>
        <p:origin x="11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D64F979E-87BF-466A-98FE-DEBB10CD44CB}"/>
    <pc:docChg chg="undo custSel addSld modSld">
      <pc:chgData name="Zhao Jin" userId="cd05a825-544c-438a-9ba1-08e63db50b47" providerId="ADAL" clId="{D64F979E-87BF-466A-98FE-DEBB10CD44CB}" dt="2024-01-30T01:32:22.529" v="195" actId="6549"/>
      <pc:docMkLst>
        <pc:docMk/>
      </pc:docMkLst>
      <pc:sldChg chg="addSp modSp">
        <pc:chgData name="Zhao Jin" userId="cd05a825-544c-438a-9ba1-08e63db50b47" providerId="ADAL" clId="{D64F979E-87BF-466A-98FE-DEBB10CD44CB}" dt="2024-01-30T01:19:11.777" v="0"/>
        <pc:sldMkLst>
          <pc:docMk/>
          <pc:sldMk cId="0" sldId="256"/>
        </pc:sldMkLst>
        <pc:spChg chg="add mod">
          <ac:chgData name="Zhao Jin" userId="cd05a825-544c-438a-9ba1-08e63db50b47" providerId="ADAL" clId="{D64F979E-87BF-466A-98FE-DEBB10CD44CB}" dt="2024-01-30T01:19:11.777" v="0"/>
          <ac:spMkLst>
            <pc:docMk/>
            <pc:sldMk cId="0" sldId="256"/>
            <ac:spMk id="3" creationId="{21D3E4EA-CDFC-E481-5690-CA53F54D5EFC}"/>
          </ac:spMkLst>
        </pc:spChg>
        <pc:picChg chg="add mod">
          <ac:chgData name="Zhao Jin" userId="cd05a825-544c-438a-9ba1-08e63db50b47" providerId="ADAL" clId="{D64F979E-87BF-466A-98FE-DEBB10CD44CB}" dt="2024-01-30T01:19:11.777" v="0"/>
          <ac:picMkLst>
            <pc:docMk/>
            <pc:sldMk cId="0" sldId="256"/>
            <ac:picMk id="2" creationId="{6EA36B0C-E396-7EA2-138D-0F7801C74ED3}"/>
          </ac:picMkLst>
        </pc:picChg>
      </pc:sldChg>
      <pc:sldChg chg="addSp delSp modSp mod">
        <pc:chgData name="Zhao Jin" userId="cd05a825-544c-438a-9ba1-08e63db50b47" providerId="ADAL" clId="{D64F979E-87BF-466A-98FE-DEBB10CD44CB}" dt="2024-01-30T01:27:28.447" v="29" actId="20577"/>
        <pc:sldMkLst>
          <pc:docMk/>
          <pc:sldMk cId="4067780456" sldId="553"/>
        </pc:sldMkLst>
        <pc:spChg chg="add del mod">
          <ac:chgData name="Zhao Jin" userId="cd05a825-544c-438a-9ba1-08e63db50b47" providerId="ADAL" clId="{D64F979E-87BF-466A-98FE-DEBB10CD44CB}" dt="2024-01-30T01:27:18.666" v="24" actId="478"/>
          <ac:spMkLst>
            <pc:docMk/>
            <pc:sldMk cId="4067780456" sldId="553"/>
            <ac:spMk id="2" creationId="{9D25DD6D-971A-E41C-9F71-B9FC6CEE6E6A}"/>
          </ac:spMkLst>
        </pc:spChg>
        <pc:spChg chg="mod">
          <ac:chgData name="Zhao Jin" userId="cd05a825-544c-438a-9ba1-08e63db50b47" providerId="ADAL" clId="{D64F979E-87BF-466A-98FE-DEBB10CD44CB}" dt="2024-01-30T01:27:28.447" v="29" actId="20577"/>
          <ac:spMkLst>
            <pc:docMk/>
            <pc:sldMk cId="4067780456" sldId="553"/>
            <ac:spMk id="10" creationId="{00000000-0000-0000-0000-000000000000}"/>
          </ac:spMkLst>
        </pc:spChg>
      </pc:sldChg>
      <pc:sldChg chg="addSp delSp modSp mod addAnim delAnim modAnim">
        <pc:chgData name="Zhao Jin" userId="cd05a825-544c-438a-9ba1-08e63db50b47" providerId="ADAL" clId="{D64F979E-87BF-466A-98FE-DEBB10CD44CB}" dt="2024-01-30T01:32:22.529" v="195" actId="6549"/>
        <pc:sldMkLst>
          <pc:docMk/>
          <pc:sldMk cId="1521000033" sldId="555"/>
        </pc:sldMkLst>
        <pc:spChg chg="add del mod">
          <ac:chgData name="Zhao Jin" userId="cd05a825-544c-438a-9ba1-08e63db50b47" providerId="ADAL" clId="{D64F979E-87BF-466A-98FE-DEBB10CD44CB}" dt="2024-01-30T01:32:15.566" v="194" actId="478"/>
          <ac:spMkLst>
            <pc:docMk/>
            <pc:sldMk cId="1521000033" sldId="555"/>
            <ac:spMk id="2" creationId="{941C4A7C-8701-9F9C-E258-FEF314F1B29F}"/>
          </ac:spMkLst>
        </pc:spChg>
        <pc:spChg chg="add del mod">
          <ac:chgData name="Zhao Jin" userId="cd05a825-544c-438a-9ba1-08e63db50b47" providerId="ADAL" clId="{D64F979E-87BF-466A-98FE-DEBB10CD44CB}" dt="2024-01-30T01:32:15.566" v="194" actId="478"/>
          <ac:spMkLst>
            <pc:docMk/>
            <pc:sldMk cId="1521000033" sldId="555"/>
            <ac:spMk id="8" creationId="{F7DE2FBC-74BB-4BEE-B472-43E66977A75A}"/>
          </ac:spMkLst>
        </pc:spChg>
        <pc:spChg chg="mod">
          <ac:chgData name="Zhao Jin" userId="cd05a825-544c-438a-9ba1-08e63db50b47" providerId="ADAL" clId="{D64F979E-87BF-466A-98FE-DEBB10CD44CB}" dt="2024-01-30T01:32:22.529" v="195" actId="6549"/>
          <ac:spMkLst>
            <pc:docMk/>
            <pc:sldMk cId="1521000033" sldId="555"/>
            <ac:spMk id="13" creationId="{76AACBDB-EFE5-4782-AA9B-3760F5E7D3D7}"/>
          </ac:spMkLst>
        </pc:spChg>
      </pc:sldChg>
      <pc:sldChg chg="delSp modSp add mod delAnim">
        <pc:chgData name="Zhao Jin" userId="cd05a825-544c-438a-9ba1-08e63db50b47" providerId="ADAL" clId="{D64F979E-87BF-466A-98FE-DEBB10CD44CB}" dt="2024-01-30T01:30:30.356" v="193" actId="20577"/>
        <pc:sldMkLst>
          <pc:docMk/>
          <pc:sldMk cId="755192190" sldId="556"/>
        </pc:sldMkLst>
        <pc:spChg chg="del mod">
          <ac:chgData name="Zhao Jin" userId="cd05a825-544c-438a-9ba1-08e63db50b47" providerId="ADAL" clId="{D64F979E-87BF-466A-98FE-DEBB10CD44CB}" dt="2024-01-30T01:29:58.691" v="165" actId="478"/>
          <ac:spMkLst>
            <pc:docMk/>
            <pc:sldMk cId="755192190" sldId="556"/>
            <ac:spMk id="2" creationId="{941C4A7C-8701-9F9C-E258-FEF314F1B29F}"/>
          </ac:spMkLst>
        </pc:spChg>
        <pc:spChg chg="del mod">
          <ac:chgData name="Zhao Jin" userId="cd05a825-544c-438a-9ba1-08e63db50b47" providerId="ADAL" clId="{D64F979E-87BF-466A-98FE-DEBB10CD44CB}" dt="2024-01-30T01:29:52.563" v="159" actId="478"/>
          <ac:spMkLst>
            <pc:docMk/>
            <pc:sldMk cId="755192190" sldId="556"/>
            <ac:spMk id="8" creationId="{F7DE2FBC-74BB-4BEE-B472-43E66977A75A}"/>
          </ac:spMkLst>
        </pc:spChg>
        <pc:spChg chg="mod">
          <ac:chgData name="Zhao Jin" userId="cd05a825-544c-438a-9ba1-08e63db50b47" providerId="ADAL" clId="{D64F979E-87BF-466A-98FE-DEBB10CD44CB}" dt="2024-01-30T01:30:30.356" v="193" actId="20577"/>
          <ac:spMkLst>
            <pc:docMk/>
            <pc:sldMk cId="755192190" sldId="556"/>
            <ac:spMk id="10" creationId="{00000000-0000-0000-0000-000000000000}"/>
          </ac:spMkLst>
        </pc:spChg>
        <pc:spChg chg="del">
          <ac:chgData name="Zhao Jin" userId="cd05a825-544c-438a-9ba1-08e63db50b47" providerId="ADAL" clId="{D64F979E-87BF-466A-98FE-DEBB10CD44CB}" dt="2024-01-30T01:29:51.883" v="158" actId="478"/>
          <ac:spMkLst>
            <pc:docMk/>
            <pc:sldMk cId="755192190" sldId="556"/>
            <ac:spMk id="13" creationId="{76AACBDB-EFE5-4782-AA9B-3760F5E7D3D7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1T13:00:45.221" v="4541" actId="13926"/>
      <pc:docMkLst>
        <pc:docMk/>
      </pc:docMkLst>
      <pc:sldChg chg="delSp modSp add mod delAnim modAnim">
        <pc:chgData name="Zhao Jin" userId="cd05a825-544c-438a-9ba1-08e63db50b47" providerId="ADAL" clId="{3342749F-A4A3-4CC6-8E89-A279285BF1FF}" dt="2021-01-21T12:36:55.212" v="3361" actId="20577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44.494" v="2391" actId="20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52.525" v="2392" actId="14100"/>
          <ac:spMkLst>
            <pc:docMk/>
            <pc:sldMk cId="1311126165" sldId="485"/>
            <ac:spMk id="10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26.178" v="2388" actId="313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2:56:01.868" v="4210" actId="1035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23:26.207" v="2421" actId="20577"/>
          <ac:spMkLst>
            <pc:docMk/>
            <pc:sldMk cId="681224785" sldId="531"/>
            <ac:spMk id="24578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1T12:27:02.917" v="2561" actId="478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17:47.962" v="465" actId="5793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18.234" v="552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modAnim">
        <pc:chgData name="Zhao Jin" userId="cd05a825-544c-438a-9ba1-08e63db50b47" providerId="ADAL" clId="{3342749F-A4A3-4CC6-8E89-A279285BF1FF}" dt="2021-01-21T12:37:07.631" v="3363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1T12:19:16.841" v="2315" actId="1076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1T12:19:56.116" v="2341" actId="1076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1T12:21:58.582" v="2381" actId="1076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">
        <pc:chgData name="Zhao Jin" userId="cd05a825-544c-438a-9ba1-08e63db50b47" providerId="ADAL" clId="{3342749F-A4A3-4CC6-8E89-A279285BF1FF}" dt="2021-01-21T13:00:45.221" v="4541" actId="13926"/>
        <pc:sldMkLst>
          <pc:docMk/>
          <pc:sldMk cId="784668950" sldId="550"/>
        </pc:sldMkLst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C330491C-BA76-6847-A450-2CD8C6BF348D}"/>
    <pc:docChg chg="undo custSel modSld">
      <pc:chgData name="Zhao Jin" userId="cd05a825-544c-438a-9ba1-08e63db50b47" providerId="ADAL" clId="{C330491C-BA76-6847-A450-2CD8C6BF348D}" dt="2021-01-25T03:04:08.302" v="468" actId="478"/>
      <pc:docMkLst>
        <pc:docMk/>
      </pc:docMkLst>
      <pc:sldChg chg="addSp delSp modSp modAnim">
        <pc:chgData name="Zhao Jin" userId="cd05a825-544c-438a-9ba1-08e63db50b47" providerId="ADAL" clId="{C330491C-BA76-6847-A450-2CD8C6BF348D}" dt="2021-01-25T03:02:46.562" v="336"/>
        <pc:sldMkLst>
          <pc:docMk/>
          <pc:sldMk cId="4044705258" sldId="551"/>
        </pc:sldMkLst>
        <pc:spChg chg="add del mod">
          <ac:chgData name="Zhao Jin" userId="cd05a825-544c-438a-9ba1-08e63db50b47" providerId="ADAL" clId="{C330491C-BA76-6847-A450-2CD8C6BF348D}" dt="2021-01-25T03:02:46.562" v="336"/>
          <ac:spMkLst>
            <pc:docMk/>
            <pc:sldMk cId="4044705258" sldId="551"/>
            <ac:spMk id="8" creationId="{2DE99C20-21E6-E347-B541-3CB993972349}"/>
          </ac:spMkLst>
        </pc:spChg>
        <pc:spChg chg="del">
          <ac:chgData name="Zhao Jin" userId="cd05a825-544c-438a-9ba1-08e63db50b47" providerId="ADAL" clId="{C330491C-BA76-6847-A450-2CD8C6BF348D}" dt="2021-01-25T02:25:01.225" v="0" actId="478"/>
          <ac:spMkLst>
            <pc:docMk/>
            <pc:sldMk cId="4044705258" sldId="551"/>
            <ac:spMk id="24582" creationId="{00000000-0000-0000-0000-000000000000}"/>
          </ac:spMkLst>
        </pc:spChg>
      </pc:sldChg>
      <pc:sldChg chg="delSp">
        <pc:chgData name="Zhao Jin" userId="cd05a825-544c-438a-9ba1-08e63db50b47" providerId="ADAL" clId="{C330491C-BA76-6847-A450-2CD8C6BF348D}" dt="2021-01-25T03:04:08.302" v="468" actId="478"/>
        <pc:sldMkLst>
          <pc:docMk/>
          <pc:sldMk cId="981944080" sldId="552"/>
        </pc:sldMkLst>
        <pc:spChg chg="del">
          <ac:chgData name="Zhao Jin" userId="cd05a825-544c-438a-9ba1-08e63db50b47" providerId="ADAL" clId="{C330491C-BA76-6847-A450-2CD8C6BF348D}" dt="2021-01-25T03:04:08.302" v="468" actId="478"/>
          <ac:spMkLst>
            <pc:docMk/>
            <pc:sldMk cId="981944080" sldId="55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C330491C-BA76-6847-A450-2CD8C6BF348D}" dt="2021-01-25T02:27:26.465" v="82" actId="478"/>
        <pc:sldMkLst>
          <pc:docMk/>
          <pc:sldMk cId="4067780456" sldId="553"/>
        </pc:sldMkLst>
        <pc:spChg chg="mod">
          <ac:chgData name="Zhao Jin" userId="cd05a825-544c-438a-9ba1-08e63db50b47" providerId="ADAL" clId="{C330491C-BA76-6847-A450-2CD8C6BF348D}" dt="2021-01-25T02:27:15.051" v="81" actId="20577"/>
          <ac:spMkLst>
            <pc:docMk/>
            <pc:sldMk cId="4067780456" sldId="553"/>
            <ac:spMk id="10" creationId="{00000000-0000-0000-0000-000000000000}"/>
          </ac:spMkLst>
        </pc:spChg>
        <pc:spChg chg="del">
          <ac:chgData name="Zhao Jin" userId="cd05a825-544c-438a-9ba1-08e63db50b47" providerId="ADAL" clId="{C330491C-BA76-6847-A450-2CD8C6BF348D}" dt="2021-01-25T02:27:26.465" v="82" actId="478"/>
          <ac:spMkLst>
            <pc:docMk/>
            <pc:sldMk cId="4067780456" sldId="553"/>
            <ac:spMk id="24582" creationId="{00000000-0000-0000-0000-000000000000}"/>
          </ac:spMkLst>
        </pc:spChg>
      </pc:sldChg>
      <pc:sldChg chg="delSp modSp addAnim delAnim">
        <pc:chgData name="Zhao Jin" userId="cd05a825-544c-438a-9ba1-08e63db50b47" providerId="ADAL" clId="{C330491C-BA76-6847-A450-2CD8C6BF348D}" dt="2021-01-25T03:03:53.347" v="467" actId="20577"/>
        <pc:sldMkLst>
          <pc:docMk/>
          <pc:sldMk cId="1521000033" sldId="555"/>
        </pc:sldMkLst>
        <pc:spChg chg="mod">
          <ac:chgData name="Zhao Jin" userId="cd05a825-544c-438a-9ba1-08e63db50b47" providerId="ADAL" clId="{C330491C-BA76-6847-A450-2CD8C6BF348D}" dt="2021-01-25T03:03:53.347" v="467" actId="20577"/>
          <ac:spMkLst>
            <pc:docMk/>
            <pc:sldMk cId="1521000033" sldId="555"/>
            <ac:spMk id="8" creationId="{F7DE2FBC-74BB-4BEE-B472-43E66977A75A}"/>
          </ac:spMkLst>
        </pc:spChg>
        <pc:spChg chg="mod">
          <ac:chgData name="Zhao Jin" userId="cd05a825-544c-438a-9ba1-08e63db50b47" providerId="ADAL" clId="{C330491C-BA76-6847-A450-2CD8C6BF348D}" dt="2021-01-25T02:29:21.549" v="88" actId="5793"/>
          <ac:spMkLst>
            <pc:docMk/>
            <pc:sldMk cId="1521000033" sldId="555"/>
            <ac:spMk id="13" creationId="{76AACBDB-EFE5-4782-AA9B-3760F5E7D3D7}"/>
          </ac:spMkLst>
        </pc:spChg>
        <pc:spChg chg="del">
          <ac:chgData name="Zhao Jin" userId="cd05a825-544c-438a-9ba1-08e63db50b47" providerId="ADAL" clId="{C330491C-BA76-6847-A450-2CD8C6BF348D}" dt="2021-01-25T02:27:31.822" v="83" actId="478"/>
          <ac:spMkLst>
            <pc:docMk/>
            <pc:sldMk cId="1521000033" sldId="55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15604486-089B-436D-87FF-F28CD91D0208}"/>
    <pc:docChg chg="undo custSel addSld delSld modSld modMainMaster">
      <pc:chgData name="Zhao Jin" userId="cd05a825-544c-438a-9ba1-08e63db50b47" providerId="ADAL" clId="{15604486-089B-436D-87FF-F28CD91D0208}" dt="2021-01-21T13:53:20.734" v="1520" actId="14100"/>
      <pc:docMkLst>
        <pc:docMk/>
      </pc:docMkLst>
      <pc:sldChg chg="modSp mod">
        <pc:chgData name="Zhao Jin" userId="cd05a825-544c-438a-9ba1-08e63db50b47" providerId="ADAL" clId="{15604486-089B-436D-87FF-F28CD91D0208}" dt="2021-01-21T13:08:05.243" v="24" actId="20577"/>
        <pc:sldMkLst>
          <pc:docMk/>
          <pc:sldMk cId="0" sldId="256"/>
        </pc:sldMkLst>
        <pc:spChg chg="mod">
          <ac:chgData name="Zhao Jin" userId="cd05a825-544c-438a-9ba1-08e63db50b47" providerId="ADAL" clId="{15604486-089B-436D-87FF-F28CD91D0208}" dt="2021-01-21T13:05:00.492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8:05.243" v="2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15604486-089B-436D-87FF-F28CD91D0208}" dt="2021-01-21T13:43:24.766" v="1407" actId="20577"/>
        <pc:sldMkLst>
          <pc:docMk/>
          <pc:sldMk cId="2438607696" sldId="468"/>
        </pc:sld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43:13.617" v="138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43:24.766" v="140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311126165" sldId="485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681224785" sldId="531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901453530" sldId="546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15604486-089B-436D-87FF-F28CD91D0208}" dt="2021-01-21T13:32:44.980" v="1152" actId="47"/>
        <pc:sldMkLst>
          <pc:docMk/>
          <pc:sldMk cId="784668950" sldId="550"/>
        </pc:sldMkLst>
      </pc:sldChg>
      <pc:sldChg chg="addSp delSp modSp add mod delAnim modAnim">
        <pc:chgData name="Zhao Jin" userId="cd05a825-544c-438a-9ba1-08e63db50b47" providerId="ADAL" clId="{15604486-089B-436D-87FF-F28CD91D0208}" dt="2021-01-21T13:40:29.032" v="1294" actId="478"/>
        <pc:sldMkLst>
          <pc:docMk/>
          <pc:sldMk cId="4044705258" sldId="551"/>
        </pc:sldMkLst>
        <pc:spChg chg="add del mod">
          <ac:chgData name="Zhao Jin" userId="cd05a825-544c-438a-9ba1-08e63db50b47" providerId="ADAL" clId="{15604486-089B-436D-87FF-F28CD91D0208}" dt="2021-01-21T13:40:29.032" v="1294" actId="478"/>
          <ac:spMkLst>
            <pc:docMk/>
            <pc:sldMk cId="4044705258" sldId="551"/>
            <ac:spMk id="8" creationId="{D450E32A-CD7A-478B-B013-BB52B68BAA13}"/>
          </ac:spMkLst>
        </pc:spChg>
        <pc:spChg chg="mod">
          <ac:chgData name="Zhao Jin" userId="cd05a825-544c-438a-9ba1-08e63db50b47" providerId="ADAL" clId="{15604486-089B-436D-87FF-F28CD91D0208}" dt="2021-01-21T13:10:48.830" v="201" actId="403"/>
          <ac:spMkLst>
            <pc:docMk/>
            <pc:sldMk cId="4044705258" sldId="551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12:36.034" v="377" actId="13926"/>
          <ac:spMkLst>
            <pc:docMk/>
            <pc:sldMk cId="4044705258" sldId="551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44705258" sldId="551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32.767" v="137" actId="6549"/>
          <ac:spMkLst>
            <pc:docMk/>
            <pc:sldMk cId="4044705258" sldId="551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10:36.348" v="200" actId="47"/>
        <pc:sldMkLst>
          <pc:docMk/>
          <pc:sldMk cId="485740787" sldId="552"/>
        </pc:sldMkLst>
      </pc:sldChg>
      <pc:sldChg chg="delSp modSp add mod">
        <pc:chgData name="Zhao Jin" userId="cd05a825-544c-438a-9ba1-08e63db50b47" providerId="ADAL" clId="{15604486-089B-436D-87FF-F28CD91D0208}" dt="2021-01-21T13:42:03.784" v="1383" actId="20577"/>
        <pc:sldMkLst>
          <pc:docMk/>
          <pc:sldMk cId="981944080" sldId="552"/>
        </pc:sldMkLst>
        <pc:spChg chg="mod">
          <ac:chgData name="Zhao Jin" userId="cd05a825-544c-438a-9ba1-08e63db50b47" providerId="ADAL" clId="{15604486-089B-436D-87FF-F28CD91D0208}" dt="2021-01-21T13:42:03.784" v="1383" actId="20577"/>
          <ac:spMkLst>
            <pc:docMk/>
            <pc:sldMk cId="981944080" sldId="552"/>
            <ac:spMk id="10" creationId="{00000000-0000-0000-0000-000000000000}"/>
          </ac:spMkLst>
        </pc:spChg>
        <pc:spChg chg="del">
          <ac:chgData name="Zhao Jin" userId="cd05a825-544c-438a-9ba1-08e63db50b47" providerId="ADAL" clId="{15604486-089B-436D-87FF-F28CD91D0208}" dt="2021-01-21T13:10:59.837" v="207" actId="478"/>
          <ac:spMkLst>
            <pc:docMk/>
            <pc:sldMk cId="981944080" sldId="552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981944080" sldId="552"/>
            <ac:spMk id="43" creationId="{00000000-0000-0000-0000-000000000000}"/>
          </ac:spMkLst>
        </pc:spChg>
      </pc:sldChg>
      <pc:sldChg chg="addSp delSp modSp add mod">
        <pc:chgData name="Zhao Jin" userId="cd05a825-544c-438a-9ba1-08e63db50b47" providerId="ADAL" clId="{15604486-089B-436D-87FF-F28CD91D0208}" dt="2021-01-21T13:38:09.930" v="1218" actId="20577"/>
        <pc:sldMkLst>
          <pc:docMk/>
          <pc:sldMk cId="4067780456" sldId="553"/>
        </pc:sldMkLst>
        <pc:spChg chg="add del">
          <ac:chgData name="Zhao Jin" userId="cd05a825-544c-438a-9ba1-08e63db50b47" providerId="ADAL" clId="{15604486-089B-436D-87FF-F28CD91D0208}" dt="2021-01-21T13:24:44.575" v="735"/>
          <ac:spMkLst>
            <pc:docMk/>
            <pc:sldMk cId="4067780456" sldId="553"/>
            <ac:spMk id="2" creationId="{31703828-3F7B-486E-BB1B-680580653E19}"/>
          </ac:spMkLst>
        </pc:spChg>
        <pc:spChg chg="mod">
          <ac:chgData name="Zhao Jin" userId="cd05a825-544c-438a-9ba1-08e63db50b47" providerId="ADAL" clId="{15604486-089B-436D-87FF-F28CD91D0208}" dt="2021-01-21T13:38:09.930" v="1218" actId="20577"/>
          <ac:spMkLst>
            <pc:docMk/>
            <pc:sldMk cId="4067780456" sldId="553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67780456" sldId="553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24:08.667" v="730" actId="20577"/>
          <ac:spMkLst>
            <pc:docMk/>
            <pc:sldMk cId="4067780456" sldId="553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37:08.242" v="1215" actId="47"/>
        <pc:sldMkLst>
          <pc:docMk/>
          <pc:sldMk cId="3406239432" sldId="554"/>
        </pc:sldMkLst>
      </pc:sldChg>
      <pc:sldChg chg="addSp modSp add mod modAnim">
        <pc:chgData name="Zhao Jin" userId="cd05a825-544c-438a-9ba1-08e63db50b47" providerId="ADAL" clId="{15604486-089B-436D-87FF-F28CD91D0208}" dt="2021-01-21T13:53:20.734" v="1520" actId="14100"/>
        <pc:sldMkLst>
          <pc:docMk/>
          <pc:sldMk cId="1521000033" sldId="555"/>
        </pc:sldMkLst>
        <pc:spChg chg="add mod">
          <ac:chgData name="Zhao Jin" userId="cd05a825-544c-438a-9ba1-08e63db50b47" providerId="ADAL" clId="{15604486-089B-436D-87FF-F28CD91D0208}" dt="2021-01-21T13:53:20.734" v="1520" actId="14100"/>
          <ac:spMkLst>
            <pc:docMk/>
            <pc:sldMk cId="1521000033" sldId="555"/>
            <ac:spMk id="8" creationId="{F7DE2FBC-74BB-4BEE-B472-43E66977A75A}"/>
          </ac:spMkLst>
        </pc:spChg>
        <pc:spChg chg="mod">
          <ac:chgData name="Zhao Jin" userId="cd05a825-544c-438a-9ba1-08e63db50b47" providerId="ADAL" clId="{15604486-089B-436D-87FF-F28CD91D0208}" dt="2021-01-21T13:37:00.962" v="1214" actId="13926"/>
          <ac:spMkLst>
            <pc:docMk/>
            <pc:sldMk cId="1521000033" sldId="555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1521000033" sldId="555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6:35.534" v="1207"/>
          <ac:spMkLst>
            <pc:docMk/>
            <pc:sldMk cId="1521000033" sldId="555"/>
            <ac:spMk id="24578" creationId="{00000000-0000-0000-0000-000000000000}"/>
          </ac:spMkLst>
        </pc:spChg>
      </pc:sldChg>
      <pc:sldMasterChg chg="modSp modSldLayout">
        <pc:chgData name="Zhao Jin" userId="cd05a825-544c-438a-9ba1-08e63db50b47" providerId="ADAL" clId="{15604486-089B-436D-87FF-F28CD91D0208}" dt="2021-01-21T13:37:55.066" v="1216"/>
        <pc:sldMasterMkLst>
          <pc:docMk/>
          <pc:sldMasterMk cId="0" sldId="2147485087"/>
        </pc:sldMaster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0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9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CS1010 I/O Library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EA36B0C-E396-7EA2-138D-0F7801C74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D3E4EA-CDFC-E481-5690-CA53F54D5EFC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6: The CS1010 I/O Library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Input / Output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CS1010 I/</a:t>
            </a:r>
            <a:r>
              <a:rPr lang="en-GB" sz="2800"/>
              <a:t>O Library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36578-9F57-ACDA-1C27-C302283E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EB7DC-1358-741F-B27D-04C202BE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Input / Output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happens when you run this program?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1876485"/>
            <a:ext cx="651517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i="0" dirty="0" err="1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0B9B5D-8B0A-9F36-5C31-62C13349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F5253C-30D4-FCF6-932C-4908D4B6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052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Input / Output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program: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Runs by itself without asking for input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Performs the same computation every time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Does not show the result of the computation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More interactions required…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Ask the users for the base and height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Print the computed length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No </a:t>
            </a:r>
            <a:r>
              <a:rPr lang="en-US" sz="2800" dirty="0" err="1"/>
              <a:t>printf</a:t>
            </a:r>
            <a:r>
              <a:rPr lang="en-US" sz="2800" dirty="0"/>
              <a:t> / </a:t>
            </a:r>
            <a:r>
              <a:rPr lang="en-US" sz="2800" dirty="0" err="1"/>
              <a:t>scanf</a:t>
            </a:r>
            <a:r>
              <a:rPr lang="en-US" sz="2800" dirty="0"/>
              <a:t> (yet)</a:t>
            </a:r>
            <a:r>
              <a:rPr lang="en-US" sz="2800"/>
              <a:t>	</a:t>
            </a: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90BE6-73F1-2A6F-E4FA-E020585B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B2D8F-23FE-7221-D6D4-31D58AFF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440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Requires cs1010.h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Provides the following functions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cs1010_read_long()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cs1010_read_double();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cs1010_println_long(</a:t>
            </a: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x)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cs1010_println_double(</a:t>
            </a: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x)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908820-2F04-C82A-0B87-AA60A931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B47EC-D7ED-66E0-EB2F-D7D03914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804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happens when you run this program?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1876485"/>
            <a:ext cx="6515177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44B4E-5F17-5103-0622-14134FF7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EDAC79-3597-B79B-17D4-E68E2107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000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Provided as part of the skeleton files in general.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 your own uses, follow the instructions in “CS1010 I/O Library” to install the library and compile with it.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44B4E-5F17-5103-0622-14134FF7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54614D-9FDD-DBEC-3AE9-9F27088F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9219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13629</TotalTime>
  <Words>399</Words>
  <Application>Microsoft Office PowerPoint</Application>
  <PresentationFormat>On-screen Show (4:3)</PresentationFormat>
  <Paragraphs>98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6: The CS1010 I/O Library</vt:lpstr>
      <vt:lpstr>Input / Output</vt:lpstr>
      <vt:lpstr>Input / Output</vt:lpstr>
      <vt:lpstr>CS1010 I/O Library</vt:lpstr>
      <vt:lpstr>CS1010 I/O Library</vt:lpstr>
      <vt:lpstr>CS1010 I/O Library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1537</cp:revision>
  <cp:lastPrinted>2014-06-20T04:24:53Z</cp:lastPrinted>
  <dcterms:created xsi:type="dcterms:W3CDTF">1998-09-05T15:03:32Z</dcterms:created>
  <dcterms:modified xsi:type="dcterms:W3CDTF">2024-01-31T05:27:52Z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