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553" r:id="rId3"/>
    <p:sldId id="564" r:id="rId4"/>
    <p:sldId id="590" r:id="rId5"/>
    <p:sldId id="594" r:id="rId6"/>
    <p:sldId id="595" r:id="rId7"/>
    <p:sldId id="559" r:id="rId8"/>
    <p:sldId id="560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D8326-9631-4285-BBC9-98BDB9F91FA4}" v="3" dt="2024-01-31T05:26:36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3CCD8326-9631-4285-BBC9-98BDB9F91FA4}"/>
    <pc:docChg chg="modSld">
      <pc:chgData name="Zhao Jin" userId="cd05a825-544c-438a-9ba1-08e63db50b47" providerId="ADAL" clId="{3CCD8326-9631-4285-BBC9-98BDB9F91FA4}" dt="2024-01-31T05:14:37.935" v="1"/>
      <pc:docMkLst>
        <pc:docMk/>
      </pc:docMkLst>
      <pc:sldChg chg="addSp modSp">
        <pc:chgData name="Zhao Jin" userId="cd05a825-544c-438a-9ba1-08e63db50b47" providerId="ADAL" clId="{3CCD8326-9631-4285-BBC9-98BDB9F91FA4}" dt="2024-01-31T05:14:37.935" v="1"/>
        <pc:sldMkLst>
          <pc:docMk/>
          <pc:sldMk cId="0" sldId="256"/>
        </pc:sldMkLst>
        <pc:spChg chg="add mod">
          <ac:chgData name="Zhao Jin" userId="cd05a825-544c-438a-9ba1-08e63db50b47" providerId="ADAL" clId="{3CCD8326-9631-4285-BBC9-98BDB9F91FA4}" dt="2024-01-31T05:14:37.935" v="1"/>
          <ac:spMkLst>
            <pc:docMk/>
            <pc:sldMk cId="0" sldId="256"/>
            <ac:spMk id="3" creationId="{C4E35573-A8E9-F742-C713-DC1196B22091}"/>
          </ac:spMkLst>
        </pc:spChg>
        <pc:picChg chg="add mod">
          <ac:chgData name="Zhao Jin" userId="cd05a825-544c-438a-9ba1-08e63db50b47" providerId="ADAL" clId="{3CCD8326-9631-4285-BBC9-98BDB9F91FA4}" dt="2024-01-31T05:14:37.935" v="1"/>
          <ac:picMkLst>
            <pc:docMk/>
            <pc:sldMk cId="0" sldId="256"/>
            <ac:picMk id="2" creationId="{3A2D99F7-83ED-5387-AE80-EDBE433E7728}"/>
          </ac:picMkLst>
        </pc:pic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078418712" sldId="52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427618944" sldId="553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663851036" sldId="559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663851036" sldId="55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971208294" sldId="56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1971208294" sldId="56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894186310" sldId="56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894186310" sldId="56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156536479" sldId="590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4156536479" sldId="59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217225800" sldId="594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217225800" sldId="59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419983458" sldId="595"/>
        </pc:sldMkLst>
        <pc:spChg chg="mod">
          <ac:chgData name="Zhao Jin" userId="cd05a825-544c-438a-9ba1-08e63db50b47" providerId="ADAL" clId="{3CCD8326-9631-4285-BBC9-98BDB9F91FA4}" dt="2024-01-31T05:14:37.935" v="1"/>
          <ac:spMkLst>
            <pc:docMk/>
            <pc:sldMk cId="2419983458" sldId="59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A2D99F7-83ED-5387-AE80-EDBE433E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35573-A8E9-F742-C713-DC1196B2209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5EB4F-7422-49B0-D83A-5B030D9C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ADF870-390E-31DE-494C-17DDC14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0ED47B-1FC5-C19A-A4EE-3666AE4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6D42-33F8-0C0E-C945-D4929F9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4BBEC-8EB5-208C-381C-DF71494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84248-AEE0-6373-8D54-C0CB859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3A96E-4EDD-4A21-837D-84F7B91B2C3E}"/>
              </a:ext>
            </a:extLst>
          </p:cNvPr>
          <p:cNvSpPr txBox="1"/>
          <p:nvPr/>
        </p:nvSpPr>
        <p:spPr>
          <a:xfrm>
            <a:off x="6246676" y="3059668"/>
            <a:ext cx="208181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n! = 1 * 2 * 3 …* 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F1047-C1D6-9629-3ADA-AE6DA4F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You should start preparing for</a:t>
            </a:r>
            <a:r>
              <a:rPr lang="en-US" sz="6000" dirty="0">
                <a:solidFill>
                  <a:srgbClr val="0000FF"/>
                </a:solidFill>
              </a:rPr>
              <a:t> Midterm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0000FF"/>
                </a:solidFill>
              </a:rPr>
              <a:t> PE1!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00F33-9588-C311-FE4F-CADDABB4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13286</TotalTime>
  <Words>656</Words>
  <Application>Microsoft Office PowerPoint</Application>
  <PresentationFormat>On-screen Show (4:3)</PresentationFormat>
  <Paragraphs>160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Recursion</vt:lpstr>
      <vt:lpstr>Repetition through Loops</vt:lpstr>
      <vt:lpstr>The for Loop </vt:lpstr>
      <vt:lpstr>The while Loop </vt:lpstr>
      <vt:lpstr>The do-while Loop 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1228</cp:revision>
  <cp:lastPrinted>2014-06-20T04:24:53Z</cp:lastPrinted>
  <dcterms:created xsi:type="dcterms:W3CDTF">1998-09-05T15:03:32Z</dcterms:created>
  <dcterms:modified xsi:type="dcterms:W3CDTF">2024-01-31T05:26:37Z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