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64" r:id="rId3"/>
    <p:sldId id="590" r:id="rId4"/>
    <p:sldId id="594" r:id="rId5"/>
    <p:sldId id="595" r:id="rId6"/>
    <p:sldId id="598" r:id="rId7"/>
    <p:sldId id="553" r:id="rId8"/>
    <p:sldId id="599" r:id="rId9"/>
    <p:sldId id="596" r:id="rId10"/>
    <p:sldId id="559" r:id="rId11"/>
    <p:sldId id="601" r:id="rId12"/>
    <p:sldId id="560" r:id="rId13"/>
    <p:sldId id="602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6600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1125-C45F-46BE-9968-5461A6D7E97E}" v="28" dt="2024-02-20T01:02:01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  <pc:spChg chg="add mod">
          <ac:chgData name="Zhao Jin" userId="cd05a825-544c-438a-9ba1-08e63db50b47" providerId="ADAL" clId="{3CCD8326-9631-4285-BBC9-98BDB9F91FA4}" dt="2024-01-31T05:14:37.935" v="1"/>
          <ac:spMkLst>
            <pc:docMk/>
            <pc:sldMk cId="0" sldId="256"/>
            <ac:spMk id="3" creationId="{C4E35573-A8E9-F742-C713-DC1196B22091}"/>
          </ac:spMkLst>
        </pc:spChg>
        <pc:picChg chg="add mod">
          <ac:chgData name="Zhao Jin" userId="cd05a825-544c-438a-9ba1-08e63db50b47" providerId="ADAL" clId="{3CCD8326-9631-4285-BBC9-98BDB9F91FA4}" dt="2024-01-31T05:14:37.935" v="1"/>
          <ac:picMkLst>
            <pc:docMk/>
            <pc:sldMk cId="0" sldId="256"/>
            <ac:picMk id="2" creationId="{3A2D99F7-83ED-5387-AE80-EDBE433E7728}"/>
          </ac:picMkLst>
        </pc:pic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663851036" sldId="55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971208294" sldId="56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89418631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156536479" sldId="59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217225800" sldId="59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419983458" sldId="59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CEA1125-C45F-46BE-9968-5461A6D7E97E}"/>
    <pc:docChg chg="undo redo custSel addSld delSld modSld">
      <pc:chgData name="Zhao Jin" userId="cd05a825-544c-438a-9ba1-08e63db50b47" providerId="ADAL" clId="{8CEA1125-C45F-46BE-9968-5461A6D7E97E}" dt="2024-02-20T01:04:12.236" v="519" actId="20577"/>
      <pc:docMkLst>
        <pc:docMk/>
      </pc:docMkLst>
      <pc:sldChg chg="modSp mod">
        <pc:chgData name="Zhao Jin" userId="cd05a825-544c-438a-9ba1-08e63db50b47" providerId="ADAL" clId="{8CEA1125-C45F-46BE-9968-5461A6D7E97E}" dt="2024-02-19T08:30:58.220" v="191" actId="207"/>
        <pc:sldMkLst>
          <pc:docMk/>
          <pc:sldMk cId="4078418712" sldId="525"/>
        </pc:sldMkLst>
        <pc:spChg chg="mod">
          <ac:chgData name="Zhao Jin" userId="cd05a825-544c-438a-9ba1-08e63db50b47" providerId="ADAL" clId="{8CEA1125-C45F-46BE-9968-5461A6D7E97E}" dt="2024-02-19T08:30:58.220" v="191" actId="207"/>
          <ac:spMkLst>
            <pc:docMk/>
            <pc:sldMk cId="4078418712" sldId="52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8CEA1125-C45F-46BE-9968-5461A6D7E97E}" dt="2024-02-20T00:53:21.173" v="389" actId="207"/>
        <pc:sldMkLst>
          <pc:docMk/>
          <pc:sldMk cId="1663851036" sldId="559"/>
        </pc:sldMkLst>
        <pc:spChg chg="mod">
          <ac:chgData name="Zhao Jin" userId="cd05a825-544c-438a-9ba1-08e63db50b47" providerId="ADAL" clId="{8CEA1125-C45F-46BE-9968-5461A6D7E97E}" dt="2024-02-20T00:49:37.021" v="384" actId="20577"/>
          <ac:spMkLst>
            <pc:docMk/>
            <pc:sldMk cId="1663851036" sldId="559"/>
            <ac:spMk id="8" creationId="{BB17AC34-4EF7-453E-A360-3B14646E2A04}"/>
          </ac:spMkLst>
        </pc:spChg>
        <pc:spChg chg="mod">
          <ac:chgData name="Zhao Jin" userId="cd05a825-544c-438a-9ba1-08e63db50b47" providerId="ADAL" clId="{8CEA1125-C45F-46BE-9968-5461A6D7E97E}" dt="2024-02-20T00:49:37.965" v="386" actId="6549"/>
          <ac:spMkLst>
            <pc:docMk/>
            <pc:sldMk cId="1663851036" sldId="559"/>
            <ac:spMk id="16" creationId="{D2096CE0-F283-4186-90FF-7C54FF151885}"/>
          </ac:spMkLst>
        </pc:spChg>
        <pc:spChg chg="mod">
          <ac:chgData name="Zhao Jin" userId="cd05a825-544c-438a-9ba1-08e63db50b47" providerId="ADAL" clId="{8CEA1125-C45F-46BE-9968-5461A6D7E97E}" dt="2024-02-20T00:53:21.173" v="389" actId="207"/>
          <ac:spMkLst>
            <pc:docMk/>
            <pc:sldMk cId="1663851036" sldId="559"/>
            <ac:spMk id="30" creationId="{C70A47A0-816F-405E-B986-DCD3BF78F602}"/>
          </ac:spMkLst>
        </pc:spChg>
      </pc:sldChg>
      <pc:sldChg chg="addSp delSp modSp mod">
        <pc:chgData name="Zhao Jin" userId="cd05a825-544c-438a-9ba1-08e63db50b47" providerId="ADAL" clId="{8CEA1125-C45F-46BE-9968-5461A6D7E97E}" dt="2024-02-20T01:00:28.684" v="469" actId="5793"/>
        <pc:sldMkLst>
          <pc:docMk/>
          <pc:sldMk cId="1971208294" sldId="560"/>
        </pc:sldMkLst>
        <pc:spChg chg="mod">
          <ac:chgData name="Zhao Jin" userId="cd05a825-544c-438a-9ba1-08e63db50b47" providerId="ADAL" clId="{8CEA1125-C45F-46BE-9968-5461A6D7E97E}" dt="2024-02-20T00:49:36.754" v="383" actId="20577"/>
          <ac:spMkLst>
            <pc:docMk/>
            <pc:sldMk cId="1971208294" sldId="560"/>
            <ac:spMk id="8" creationId="{75CBB6EA-3351-4BB9-A2FA-636D99F886D7}"/>
          </ac:spMkLst>
        </pc:spChg>
        <pc:spChg chg="del">
          <ac:chgData name="Zhao Jin" userId="cd05a825-544c-438a-9ba1-08e63db50b47" providerId="ADAL" clId="{8CEA1125-C45F-46BE-9968-5461A6D7E97E}" dt="2024-02-20T00:45:52.358" v="370" actId="478"/>
          <ac:spMkLst>
            <pc:docMk/>
            <pc:sldMk cId="1971208294" sldId="560"/>
            <ac:spMk id="9" creationId="{9D03A96E-4EDD-4A21-837D-84F7B91B2C3E}"/>
          </ac:spMkLst>
        </pc:spChg>
        <pc:spChg chg="add del mod">
          <ac:chgData name="Zhao Jin" userId="cd05a825-544c-438a-9ba1-08e63db50b47" providerId="ADAL" clId="{8CEA1125-C45F-46BE-9968-5461A6D7E97E}" dt="2024-02-20T01:00:28.684" v="469" actId="5793"/>
          <ac:spMkLst>
            <pc:docMk/>
            <pc:sldMk cId="1971208294" sldId="560"/>
            <ac:spMk id="16" creationId="{D2096CE0-F283-4186-90FF-7C54FF151885}"/>
          </ac:spMkLst>
        </pc:spChg>
      </pc:sldChg>
      <pc:sldChg chg="modAnim">
        <pc:chgData name="Zhao Jin" userId="cd05a825-544c-438a-9ba1-08e63db50b47" providerId="ADAL" clId="{8CEA1125-C45F-46BE-9968-5461A6D7E97E}" dt="2024-02-20T00:36:22.616" v="193"/>
        <pc:sldMkLst>
          <pc:docMk/>
          <pc:sldMk cId="894186310" sldId="564"/>
        </pc:sldMkLst>
      </pc:sldChg>
      <pc:sldChg chg="modSp mod">
        <pc:chgData name="Zhao Jin" userId="cd05a825-544c-438a-9ba1-08e63db50b47" providerId="ADAL" clId="{8CEA1125-C45F-46BE-9968-5461A6D7E97E}" dt="2024-02-19T03:18:02.047" v="0" actId="13926"/>
        <pc:sldMkLst>
          <pc:docMk/>
          <pc:sldMk cId="2419983458" sldId="595"/>
        </pc:sldMkLst>
        <pc:spChg chg="mod">
          <ac:chgData name="Zhao Jin" userId="cd05a825-544c-438a-9ba1-08e63db50b47" providerId="ADAL" clId="{8CEA1125-C45F-46BE-9968-5461A6D7E97E}" dt="2024-02-19T03:18:02.047" v="0" actId="13926"/>
          <ac:spMkLst>
            <pc:docMk/>
            <pc:sldMk cId="2419983458" sldId="595"/>
            <ac:spMk id="8" creationId="{3895F873-6CB7-4316-B798-EE54B3634728}"/>
          </ac:spMkLst>
        </pc:spChg>
      </pc:sldChg>
      <pc:sldChg chg="modSp mod">
        <pc:chgData name="Zhao Jin" userId="cd05a825-544c-438a-9ba1-08e63db50b47" providerId="ADAL" clId="{8CEA1125-C45F-46BE-9968-5461A6D7E97E}" dt="2024-02-20T00:43:36.978" v="367" actId="114"/>
        <pc:sldMkLst>
          <pc:docMk/>
          <pc:sldMk cId="2725745500" sldId="596"/>
        </pc:sldMkLst>
        <pc:spChg chg="mod">
          <ac:chgData name="Zhao Jin" userId="cd05a825-544c-438a-9ba1-08e63db50b47" providerId="ADAL" clId="{8CEA1125-C45F-46BE-9968-5461A6D7E97E}" dt="2024-02-19T03:23:08.279" v="94" actId="20577"/>
          <ac:spMkLst>
            <pc:docMk/>
            <pc:sldMk cId="2725745500" sldId="596"/>
            <ac:spMk id="5" creationId="{580F154A-663F-A546-695A-5AC8BAF031F3}"/>
          </ac:spMkLst>
        </pc:spChg>
        <pc:spChg chg="mod">
          <ac:chgData name="Zhao Jin" userId="cd05a825-544c-438a-9ba1-08e63db50b47" providerId="ADAL" clId="{8CEA1125-C45F-46BE-9968-5461A6D7E97E}" dt="2024-02-20T00:40:48.803" v="215" actId="6549"/>
          <ac:spMkLst>
            <pc:docMk/>
            <pc:sldMk cId="2725745500" sldId="596"/>
            <ac:spMk id="17" creationId="{B2FC57E6-46E4-7EF9-E077-B80BD0AF89FB}"/>
          </ac:spMkLst>
        </pc:spChg>
        <pc:spChg chg="mod">
          <ac:chgData name="Zhao Jin" userId="cd05a825-544c-438a-9ba1-08e63db50b47" providerId="ADAL" clId="{8CEA1125-C45F-46BE-9968-5461A6D7E97E}" dt="2024-02-20T00:43:36.978" v="367" actId="114"/>
          <ac:spMkLst>
            <pc:docMk/>
            <pc:sldMk cId="2725745500" sldId="596"/>
            <ac:spMk id="18" creationId="{0D877174-B608-2262-4EAE-60AE3FA21B34}"/>
          </ac:spMkLst>
        </pc:spChg>
        <pc:spChg chg="mod">
          <ac:chgData name="Zhao Jin" userId="cd05a825-544c-438a-9ba1-08e63db50b47" providerId="ADAL" clId="{8CEA1125-C45F-46BE-9968-5461A6D7E97E}" dt="2024-02-20T00:43:23.304" v="325" actId="20577"/>
          <ac:spMkLst>
            <pc:docMk/>
            <pc:sldMk cId="2725745500" sldId="596"/>
            <ac:spMk id="19" creationId="{333CFD7B-F80E-E439-2780-C3346B17989A}"/>
          </ac:spMkLst>
        </pc:spChg>
      </pc:sldChg>
      <pc:sldChg chg="addSp modSp mod modAnim">
        <pc:chgData name="Zhao Jin" userId="cd05a825-544c-438a-9ba1-08e63db50b47" providerId="ADAL" clId="{8CEA1125-C45F-46BE-9968-5461A6D7E97E}" dt="2024-02-20T00:38:53.135" v="201" actId="1076"/>
        <pc:sldMkLst>
          <pc:docMk/>
          <pc:sldMk cId="1633453151" sldId="598"/>
        </pc:sldMkLst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4" creationId="{EB996B53-68CE-249A-B9DB-AA73CDB6ED1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5" creationId="{027CC6DA-0ACE-0521-BC97-E302FDB9DDAB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7" creationId="{90C82A96-EEED-4EF1-6646-10FA0A29916F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8" creationId="{E008AA8D-6102-0716-0DFC-62D55A5FE2C8}"/>
          </ac:spMkLst>
        </pc:spChg>
        <pc:spChg chg="add mod">
          <ac:chgData name="Zhao Jin" userId="cd05a825-544c-438a-9ba1-08e63db50b47" providerId="ADAL" clId="{8CEA1125-C45F-46BE-9968-5461A6D7E97E}" dt="2024-02-20T00:38:53.135" v="201" actId="1076"/>
          <ac:spMkLst>
            <pc:docMk/>
            <pc:sldMk cId="1633453151" sldId="598"/>
            <ac:spMk id="10" creationId="{4557A25F-A34B-3AC9-111F-A868ED715E2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1" creationId="{1854E98B-C083-8FAE-3DE9-BB80AFDFFFD5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2" creationId="{51E4E273-CBF4-CD3E-2464-AACAFBC0C446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3" creationId="{4088F2C5-4B1F-FA0E-2AAB-6B96227C377D}"/>
          </ac:spMkLst>
        </pc:spChg>
        <pc:spChg chg="add mod">
          <ac:chgData name="Zhao Jin" userId="cd05a825-544c-438a-9ba1-08e63db50b47" providerId="ADAL" clId="{8CEA1125-C45F-46BE-9968-5461A6D7E97E}" dt="2024-02-19T03:20:26.493" v="63"/>
          <ac:spMkLst>
            <pc:docMk/>
            <pc:sldMk cId="1633453151" sldId="598"/>
            <ac:spMk id="14" creationId="{3D28536E-9A5D-7719-5DBF-672A4CAF3518}"/>
          </ac:spMkLst>
        </pc:spChg>
        <pc:spChg chg="add mod">
          <ac:chgData name="Zhao Jin" userId="cd05a825-544c-438a-9ba1-08e63db50b47" providerId="ADAL" clId="{8CEA1125-C45F-46BE-9968-5461A6D7E97E}" dt="2024-02-20T00:38:13.096" v="194" actId="207"/>
          <ac:spMkLst>
            <pc:docMk/>
            <pc:sldMk cId="1633453151" sldId="598"/>
            <ac:spMk id="15" creationId="{0CC7E5B5-BC83-9AA3-E9C4-A4FD3D7BF949}"/>
          </ac:spMkLst>
        </pc:spChg>
        <pc:spChg chg="add mod">
          <ac:chgData name="Zhao Jin" userId="cd05a825-544c-438a-9ba1-08e63db50b47" providerId="ADAL" clId="{8CEA1125-C45F-46BE-9968-5461A6D7E97E}" dt="2024-02-19T03:20:28.988" v="65"/>
          <ac:spMkLst>
            <pc:docMk/>
            <pc:sldMk cId="1633453151" sldId="598"/>
            <ac:spMk id="16" creationId="{3BE26A91-7364-0238-0D2D-ACCD767524C3}"/>
          </ac:spMkLst>
        </pc:spChg>
        <pc:spChg chg="mod">
          <ac:chgData name="Zhao Jin" userId="cd05a825-544c-438a-9ba1-08e63db50b47" providerId="ADAL" clId="{8CEA1125-C45F-46BE-9968-5461A6D7E97E}" dt="2024-02-19T03:18:24.128" v="21" actId="20577"/>
          <ac:spMkLst>
            <pc:docMk/>
            <pc:sldMk cId="1633453151" sldId="598"/>
            <ac:spMk id="14338" creationId="{16B473A1-DACB-0EBC-79C3-50B9B11C6197}"/>
          </ac:spMkLst>
        </pc:spChg>
        <pc:graphicFrameChg chg="modGraphic">
          <ac:chgData name="Zhao Jin" userId="cd05a825-544c-438a-9ba1-08e63db50b47" providerId="ADAL" clId="{8CEA1125-C45F-46BE-9968-5461A6D7E97E}" dt="2024-02-20T00:38:44.313" v="200" actId="20577"/>
          <ac:graphicFrameMkLst>
            <pc:docMk/>
            <pc:sldMk cId="1633453151" sldId="598"/>
            <ac:graphicFrameMk id="9" creationId="{3C8F59A3-3A43-6307-9F11-C3386ED95AE0}"/>
          </ac:graphicFrameMkLst>
        </pc:graphicFrameChg>
      </pc:sldChg>
      <pc:sldChg chg="modSp mod modAnim">
        <pc:chgData name="Zhao Jin" userId="cd05a825-544c-438a-9ba1-08e63db50b47" providerId="ADAL" clId="{8CEA1125-C45F-46BE-9968-5461A6D7E97E}" dt="2024-02-20T00:39:49.823" v="203"/>
        <pc:sldMkLst>
          <pc:docMk/>
          <pc:sldMk cId="430111063" sldId="599"/>
        </pc:sldMkLst>
        <pc:spChg chg="mod">
          <ac:chgData name="Zhao Jin" userId="cd05a825-544c-438a-9ba1-08e63db50b47" providerId="ADAL" clId="{8CEA1125-C45F-46BE-9968-5461A6D7E97E}" dt="2024-02-19T03:22:45.550" v="91" actId="122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8CEA1125-C45F-46BE-9968-5461A6D7E97E}" dt="2024-02-19T03:22:55.068" v="92" actId="14100"/>
          <ac:spMkLst>
            <pc:docMk/>
            <pc:sldMk cId="430111063" sldId="599"/>
            <ac:spMk id="7" creationId="{57900B06-93DC-4197-7BF3-C992FCECA9DD}"/>
          </ac:spMkLst>
        </pc:spChg>
      </pc:sldChg>
      <pc:sldChg chg="modSp add del mod">
        <pc:chgData name="Zhao Jin" userId="cd05a825-544c-438a-9ba1-08e63db50b47" providerId="ADAL" clId="{8CEA1125-C45F-46BE-9968-5461A6D7E97E}" dt="2024-02-20T01:01:57.304" v="478" actId="47"/>
        <pc:sldMkLst>
          <pc:docMk/>
          <pc:sldMk cId="304168685" sldId="600"/>
        </pc:sldMkLst>
        <pc:spChg chg="mod">
          <ac:chgData name="Zhao Jin" userId="cd05a825-544c-438a-9ba1-08e63db50b47" providerId="ADAL" clId="{8CEA1125-C45F-46BE-9968-5461A6D7E97E}" dt="2024-02-20T01:00:44.461" v="477" actId="5793"/>
          <ac:spMkLst>
            <pc:docMk/>
            <pc:sldMk cId="304168685" sldId="600"/>
            <ac:spMk id="16" creationId="{416AAEA5-D27C-7A3D-A175-F9834BF9ED5D}"/>
          </ac:spMkLst>
        </pc:spChg>
      </pc:sldChg>
      <pc:sldChg chg="add del">
        <pc:chgData name="Zhao Jin" userId="cd05a825-544c-438a-9ba1-08e63db50b47" providerId="ADAL" clId="{8CEA1125-C45F-46BE-9968-5461A6D7E97E}" dt="2024-02-20T00:58:18.403" v="391"/>
        <pc:sldMkLst>
          <pc:docMk/>
          <pc:sldMk cId="1175713687" sldId="600"/>
        </pc:sldMkLst>
      </pc:sldChg>
      <pc:sldChg chg="modSp add mod">
        <pc:chgData name="Zhao Jin" userId="cd05a825-544c-438a-9ba1-08e63db50b47" providerId="ADAL" clId="{8CEA1125-C45F-46BE-9968-5461A6D7E97E}" dt="2024-02-20T01:00:06.174" v="457" actId="20577"/>
        <pc:sldMkLst>
          <pc:docMk/>
          <pc:sldMk cId="2072769692" sldId="601"/>
        </pc:sldMkLst>
        <pc:spChg chg="mod">
          <ac:chgData name="Zhao Jin" userId="cd05a825-544c-438a-9ba1-08e63db50b47" providerId="ADAL" clId="{8CEA1125-C45F-46BE-9968-5461A6D7E97E}" dt="2024-02-20T01:00:06.174" v="457" actId="20577"/>
          <ac:spMkLst>
            <pc:docMk/>
            <pc:sldMk cId="2072769692" sldId="601"/>
            <ac:spMk id="16" creationId="{F3A0E6F0-C9D2-7B6A-A001-72BAC99DE534}"/>
          </ac:spMkLst>
        </pc:spChg>
      </pc:sldChg>
      <pc:sldChg chg="delSp modSp add mod">
        <pc:chgData name="Zhao Jin" userId="cd05a825-544c-438a-9ba1-08e63db50b47" providerId="ADAL" clId="{8CEA1125-C45F-46BE-9968-5461A6D7E97E}" dt="2024-02-20T01:04:12.236" v="519" actId="20577"/>
        <pc:sldMkLst>
          <pc:docMk/>
          <pc:sldMk cId="2273656755" sldId="602"/>
        </pc:sldMkLst>
        <pc:spChg chg="del">
          <ac:chgData name="Zhao Jin" userId="cd05a825-544c-438a-9ba1-08e63db50b47" providerId="ADAL" clId="{8CEA1125-C45F-46BE-9968-5461A6D7E97E}" dt="2024-02-20T01:02:47.150" v="496" actId="478"/>
          <ac:spMkLst>
            <pc:docMk/>
            <pc:sldMk cId="2273656755" sldId="602"/>
            <ac:spMk id="8" creationId="{FF2CFC6E-57BA-9125-A6C0-4275E49C8DC7}"/>
          </ac:spMkLst>
        </pc:spChg>
        <pc:spChg chg="mod">
          <ac:chgData name="Zhao Jin" userId="cd05a825-544c-438a-9ba1-08e63db50b47" providerId="ADAL" clId="{8CEA1125-C45F-46BE-9968-5461A6D7E97E}" dt="2024-02-20T01:04:12.236" v="519" actId="20577"/>
          <ac:spMkLst>
            <pc:docMk/>
            <pc:sldMk cId="2273656755" sldId="602"/>
            <ac:spMk id="16" creationId="{3E53C19A-DB07-8986-2045-4244BDAEFBE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0D8D356-BF3F-4B35-82A2-022A8A750FB3}"/>
    <pc:docChg chg="undo custSel addSld delSld modSld sldOrd">
      <pc:chgData name="Zhao Jin" userId="cd05a825-544c-438a-9ba1-08e63db50b47" providerId="ADAL" clId="{F0D8D356-BF3F-4B35-82A2-022A8A750FB3}" dt="2024-02-14T08:49:06.135" v="1961" actId="404"/>
      <pc:docMkLst>
        <pc:docMk/>
      </pc:docMkLst>
      <pc:sldChg chg="modSp mod">
        <pc:chgData name="Zhao Jin" userId="cd05a825-544c-438a-9ba1-08e63db50b47" providerId="ADAL" clId="{F0D8D356-BF3F-4B35-82A2-022A8A750FB3}" dt="2024-02-14T08:49:06.135" v="1961" actId="404"/>
        <pc:sldMkLst>
          <pc:docMk/>
          <pc:sldMk cId="4078418712" sldId="525"/>
        </pc:sldMkLst>
        <pc:spChg chg="mod">
          <ac:chgData name="Zhao Jin" userId="cd05a825-544c-438a-9ba1-08e63db50b47" providerId="ADAL" clId="{F0D8D356-BF3F-4B35-82A2-022A8A750FB3}" dt="2024-02-14T08:49:06.135" v="1961" actId="404"/>
          <ac:spMkLst>
            <pc:docMk/>
            <pc:sldMk cId="4078418712" sldId="525"/>
            <ac:spMk id="3" creationId="{0066D5D7-2343-66A3-CB1E-769934A464D9}"/>
          </ac:spMkLst>
        </pc:spChg>
        <pc:spChg chg="mod">
          <ac:chgData name="Zhao Jin" userId="cd05a825-544c-438a-9ba1-08e63db50b47" providerId="ADAL" clId="{F0D8D356-BF3F-4B35-82A2-022A8A750FB3}" dt="2024-02-14T08:02:33.419" v="9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addSp delSp modSp add mod">
        <pc:chgData name="Zhao Jin" userId="cd05a825-544c-438a-9ba1-08e63db50b47" providerId="ADAL" clId="{F0D8D356-BF3F-4B35-82A2-022A8A750FB3}" dt="2024-02-14T08:35:18.108" v="997" actId="21"/>
        <pc:sldMkLst>
          <pc:docMk/>
          <pc:sldMk cId="754083244" sldId="553"/>
        </pc:sldMkLst>
        <pc:spChg chg="add del mod">
          <ac:chgData name="Zhao Jin" userId="cd05a825-544c-438a-9ba1-08e63db50b47" providerId="ADAL" clId="{F0D8D356-BF3F-4B35-82A2-022A8A750FB3}" dt="2024-02-14T08:35:02.668" v="987" actId="478"/>
          <ac:spMkLst>
            <pc:docMk/>
            <pc:sldMk cId="754083244" sldId="553"/>
            <ac:spMk id="6" creationId="{05A26FB3-0F7A-FC27-7383-7761306786D0}"/>
          </ac:spMkLst>
        </pc:spChg>
        <pc:spChg chg="add del mod">
          <ac:chgData name="Zhao Jin" userId="cd05a825-544c-438a-9ba1-08e63db50b47" providerId="ADAL" clId="{F0D8D356-BF3F-4B35-82A2-022A8A750FB3}" dt="2024-02-14T08:35:18.108" v="997" actId="21"/>
          <ac:spMkLst>
            <pc:docMk/>
            <pc:sldMk cId="754083244" sldId="553"/>
            <ac:spMk id="7" creationId="{9689F2D4-2156-B71D-04D3-F8488397396E}"/>
          </ac:spMkLst>
        </pc:spChg>
        <pc:spChg chg="del">
          <ac:chgData name="Zhao Jin" userId="cd05a825-544c-438a-9ba1-08e63db50b47" providerId="ADAL" clId="{F0D8D356-BF3F-4B35-82A2-022A8A750FB3}" dt="2024-02-14T08:35:01.028" v="986" actId="478"/>
          <ac:spMkLst>
            <pc:docMk/>
            <pc:sldMk cId="754083244" sldId="553"/>
            <ac:spMk id="8" creationId="{B1DBC152-8F46-996E-F321-BB4617C8C2FB}"/>
          </ac:spMkLst>
        </pc:spChg>
      </pc:sldChg>
      <pc:sldChg chg="add del">
        <pc:chgData name="Zhao Jin" userId="cd05a825-544c-438a-9ba1-08e63db50b47" providerId="ADAL" clId="{F0D8D356-BF3F-4B35-82A2-022A8A750FB3}" dt="2024-02-14T08:24:59.484" v="569" actId="269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F0D8D356-BF3F-4B35-82A2-022A8A750FB3}" dt="2024-02-14T08:49:00.782" v="1960" actId="404"/>
        <pc:sldMkLst>
          <pc:docMk/>
          <pc:sldMk cId="1663851036" sldId="559"/>
        </pc:sldMkLst>
        <pc:spChg chg="mod">
          <ac:chgData name="Zhao Jin" userId="cd05a825-544c-438a-9ba1-08e63db50b47" providerId="ADAL" clId="{F0D8D356-BF3F-4B35-82A2-022A8A750FB3}" dt="2024-02-14T08:49:00.782" v="1960" actId="404"/>
          <ac:spMkLst>
            <pc:docMk/>
            <pc:sldMk cId="1663851036" sldId="559"/>
            <ac:spMk id="3" creationId="{AA8E4040-4C97-A966-148A-1F54957D7018}"/>
          </ac:spMkLst>
        </pc:spChg>
      </pc:sldChg>
      <pc:sldChg chg="add del">
        <pc:chgData name="Zhao Jin" userId="cd05a825-544c-438a-9ba1-08e63db50b47" providerId="ADAL" clId="{F0D8D356-BF3F-4B35-82A2-022A8A750FB3}" dt="2024-02-14T08:24:54.893" v="566" actId="47"/>
        <pc:sldMkLst>
          <pc:docMk/>
          <pc:sldMk cId="894186310" sldId="564"/>
        </pc:sldMkLst>
      </pc:sldChg>
      <pc:sldChg chg="addSp delSp modSp mod delAnim modAnim">
        <pc:chgData name="Zhao Jin" userId="cd05a825-544c-438a-9ba1-08e63db50b47" providerId="ADAL" clId="{F0D8D356-BF3F-4B35-82A2-022A8A750FB3}" dt="2024-02-14T08:24:38.056" v="564" actId="1036"/>
        <pc:sldMkLst>
          <pc:docMk/>
          <pc:sldMk cId="4156536479" sldId="590"/>
        </pc:sldMkLst>
        <pc:spChg chg="add del mod">
          <ac:chgData name="Zhao Jin" userId="cd05a825-544c-438a-9ba1-08e63db50b47" providerId="ADAL" clId="{F0D8D356-BF3F-4B35-82A2-022A8A750FB3}" dt="2024-02-14T08:05:57.094" v="249" actId="478"/>
          <ac:spMkLst>
            <pc:docMk/>
            <pc:sldMk cId="4156536479" sldId="590"/>
            <ac:spMk id="6" creationId="{F6BF1D4A-D9AB-1982-A8A6-741963867348}"/>
          </ac:spMkLst>
        </pc:spChg>
        <pc:spChg chg="mod">
          <ac:chgData name="Zhao Jin" userId="cd05a825-544c-438a-9ba1-08e63db50b47" providerId="ADAL" clId="{F0D8D356-BF3F-4B35-82A2-022A8A750FB3}" dt="2024-02-14T08:22:51.670" v="503" actId="1035"/>
          <ac:spMkLst>
            <pc:docMk/>
            <pc:sldMk cId="4156536479" sldId="590"/>
            <ac:spMk id="8" creationId="{3895F873-6CB7-4316-B798-EE54B3634728}"/>
          </ac:spMkLst>
        </pc:spChg>
        <pc:spChg chg="mod">
          <ac:chgData name="Zhao Jin" userId="cd05a825-544c-438a-9ba1-08e63db50b47" providerId="ADAL" clId="{F0D8D356-BF3F-4B35-82A2-022A8A750FB3}" dt="2024-02-14T08:24:38.056" v="564" actId="1036"/>
          <ac:spMkLst>
            <pc:docMk/>
            <pc:sldMk cId="4156536479" sldId="590"/>
            <ac:spMk id="13" creationId="{0AD363C8-B264-4386-9E1D-EAA63F4BF1CC}"/>
          </ac:spMkLst>
        </pc:spChg>
        <pc:spChg chg="add mod">
          <ac:chgData name="Zhao Jin" userId="cd05a825-544c-438a-9ba1-08e63db50b47" providerId="ADAL" clId="{F0D8D356-BF3F-4B35-82A2-022A8A750FB3}" dt="2024-02-14T08:23:00.375" v="519" actId="14100"/>
          <ac:spMkLst>
            <pc:docMk/>
            <pc:sldMk cId="4156536479" sldId="590"/>
            <ac:spMk id="14" creationId="{AB42F3A3-1E2A-4EB8-0579-1D9E2B99FF19}"/>
          </ac:spMkLst>
        </pc:spChg>
        <pc:graphicFrameChg chg="add del mod">
          <ac:chgData name="Zhao Jin" userId="cd05a825-544c-438a-9ba1-08e63db50b47" providerId="ADAL" clId="{F0D8D356-BF3F-4B35-82A2-022A8A750FB3}" dt="2024-02-14T08:05:57.094" v="249" actId="478"/>
          <ac:graphicFrameMkLst>
            <pc:docMk/>
            <pc:sldMk cId="4156536479" sldId="590"/>
            <ac:graphicFrameMk id="5" creationId="{3DA32EE9-D95C-905A-1702-125CBB010E7F}"/>
          </ac:graphicFrameMkLst>
        </pc:graphicFrameChg>
        <pc:picChg chg="mod">
          <ac:chgData name="Zhao Jin" userId="cd05a825-544c-438a-9ba1-08e63db50b47" providerId="ADAL" clId="{F0D8D356-BF3F-4B35-82A2-022A8A750FB3}" dt="2024-02-14T08:22:44.318" v="482" actId="1076"/>
          <ac:picMkLst>
            <pc:docMk/>
            <pc:sldMk cId="4156536479" sldId="590"/>
            <ac:picMk id="4" creationId="{EAFF9153-D379-4E7D-9B97-29843966A9B9}"/>
          </ac:picMkLst>
        </pc:picChg>
        <pc:cxnChg chg="del mod">
          <ac:chgData name="Zhao Jin" userId="cd05a825-544c-438a-9ba1-08e63db50b47" providerId="ADAL" clId="{F0D8D356-BF3F-4B35-82A2-022A8A750FB3}" dt="2024-02-14T08:22:48.412" v="484" actId="478"/>
          <ac:cxnSpMkLst>
            <pc:docMk/>
            <pc:sldMk cId="4156536479" sldId="590"/>
            <ac:cxnSpMk id="16" creationId="{B4CC9A1D-6448-41B2-BD14-CACDC771AC2A}"/>
          </ac:cxnSpMkLst>
        </pc:cxnChg>
        <pc:cxnChg chg="del mod">
          <ac:chgData name="Zhao Jin" userId="cd05a825-544c-438a-9ba1-08e63db50b47" providerId="ADAL" clId="{F0D8D356-BF3F-4B35-82A2-022A8A750FB3}" dt="2024-02-14T08:22:49.102" v="485" actId="478"/>
          <ac:cxnSpMkLst>
            <pc:docMk/>
            <pc:sldMk cId="4156536479" sldId="590"/>
            <ac:cxnSpMk id="22" creationId="{6298AF59-F7D9-4F05-84BF-96ED0AC95091}"/>
          </ac:cxnSpMkLst>
        </pc:cxnChg>
        <pc:cxnChg chg="del mod">
          <ac:chgData name="Zhao Jin" userId="cd05a825-544c-438a-9ba1-08e63db50b47" providerId="ADAL" clId="{F0D8D356-BF3F-4B35-82A2-022A8A750FB3}" dt="2024-02-14T08:22:49.739" v="486" actId="478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mod">
        <pc:chgData name="Zhao Jin" userId="cd05a825-544c-438a-9ba1-08e63db50b47" providerId="ADAL" clId="{F0D8D356-BF3F-4B35-82A2-022A8A750FB3}" dt="2024-02-14T08:23:43.222" v="547" actId="1037"/>
        <pc:sldMkLst>
          <pc:docMk/>
          <pc:sldMk cId="2217225800" sldId="594"/>
        </pc:sldMkLst>
        <pc:spChg chg="add mod">
          <ac:chgData name="Zhao Jin" userId="cd05a825-544c-438a-9ba1-08e63db50b47" providerId="ADAL" clId="{F0D8D356-BF3F-4B35-82A2-022A8A750FB3}" dt="2024-02-14T08:23:31.049" v="538" actId="1035"/>
          <ac:spMkLst>
            <pc:docMk/>
            <pc:sldMk cId="2217225800" sldId="594"/>
            <ac:spMk id="5" creationId="{96764095-ECC1-81BB-927A-FEA0F3560230}"/>
          </ac:spMkLst>
        </pc:spChg>
        <pc:spChg chg="add del mod">
          <ac:chgData name="Zhao Jin" userId="cd05a825-544c-438a-9ba1-08e63db50b47" providerId="ADAL" clId="{F0D8D356-BF3F-4B35-82A2-022A8A750FB3}" dt="2024-02-14T08:23:16.064" v="524" actId="478"/>
          <ac:spMkLst>
            <pc:docMk/>
            <pc:sldMk cId="2217225800" sldId="594"/>
            <ac:spMk id="6" creationId="{67A32B3D-09A6-D496-9A03-F13135E5B6F0}"/>
          </ac:spMkLst>
        </pc:spChg>
        <pc:spChg chg="add mod">
          <ac:chgData name="Zhao Jin" userId="cd05a825-544c-438a-9ba1-08e63db50b47" providerId="ADAL" clId="{F0D8D356-BF3F-4B35-82A2-022A8A750FB3}" dt="2024-02-14T08:23:43.222" v="547" actId="1037"/>
          <ac:spMkLst>
            <pc:docMk/>
            <pc:sldMk cId="2217225800" sldId="594"/>
            <ac:spMk id="7" creationId="{8466762E-440B-4DD1-C623-26FB48373B19}"/>
          </ac:spMkLst>
        </pc:spChg>
        <pc:spChg chg="mod">
          <ac:chgData name="Zhao Jin" userId="cd05a825-544c-438a-9ba1-08e63db50b47" providerId="ADAL" clId="{F0D8D356-BF3F-4B35-82A2-022A8A750FB3}" dt="2024-02-14T08:21:09.591" v="439" actId="1076"/>
          <ac:spMkLst>
            <pc:docMk/>
            <pc:sldMk cId="2217225800" sldId="594"/>
            <ac:spMk id="8" creationId="{3895F873-6CB7-4316-B798-EE54B3634728}"/>
          </ac:spMkLst>
        </pc:spChg>
        <pc:spChg chg="del mod">
          <ac:chgData name="Zhao Jin" userId="cd05a825-544c-438a-9ba1-08e63db50b47" providerId="ADAL" clId="{F0D8D356-BF3F-4B35-82A2-022A8A750FB3}" dt="2024-02-14T08:19:30.207" v="348" actId="478"/>
          <ac:spMkLst>
            <pc:docMk/>
            <pc:sldMk cId="2217225800" sldId="594"/>
            <ac:spMk id="11" creationId="{552429B4-BD20-4EAF-8B36-51498E5AACDA}"/>
          </ac:spMkLst>
        </pc:spChg>
        <pc:picChg chg="mod">
          <ac:chgData name="Zhao Jin" userId="cd05a825-544c-438a-9ba1-08e63db50b47" providerId="ADAL" clId="{F0D8D356-BF3F-4B35-82A2-022A8A750FB3}" dt="2024-02-14T08:23:41.761" v="540" actId="1037"/>
          <ac:picMkLst>
            <pc:docMk/>
            <pc:sldMk cId="2217225800" sldId="594"/>
            <ac:picMk id="4" creationId="{EAFF9153-D379-4E7D-9B97-29843966A9B9}"/>
          </ac:picMkLst>
        </pc:picChg>
      </pc:sldChg>
      <pc:sldChg chg="addSp delSp modSp mod delAnim modAnim">
        <pc:chgData name="Zhao Jin" userId="cd05a825-544c-438a-9ba1-08e63db50b47" providerId="ADAL" clId="{F0D8D356-BF3F-4B35-82A2-022A8A750FB3}" dt="2024-02-14T08:24:33.285" v="563" actId="1035"/>
        <pc:sldMkLst>
          <pc:docMk/>
          <pc:sldMk cId="2419983458" sldId="595"/>
        </pc:sldMkLst>
        <pc:spChg chg="add del mod">
          <ac:chgData name="Zhao Jin" userId="cd05a825-544c-438a-9ba1-08e63db50b47" providerId="ADAL" clId="{F0D8D356-BF3F-4B35-82A2-022A8A750FB3}" dt="2024-02-14T08:06:52.596" v="254" actId="478"/>
          <ac:spMkLst>
            <pc:docMk/>
            <pc:sldMk cId="2419983458" sldId="595"/>
            <ac:spMk id="6" creationId="{939D5F44-0CB4-72C9-0EEE-1BE749AC8FF3}"/>
          </ac:spMkLst>
        </pc:spChg>
        <pc:spChg chg="add mod">
          <ac:chgData name="Zhao Jin" userId="cd05a825-544c-438a-9ba1-08e63db50b47" providerId="ADAL" clId="{F0D8D356-BF3F-4B35-82A2-022A8A750FB3}" dt="2024-02-14T08:24:33.285" v="563" actId="1035"/>
          <ac:spMkLst>
            <pc:docMk/>
            <pc:sldMk cId="2419983458" sldId="595"/>
            <ac:spMk id="7" creationId="{914742EF-9974-FFB1-220A-1C02DB863F38}"/>
          </ac:spMkLst>
        </pc:spChg>
        <pc:spChg chg="add mod">
          <ac:chgData name="Zhao Jin" userId="cd05a825-544c-438a-9ba1-08e63db50b47" providerId="ADAL" clId="{F0D8D356-BF3F-4B35-82A2-022A8A750FB3}" dt="2024-02-14T08:24:21.497" v="551" actId="6549"/>
          <ac:spMkLst>
            <pc:docMk/>
            <pc:sldMk cId="2419983458" sldId="595"/>
            <ac:spMk id="9" creationId="{340053C9-8C8A-861A-1422-540F6920CE6B}"/>
          </ac:spMkLst>
        </pc:spChg>
        <pc:spChg chg="del mod">
          <ac:chgData name="Zhao Jin" userId="cd05a825-544c-438a-9ba1-08e63db50b47" providerId="ADAL" clId="{F0D8D356-BF3F-4B35-82A2-022A8A750FB3}" dt="2024-02-14T08:19:50.322" v="367" actId="478"/>
          <ac:spMkLst>
            <pc:docMk/>
            <pc:sldMk cId="2419983458" sldId="595"/>
            <ac:spMk id="11" creationId="{552429B4-BD20-4EAF-8B36-51498E5AACDA}"/>
          </ac:spMkLst>
        </pc:spChg>
        <pc:graphicFrameChg chg="add del mod modGraphic">
          <ac:chgData name="Zhao Jin" userId="cd05a825-544c-438a-9ba1-08e63db50b47" providerId="ADAL" clId="{F0D8D356-BF3F-4B35-82A2-022A8A750FB3}" dt="2024-02-14T08:07:00.254" v="256" actId="478"/>
          <ac:graphicFrameMkLst>
            <pc:docMk/>
            <pc:sldMk cId="2419983458" sldId="595"/>
            <ac:graphicFrameMk id="5" creationId="{A2F798B8-079E-829D-DFE1-C77AAF34E4C9}"/>
          </ac:graphicFrameMkLst>
        </pc:graphicFrameChg>
      </pc:sldChg>
      <pc:sldChg chg="addSp delSp modSp add mod">
        <pc:chgData name="Zhao Jin" userId="cd05a825-544c-438a-9ba1-08e63db50b47" providerId="ADAL" clId="{F0D8D356-BF3F-4B35-82A2-022A8A750FB3}" dt="2024-02-14T08:47:34.884" v="1959" actId="20577"/>
        <pc:sldMkLst>
          <pc:docMk/>
          <pc:sldMk cId="2725745500" sldId="596"/>
        </pc:sldMkLst>
        <pc:spChg chg="add mod ord">
          <ac:chgData name="Zhao Jin" userId="cd05a825-544c-438a-9ba1-08e63db50b47" providerId="ADAL" clId="{F0D8D356-BF3F-4B35-82A2-022A8A750FB3}" dt="2024-02-14T08:40:21.882" v="1538" actId="20577"/>
          <ac:spMkLst>
            <pc:docMk/>
            <pc:sldMk cId="2725745500" sldId="596"/>
            <ac:spMk id="5" creationId="{580F154A-663F-A546-695A-5AC8BAF031F3}"/>
          </ac:spMkLst>
        </pc:spChg>
        <pc:spChg chg="add del mod">
          <ac:chgData name="Zhao Jin" userId="cd05a825-544c-438a-9ba1-08e63db50b47" providerId="ADAL" clId="{F0D8D356-BF3F-4B35-82A2-022A8A750FB3}" dt="2024-02-14T08:38:27.084" v="1431" actId="478"/>
          <ac:spMkLst>
            <pc:docMk/>
            <pc:sldMk cId="2725745500" sldId="596"/>
            <ac:spMk id="6" creationId="{84C5499E-D409-14E5-03BE-8FE2BC3DDE8C}"/>
          </ac:spMkLst>
        </pc:spChg>
        <pc:spChg chg="add del mod">
          <ac:chgData name="Zhao Jin" userId="cd05a825-544c-438a-9ba1-08e63db50b47" providerId="ADAL" clId="{F0D8D356-BF3F-4B35-82A2-022A8A750FB3}" dt="2024-02-14T08:38:30.099" v="1433" actId="478"/>
          <ac:spMkLst>
            <pc:docMk/>
            <pc:sldMk cId="2725745500" sldId="596"/>
            <ac:spMk id="7" creationId="{9689F2D4-2156-B71D-04D3-F8488397396E}"/>
          </ac:spMkLst>
        </pc:spChg>
        <pc:spChg chg="del mod">
          <ac:chgData name="Zhao Jin" userId="cd05a825-544c-438a-9ba1-08e63db50b47" providerId="ADAL" clId="{F0D8D356-BF3F-4B35-82A2-022A8A750FB3}" dt="2024-02-14T08:17:26.405" v="327" actId="478"/>
          <ac:spMkLst>
            <pc:docMk/>
            <pc:sldMk cId="2725745500" sldId="596"/>
            <ac:spMk id="8" creationId="{A3475B54-AEFF-BB33-C9C2-EEF67467FE54}"/>
          </ac:spMkLst>
        </pc:spChg>
        <pc:spChg chg="add mod">
          <ac:chgData name="Zhao Jin" userId="cd05a825-544c-438a-9ba1-08e63db50b47" providerId="ADAL" clId="{F0D8D356-BF3F-4B35-82A2-022A8A750FB3}" dt="2024-02-14T08:42:18.636" v="1617" actId="1037"/>
          <ac:spMkLst>
            <pc:docMk/>
            <pc:sldMk cId="2725745500" sldId="596"/>
            <ac:spMk id="17" creationId="{B2FC57E6-46E4-7EF9-E077-B80BD0AF89FB}"/>
          </ac:spMkLst>
        </pc:spChg>
        <pc:spChg chg="add mod">
          <ac:chgData name="Zhao Jin" userId="cd05a825-544c-438a-9ba1-08e63db50b47" providerId="ADAL" clId="{F0D8D356-BF3F-4B35-82A2-022A8A750FB3}" dt="2024-02-14T08:45:30.369" v="1803" actId="20577"/>
          <ac:spMkLst>
            <pc:docMk/>
            <pc:sldMk cId="2725745500" sldId="596"/>
            <ac:spMk id="18" creationId="{0D877174-B608-2262-4EAE-60AE3FA21B34}"/>
          </ac:spMkLst>
        </pc:spChg>
        <pc:spChg chg="add mod">
          <ac:chgData name="Zhao Jin" userId="cd05a825-544c-438a-9ba1-08e63db50b47" providerId="ADAL" clId="{F0D8D356-BF3F-4B35-82A2-022A8A750FB3}" dt="2024-02-14T08:47:34.884" v="1959" actId="20577"/>
          <ac:spMkLst>
            <pc:docMk/>
            <pc:sldMk cId="2725745500" sldId="596"/>
            <ac:spMk id="19" creationId="{333CFD7B-F80E-E439-2780-C3346B17989A}"/>
          </ac:spMkLst>
        </pc:spChg>
        <pc:spChg chg="del mod">
          <ac:chgData name="Zhao Jin" userId="cd05a825-544c-438a-9ba1-08e63db50b47" providerId="ADAL" clId="{F0D8D356-BF3F-4B35-82A2-022A8A750FB3}" dt="2024-02-14T08:38:18.984" v="1426" actId="478"/>
          <ac:spMkLst>
            <pc:docMk/>
            <pc:sldMk cId="2725745500" sldId="596"/>
            <ac:spMk id="84" creationId="{490DCF4D-FE96-12EC-8826-0A92A7A7078D}"/>
          </ac:spMkLst>
        </pc:spChg>
        <pc:spChg chg="mod">
          <ac:chgData name="Zhao Jin" userId="cd05a825-544c-438a-9ba1-08e63db50b47" providerId="ADAL" clId="{F0D8D356-BF3F-4B35-82A2-022A8A750FB3}" dt="2024-02-14T08:43:02.066" v="1653" actId="20577"/>
          <ac:spMkLst>
            <pc:docMk/>
            <pc:sldMk cId="2725745500" sldId="596"/>
            <ac:spMk id="14338" creationId="{E4EAD919-8CBB-1D73-A9E0-F8C39C80B601}"/>
          </ac:spMkLst>
        </pc:spChg>
        <pc:picChg chg="del">
          <ac:chgData name="Zhao Jin" userId="cd05a825-544c-438a-9ba1-08e63db50b47" providerId="ADAL" clId="{F0D8D356-BF3F-4B35-82A2-022A8A750FB3}" dt="2024-02-14T08:14:29.326" v="268" actId="478"/>
          <ac:picMkLst>
            <pc:docMk/>
            <pc:sldMk cId="2725745500" sldId="596"/>
            <ac:picMk id="3" creationId="{D1CC86DF-2B7A-973F-0483-422007675AFF}"/>
          </ac:picMkLst>
        </pc:picChg>
        <pc:cxnChg chg="add del mod">
          <ac:chgData name="Zhao Jin" userId="cd05a825-544c-438a-9ba1-08e63db50b47" providerId="ADAL" clId="{F0D8D356-BF3F-4B35-82A2-022A8A750FB3}" dt="2024-02-14T08:43:41.259" v="1661" actId="478"/>
          <ac:cxnSpMkLst>
            <pc:docMk/>
            <pc:sldMk cId="2725745500" sldId="596"/>
            <ac:cxnSpMk id="10" creationId="{2A246355-3A35-A474-3D7C-08C42D99F86E}"/>
          </ac:cxnSpMkLst>
        </pc:cxnChg>
        <pc:cxnChg chg="add del mod">
          <ac:chgData name="Zhao Jin" userId="cd05a825-544c-438a-9ba1-08e63db50b47" providerId="ADAL" clId="{F0D8D356-BF3F-4B35-82A2-022A8A750FB3}" dt="2024-02-14T08:43:47.604" v="1664" actId="478"/>
          <ac:cxnSpMkLst>
            <pc:docMk/>
            <pc:sldMk cId="2725745500" sldId="596"/>
            <ac:cxnSpMk id="12" creationId="{02271CC9-0194-891D-63A3-5B408C84BF32}"/>
          </ac:cxnSpMkLst>
        </pc:cxnChg>
        <pc:cxnChg chg="add del mod">
          <ac:chgData name="Zhao Jin" userId="cd05a825-544c-438a-9ba1-08e63db50b47" providerId="ADAL" clId="{F0D8D356-BF3F-4B35-82A2-022A8A750FB3}" dt="2024-02-14T08:43:46.592" v="1663" actId="478"/>
          <ac:cxnSpMkLst>
            <pc:docMk/>
            <pc:sldMk cId="2725745500" sldId="596"/>
            <ac:cxnSpMk id="21" creationId="{D5D55E92-BE99-4F25-474F-F1F5422CA780}"/>
          </ac:cxnSpMkLst>
        </pc:cxnChg>
      </pc:sldChg>
      <pc:sldChg chg="modSp add del mod">
        <pc:chgData name="Zhao Jin" userId="cd05a825-544c-438a-9ba1-08e63db50b47" providerId="ADAL" clId="{F0D8D356-BF3F-4B35-82A2-022A8A750FB3}" dt="2024-02-14T08:19:03.879" v="346" actId="47"/>
        <pc:sldMkLst>
          <pc:docMk/>
          <pc:sldMk cId="287079181" sldId="597"/>
        </pc:sldMkLst>
        <pc:spChg chg="mod">
          <ac:chgData name="Zhao Jin" userId="cd05a825-544c-438a-9ba1-08e63db50b47" providerId="ADAL" clId="{F0D8D356-BF3F-4B35-82A2-022A8A750FB3}" dt="2024-02-14T08:04:32.629" v="244" actId="13926"/>
          <ac:spMkLst>
            <pc:docMk/>
            <pc:sldMk cId="287079181" sldId="597"/>
            <ac:spMk id="84" creationId="{D081A6FA-09DD-803E-ECF5-D077415328E7}"/>
          </ac:spMkLst>
        </pc:spChg>
        <pc:spChg chg="mod">
          <ac:chgData name="Zhao Jin" userId="cd05a825-544c-438a-9ba1-08e63db50b47" providerId="ADAL" clId="{F0D8D356-BF3F-4B35-82A2-022A8A750FB3}" dt="2024-02-14T08:04:04.349" v="240" actId="20577"/>
          <ac:spMkLst>
            <pc:docMk/>
            <pc:sldMk cId="287079181" sldId="597"/>
            <ac:spMk id="14338" creationId="{6D92B9AF-01C6-2341-8359-5B464081364A}"/>
          </ac:spMkLst>
        </pc:spChg>
      </pc:sldChg>
      <pc:sldChg chg="addSp delSp modSp add mod addAnim delAnim modAnim">
        <pc:chgData name="Zhao Jin" userId="cd05a825-544c-438a-9ba1-08e63db50b47" providerId="ADAL" clId="{F0D8D356-BF3F-4B35-82A2-022A8A750FB3}" dt="2024-02-14T08:34:44.356" v="985" actId="20577"/>
        <pc:sldMkLst>
          <pc:docMk/>
          <pc:sldMk cId="1633453151" sldId="598"/>
        </pc:sldMkLst>
        <pc:spChg chg="mod topLvl">
          <ac:chgData name="Zhao Jin" userId="cd05a825-544c-438a-9ba1-08e63db50b47" providerId="ADAL" clId="{F0D8D356-BF3F-4B35-82A2-022A8A750FB3}" dt="2024-02-14T08:31:26.185" v="795" actId="207"/>
          <ac:spMkLst>
            <pc:docMk/>
            <pc:sldMk cId="1633453151" sldId="598"/>
            <ac:spMk id="6" creationId="{D30103D3-66AB-9479-E898-08E79808DD1E}"/>
          </ac:spMkLst>
        </pc:spChg>
        <pc:spChg chg="del mod topLvl">
          <ac:chgData name="Zhao Jin" userId="cd05a825-544c-438a-9ba1-08e63db50b47" providerId="ADAL" clId="{F0D8D356-BF3F-4B35-82A2-022A8A750FB3}" dt="2024-02-14T08:28:10.167" v="597" actId="478"/>
          <ac:spMkLst>
            <pc:docMk/>
            <pc:sldMk cId="1633453151" sldId="598"/>
            <ac:spMk id="7" creationId="{44C6A9E4-1621-4D04-5E35-1A0EE032F591}"/>
          </ac:spMkLst>
        </pc:spChg>
        <pc:spChg chg="del mod">
          <ac:chgData name="Zhao Jin" userId="cd05a825-544c-438a-9ba1-08e63db50b47" providerId="ADAL" clId="{F0D8D356-BF3F-4B35-82A2-022A8A750FB3}" dt="2024-02-14T08:27:32.795" v="571" actId="478"/>
          <ac:spMkLst>
            <pc:docMk/>
            <pc:sldMk cId="1633453151" sldId="598"/>
            <ac:spMk id="8" creationId="{73792E4A-8BE4-6985-9166-C2C4AD8FDDEA}"/>
          </ac:spMkLst>
        </pc:spChg>
        <pc:spChg chg="del">
          <ac:chgData name="Zhao Jin" userId="cd05a825-544c-438a-9ba1-08e63db50b47" providerId="ADAL" clId="{F0D8D356-BF3F-4B35-82A2-022A8A750FB3}" dt="2024-02-14T08:07:37.132" v="259" actId="478"/>
          <ac:spMkLst>
            <pc:docMk/>
            <pc:sldMk cId="1633453151" sldId="598"/>
            <ac:spMk id="11" creationId="{A0EE1D25-BD05-306D-CCED-66B0F01CE255}"/>
          </ac:spMkLst>
        </pc:spChg>
        <pc:spChg chg="mod">
          <ac:chgData name="Zhao Jin" userId="cd05a825-544c-438a-9ba1-08e63db50b47" providerId="ADAL" clId="{F0D8D356-BF3F-4B35-82A2-022A8A750FB3}" dt="2024-02-14T08:29:21.786" v="694" actId="20577"/>
          <ac:spMkLst>
            <pc:docMk/>
            <pc:sldMk cId="1633453151" sldId="598"/>
            <ac:spMk id="14338" creationId="{16B473A1-DACB-0EBC-79C3-50B9B11C6197}"/>
          </ac:spMkLst>
        </pc:spChg>
        <pc:grpChg chg="add del mod">
          <ac:chgData name="Zhao Jin" userId="cd05a825-544c-438a-9ba1-08e63db50b47" providerId="ADAL" clId="{F0D8D356-BF3F-4B35-82A2-022A8A750FB3}" dt="2024-02-14T08:28:10.167" v="597" actId="478"/>
          <ac:grpSpMkLst>
            <pc:docMk/>
            <pc:sldMk cId="1633453151" sldId="598"/>
            <ac:grpSpMk id="5" creationId="{730B0EE9-665C-643A-2123-3D1C7DF8B463}"/>
          </ac:grpSpMkLst>
        </pc:grpChg>
        <pc:graphicFrameChg chg="add mod modGraphic">
          <ac:chgData name="Zhao Jin" userId="cd05a825-544c-438a-9ba1-08e63db50b47" providerId="ADAL" clId="{F0D8D356-BF3F-4B35-82A2-022A8A750FB3}" dt="2024-02-14T08:34:44.356" v="985" actId="20577"/>
          <ac:graphicFrameMkLst>
            <pc:docMk/>
            <pc:sldMk cId="1633453151" sldId="598"/>
            <ac:graphicFrameMk id="9" creationId="{3C8F59A3-3A43-6307-9F11-C3386ED95AE0}"/>
          </ac:graphicFrameMkLst>
        </pc:graphicFrameChg>
        <pc:picChg chg="del">
          <ac:chgData name="Zhao Jin" userId="cd05a825-544c-438a-9ba1-08e63db50b47" providerId="ADAL" clId="{F0D8D356-BF3F-4B35-82A2-022A8A750FB3}" dt="2024-02-14T08:07:34.568" v="258" actId="478"/>
          <ac:picMkLst>
            <pc:docMk/>
            <pc:sldMk cId="1633453151" sldId="598"/>
            <ac:picMk id="4" creationId="{8E96E9A4-7B17-8FE8-30F6-A814AF49ABD9}"/>
          </ac:picMkLst>
        </pc:picChg>
      </pc:sldChg>
      <pc:sldChg chg="modSp add mod ord">
        <pc:chgData name="Zhao Jin" userId="cd05a825-544c-438a-9ba1-08e63db50b47" providerId="ADAL" clId="{F0D8D356-BF3F-4B35-82A2-022A8A750FB3}" dt="2024-02-14T08:43:36.275" v="1660" actId="14100"/>
        <pc:sldMkLst>
          <pc:docMk/>
          <pc:sldMk cId="430111063" sldId="599"/>
        </pc:sldMkLst>
        <pc:spChg chg="mod">
          <ac:chgData name="Zhao Jin" userId="cd05a825-544c-438a-9ba1-08e63db50b47" providerId="ADAL" clId="{F0D8D356-BF3F-4B35-82A2-022A8A750FB3}" dt="2024-02-14T08:43:27.447" v="1657" actId="1076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F0D8D356-BF3F-4B35-82A2-022A8A750FB3}" dt="2024-02-14T08:41:38.392" v="1599" actId="313"/>
          <ac:spMkLst>
            <pc:docMk/>
            <pc:sldMk cId="430111063" sldId="599"/>
            <ac:spMk id="7" creationId="{57900B06-93DC-4197-7BF3-C992FCECA9DD}"/>
          </ac:spMkLst>
        </pc:spChg>
        <pc:spChg chg="mod">
          <ac:chgData name="Zhao Jin" userId="cd05a825-544c-438a-9ba1-08e63db50b47" providerId="ADAL" clId="{F0D8D356-BF3F-4B35-82A2-022A8A750FB3}" dt="2024-02-14T08:42:00.906" v="1607" actId="1035"/>
          <ac:spMkLst>
            <pc:docMk/>
            <pc:sldMk cId="430111063" sldId="599"/>
            <ac:spMk id="84" creationId="{3B15B752-4462-F3F7-8B96-7B6458F1E6B2}"/>
          </ac:spMkLst>
        </pc:spChg>
        <pc:spChg chg="mod">
          <ac:chgData name="Zhao Jin" userId="cd05a825-544c-438a-9ba1-08e63db50b47" providerId="ADAL" clId="{F0D8D356-BF3F-4B35-82A2-022A8A750FB3}" dt="2024-02-14T08:38:12.261" v="1424" actId="6549"/>
          <ac:spMkLst>
            <pc:docMk/>
            <pc:sldMk cId="430111063" sldId="599"/>
            <ac:spMk id="14338" creationId="{EFE4EAF8-01E2-1AD1-5D40-F046ED02CA31}"/>
          </ac:spMkLst>
        </pc:spChg>
        <pc:cxnChg chg="mod">
          <ac:chgData name="Zhao Jin" userId="cd05a825-544c-438a-9ba1-08e63db50b47" providerId="ADAL" clId="{F0D8D356-BF3F-4B35-82A2-022A8A750FB3}" dt="2024-02-14T08:43:36.275" v="1660" actId="14100"/>
          <ac:cxnSpMkLst>
            <pc:docMk/>
            <pc:sldMk cId="430111063" sldId="599"/>
            <ac:cxnSpMk id="10" creationId="{CF8570F6-7BB5-ABDD-E9A1-D73CE2B69BB5}"/>
          </ac:cxnSpMkLst>
        </pc:cxnChg>
        <pc:cxnChg chg="mod">
          <ac:chgData name="Zhao Jin" userId="cd05a825-544c-438a-9ba1-08e63db50b47" providerId="ADAL" clId="{F0D8D356-BF3F-4B35-82A2-022A8A750FB3}" dt="2024-02-14T08:42:00.906" v="1607" actId="1035"/>
          <ac:cxnSpMkLst>
            <pc:docMk/>
            <pc:sldMk cId="430111063" sldId="599"/>
            <ac:cxnSpMk id="12" creationId="{48D4FE74-3E55-8E97-ABB4-38C7FFE6B95E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5DE190B2-632A-4C70-88B1-B57A4D75C084}"/>
    <pc:docChg chg="modSld modMainMaster">
      <pc:chgData name="Zhao Jin" userId="cd05a825-544c-438a-9ba1-08e63db50b47" providerId="ADAL" clId="{5DE190B2-632A-4C70-88B1-B57A4D75C084}" dt="2024-02-01T09:42:30.465" v="0"/>
      <pc:docMkLst>
        <pc:docMk/>
      </pc:docMkLst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078418712" sldId="52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078418712" sldId="525"/>
            <ac:spMk id="3" creationId="{0066D5D7-2343-66A3-CB1E-769934A464D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427618944" sldId="553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427618944" sldId="553"/>
            <ac:spMk id="4" creationId="{840FFAF3-8729-3E6D-F2F2-3508A86B6852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663851036" sldId="559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663851036" sldId="559"/>
            <ac:spMk id="3" creationId="{AA8E4040-4C97-A966-148A-1F54957D7018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971208294" sldId="56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971208294" sldId="560"/>
            <ac:spMk id="3" creationId="{B76941A4-FCDE-5D6C-9228-5EB4362BC08E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894186310" sldId="56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894186310" sldId="564"/>
            <ac:spMk id="3" creationId="{528FE17D-5D9B-CDAB-9065-C0FF6ED7F7A5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156536479" sldId="59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156536479" sldId="590"/>
            <ac:spMk id="3" creationId="{CDF29C01-3F92-5444-18E2-DCAF0BC61C11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217225800" sldId="59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217225800" sldId="594"/>
            <ac:spMk id="3" creationId="{C9095EB9-5B9B-0B80-A4DF-2A57FFB67FF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419983458" sldId="59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419983458" sldId="595"/>
            <ac:spMk id="3" creationId="{C32FA6EB-A7B4-C963-3BE3-19AF0A0B4E63}"/>
          </ac:spMkLst>
        </pc:spChg>
      </pc:sldChg>
      <pc:sldMasterChg chg="modSp modSldLayout">
        <pc:chgData name="Zhao Jin" userId="cd05a825-544c-438a-9ba1-08e63db50b47" providerId="ADAL" clId="{5DE190B2-632A-4C70-88B1-B57A4D75C084}" dt="2024-02-01T09:42:30.46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8AA1-184B-041B-D7D6-41B2D5DB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6A02BCE-612F-82F7-A175-98BD2C571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3CFEEBA-6E90-7B74-4E45-8544094D2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DB28746-E79D-32AF-4FA0-F7E901D19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3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A4823-BAE0-8168-8EAD-4FC06D44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3124BBA-48DF-3986-C436-E06D092228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9A9F4C-78C4-08BA-5A6D-CA10BDB58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7C30EE4-FCAD-7B1A-DDB5-8E696D336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011F-FB9D-E444-136C-A614BE05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FB003C7-1213-1B16-A780-E6C6D7D120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2423C2-9FB8-6DB3-F891-00CA37BE1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7E122D0-009E-05CD-5598-CB2E77B4B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B71E3-4750-1097-0D04-16F4B032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9F3F73B-5D1C-3309-CEEF-11D8BE9E26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9E3228-B347-B7E9-58A2-FDFDF8B11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AA1D694-C883-C10B-70F4-4E3E44511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0C7B7-EE2E-7079-6708-53B4628D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1D2D89-C52C-DB9B-D1A1-197200D1A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9494F0-41BA-ED96-D023-84DBD4F21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659850-2A8C-A00A-98A6-9AB461BF4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0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6A83-AE3F-653C-E1A7-AE8A66F5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4F68F1-3307-B5CF-4772-0C67F4BBC7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CBECA6-BE38-9CF2-D51D-09130FC59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8D3BD4-4661-D09E-4B41-26E39B64A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0000FF"/>
                </a:solidFill>
              </a:rPr>
              <a:t>assertion</a:t>
            </a:r>
            <a:r>
              <a:rPr lang="en-US" sz="2800" dirty="0"/>
              <a:t>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E4040-4C97-A966-148A-1F5495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69005-533D-5024-83D3-9BA2D148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C8D99C4-BCF0-B2E5-3536-92383187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D567CF-D4F3-6E46-4C47-B8ED5206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0E6F0-C9D2-7B6A-A001-72BAC99DE534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D01BA-2AEC-CECC-2FE0-3C027D97CB22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DAE96-1E0C-40A7-83B9-A8FE05D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AC8BC-FFC2-15C7-5790-0127F53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96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941A4-FCDE-5D6C-9228-5EB4362B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200C0-0134-E939-588E-46FD9497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6F45536-5AE0-D0C6-E53C-D0CCC64E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835CFD8-70D6-38AC-ECBA-31B0B24BE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3C19A-DB07-8986-2045-4244BDAEFBE0}"/>
              </a:ext>
            </a:extLst>
          </p:cNvPr>
          <p:cNvSpPr txBox="1"/>
          <p:nvPr/>
        </p:nvSpPr>
        <p:spPr>
          <a:xfrm>
            <a:off x="815508" y="1726566"/>
            <a:ext cx="77411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i == n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product == n! }</a:t>
            </a:r>
            <a:r>
              <a:rPr lang="en-US" b="1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63FEF-4AD8-B861-02F7-B269EA9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9A4D0-F7E2-AE68-208F-A35E9BD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67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altLang="zh-CN" sz="6000" dirty="0"/>
              <a:t>Use the recess week to </a:t>
            </a:r>
            <a:r>
              <a:rPr lang="en-US" altLang="zh-CN" sz="6000" dirty="0">
                <a:solidFill>
                  <a:srgbClr val="0000FF"/>
                </a:solidFill>
              </a:rPr>
              <a:t>catch up </a:t>
            </a:r>
            <a:r>
              <a:rPr lang="en-US" altLang="zh-CN" sz="6000" dirty="0"/>
              <a:t>and </a:t>
            </a:r>
            <a:r>
              <a:rPr lang="en-US" altLang="zh-CN" sz="6000" dirty="0">
                <a:solidFill>
                  <a:srgbClr val="0000FF"/>
                </a:solidFill>
              </a:rPr>
              <a:t>prepare for the m</a:t>
            </a:r>
            <a:r>
              <a:rPr lang="en-US" sz="6000" dirty="0">
                <a:solidFill>
                  <a:srgbClr val="0000FF"/>
                </a:solidFill>
              </a:rPr>
              <a:t>idterm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6D5D7-2343-66A3-CB1E-769934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FE17D-5D9B-CDAB-9065-C0FF6ED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3831452"/>
            <a:ext cx="538814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718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9C01-3F92-5444-18E2-DCAF0BC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2F3A3-1E2A-4EB8-0579-1D9E2B99FF19}"/>
              </a:ext>
            </a:extLst>
          </p:cNvPr>
          <p:cNvSpPr txBox="1"/>
          <p:nvPr/>
        </p:nvSpPr>
        <p:spPr>
          <a:xfrm>
            <a:off x="857017" y="4967052"/>
            <a:ext cx="38382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for ( </a:t>
            </a:r>
            <a:r>
              <a:rPr lang="en-US" sz="2000" dirty="0">
                <a:solidFill>
                  <a:srgbClr val="CC00FF"/>
                </a:solidFill>
              </a:rPr>
              <a:t>initialize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6600"/>
                </a:solidFill>
              </a:rPr>
              <a:t>update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95EB9-5B9B-0B80-A4DF-2A57FFB6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4095-ECC1-81BB-927A-FEA0F3560230}"/>
              </a:ext>
            </a:extLst>
          </p:cNvPr>
          <p:cNvSpPr txBox="1"/>
          <p:nvPr/>
        </p:nvSpPr>
        <p:spPr>
          <a:xfrm>
            <a:off x="6293346" y="3879062"/>
            <a:ext cx="252103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explicit start / end / update.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62E-440B-4DD1-C623-26FB48373B19}"/>
              </a:ext>
            </a:extLst>
          </p:cNvPr>
          <p:cNvSpPr txBox="1"/>
          <p:nvPr/>
        </p:nvSpPr>
        <p:spPr>
          <a:xfrm>
            <a:off x="3612921" y="3883671"/>
            <a:ext cx="24666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while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A6EB-A7B4-C963-3BE3-19AF0A0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742EF-9974-FFB1-220A-1C02DB863F38}"/>
              </a:ext>
            </a:extLst>
          </p:cNvPr>
          <p:cNvSpPr txBox="1"/>
          <p:nvPr/>
        </p:nvSpPr>
        <p:spPr>
          <a:xfrm>
            <a:off x="6293346" y="388554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</a:t>
            </a:r>
            <a:r>
              <a:rPr lang="en-US" altLang="zh-CN" dirty="0"/>
              <a:t>must be done at least once</a:t>
            </a:r>
            <a:r>
              <a:rPr lang="en-SG" altLang="zh-C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53C9-8C8A-861A-1422-540F6920CE6B}"/>
              </a:ext>
            </a:extLst>
          </p:cNvPr>
          <p:cNvSpPr txBox="1"/>
          <p:nvPr/>
        </p:nvSpPr>
        <p:spPr>
          <a:xfrm>
            <a:off x="3612921" y="3883671"/>
            <a:ext cx="2466600" cy="1015663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do </a:t>
            </a: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);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AB48-B63A-2F72-2D03-0810E31B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B473A1-DACB-0EBC-79C3-50B9B11C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Nested Loops (w/ tracing)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583CE9-641C-F41A-E24F-55C32BE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B57A-A60D-4412-5F4E-0B6082CC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03D3-66AB-9479-E898-08E79808DD1E}"/>
              </a:ext>
            </a:extLst>
          </p:cNvPr>
          <p:cNvSpPr txBox="1"/>
          <p:nvPr/>
        </p:nvSpPr>
        <p:spPr>
          <a:xfrm>
            <a:off x="603849" y="1260195"/>
            <a:ext cx="309914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F59A3-3A43-6307-9F11-C3386ED9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21231"/>
              </p:ext>
            </p:extLst>
          </p:nvPr>
        </p:nvGraphicFramePr>
        <p:xfrm>
          <a:off x="3824799" y="1252591"/>
          <a:ext cx="5124163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6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463381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581236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a&lt;=4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b&lt;=10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outer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884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996B53-68CE-249A-B9DB-AA73CDB6ED15}"/>
              </a:ext>
            </a:extLst>
          </p:cNvPr>
          <p:cNvSpPr/>
          <p:nvPr/>
        </p:nvSpPr>
        <p:spPr>
          <a:xfrm>
            <a:off x="3911097" y="1665838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CC6DA-0ACE-0521-BC97-E302FDB9DDAB}"/>
              </a:ext>
            </a:extLst>
          </p:cNvPr>
          <p:cNvSpPr/>
          <p:nvPr/>
        </p:nvSpPr>
        <p:spPr>
          <a:xfrm>
            <a:off x="3911095" y="2043063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82A96-EEED-4EF1-6646-10FA0A29916F}"/>
              </a:ext>
            </a:extLst>
          </p:cNvPr>
          <p:cNvSpPr/>
          <p:nvPr/>
        </p:nvSpPr>
        <p:spPr>
          <a:xfrm>
            <a:off x="3911094" y="240559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8AA8D-6102-0716-0DFC-62D55A5FE2C8}"/>
              </a:ext>
            </a:extLst>
          </p:cNvPr>
          <p:cNvSpPr/>
          <p:nvPr/>
        </p:nvSpPr>
        <p:spPr>
          <a:xfrm>
            <a:off x="3911093" y="3051415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7A25F-A34B-3AC9-111F-A868ED715E25}"/>
              </a:ext>
            </a:extLst>
          </p:cNvPr>
          <p:cNvSpPr/>
          <p:nvPr/>
        </p:nvSpPr>
        <p:spPr>
          <a:xfrm>
            <a:off x="3904101" y="368794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4E98B-C083-8FAE-3DE9-BB80AFDFFFD5}"/>
              </a:ext>
            </a:extLst>
          </p:cNvPr>
          <p:cNvSpPr/>
          <p:nvPr/>
        </p:nvSpPr>
        <p:spPr>
          <a:xfrm>
            <a:off x="3911091" y="4309903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4E273-CBF4-CD3E-2464-AACAFBC0C446}"/>
              </a:ext>
            </a:extLst>
          </p:cNvPr>
          <p:cNvSpPr/>
          <p:nvPr/>
        </p:nvSpPr>
        <p:spPr>
          <a:xfrm>
            <a:off x="3911090" y="4946727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8F2C5-4B1F-FA0E-2AAB-6B96227C377D}"/>
              </a:ext>
            </a:extLst>
          </p:cNvPr>
          <p:cNvSpPr/>
          <p:nvPr/>
        </p:nvSpPr>
        <p:spPr>
          <a:xfrm>
            <a:off x="3904103" y="534960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E5B5-BC83-9AA3-E9C4-A4FD3D7BF949}"/>
              </a:ext>
            </a:extLst>
          </p:cNvPr>
          <p:cNvSpPr/>
          <p:nvPr/>
        </p:nvSpPr>
        <p:spPr>
          <a:xfrm>
            <a:off x="3904102" y="5962710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45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F99D-A3DD-E7EA-9148-721D8096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0A27A5-6265-4780-9066-68FE6277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7127C1-D47B-3069-6716-AFCD1F6541DA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5031-919A-B0D5-243B-A05F5BA81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3AB85A-1901-7C1A-A9A3-56B7D567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99E8-661B-9800-F1CF-1885D24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3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94B5-F3C8-396C-A118-11B8BEE8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E4EAF8-01E2-1AD1-5D40-F046ED02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Conversion between Iteration and Recursion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15B752-4462-F3F7-8B96-7B6458F1E6B2}"/>
              </a:ext>
            </a:extLst>
          </p:cNvPr>
          <p:cNvSpPr txBox="1"/>
          <p:nvPr/>
        </p:nvSpPr>
        <p:spPr>
          <a:xfrm>
            <a:off x="539885" y="1287998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E0B25-21C6-E423-C1AE-83AB28D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0959-F031-FD68-648A-A7BCF27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8E83-83E9-33E9-8124-1349555AF034}"/>
              </a:ext>
            </a:extLst>
          </p:cNvPr>
          <p:cNvSpPr txBox="1"/>
          <p:nvPr/>
        </p:nvSpPr>
        <p:spPr>
          <a:xfrm>
            <a:off x="3429000" y="368314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0B06-93DC-4197-7BF3-C992FCECA9DD}"/>
              </a:ext>
            </a:extLst>
          </p:cNvPr>
          <p:cNvSpPr txBox="1"/>
          <p:nvPr/>
        </p:nvSpPr>
        <p:spPr>
          <a:xfrm>
            <a:off x="6165764" y="1294483"/>
            <a:ext cx="266869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recursion to get the result of performing all but the last step of computations.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27245-A6C2-DEED-F6C1-307576F36A86}"/>
              </a:ext>
            </a:extLst>
          </p:cNvPr>
          <p:cNvSpPr txBox="1"/>
          <p:nvPr/>
        </p:nvSpPr>
        <p:spPr>
          <a:xfrm>
            <a:off x="539885" y="5222753"/>
            <a:ext cx="269624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Expand all the computations in the recursion into separate iterations.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8570F6-7BB5-ABDD-E9A1-D73CE2B69BB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796378" y="4150323"/>
            <a:ext cx="1632623" cy="963980"/>
          </a:xfrm>
          <a:prstGeom prst="bentConnector3">
            <a:avLst>
              <a:gd name="adj1" fmla="val 1000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D4FE74-3E55-8E97-ABB4-38C7FFE6B95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5945347" y="2719159"/>
            <a:ext cx="1681138" cy="957498"/>
          </a:xfrm>
          <a:prstGeom prst="bentConnector3">
            <a:avLst>
              <a:gd name="adj1" fmla="val 997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DCB6-034F-C907-9BC2-A551798C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EAD919-8CBB-1D73-A9E0-F8C39C80B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Variants of Recursion…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CD5C8-B882-BFF4-5249-25F8CB2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3C98-69C4-3B3F-C287-FE82E0F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C57E6-46E4-7EF9-E077-B80BD0AF89FB}"/>
              </a:ext>
            </a:extLst>
          </p:cNvPr>
          <p:cNvSpPr txBox="1"/>
          <p:nvPr/>
        </p:nvSpPr>
        <p:spPr>
          <a:xfrm>
            <a:off x="541318" y="129463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F154A-663F-A546-695A-5AC8BAF031F3}"/>
              </a:ext>
            </a:extLst>
          </p:cNvPr>
          <p:cNvSpPr txBox="1"/>
          <p:nvPr/>
        </p:nvSpPr>
        <p:spPr>
          <a:xfrm>
            <a:off x="3429000" y="3683142"/>
            <a:ext cx="540546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factorial_v2(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factorial(n –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 * result);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77174-B608-2262-4EAE-60AE3FA21B34}"/>
              </a:ext>
            </a:extLst>
          </p:cNvPr>
          <p:cNvSpPr txBox="1"/>
          <p:nvPr/>
        </p:nvSpPr>
        <p:spPr>
          <a:xfrm>
            <a:off x="6165764" y="1300968"/>
            <a:ext cx="2668698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factorial(5)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factorial(4)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4 * factorial(3)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factorial(n) to compute n!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CFD7B-F80E-E439-2780-C3346B17989A}"/>
              </a:ext>
            </a:extLst>
          </p:cNvPr>
          <p:cNvSpPr txBox="1"/>
          <p:nvPr/>
        </p:nvSpPr>
        <p:spPr>
          <a:xfrm>
            <a:off x="604736" y="4514338"/>
            <a:ext cx="2631332" cy="2031325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factorial_v2(5,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factorial_v2(4, 5)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factorial_v2(3, 5*4)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factorial_v2(2, 5*4*3)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factorial_v2(n, 1) to compute n!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57455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13364</TotalTime>
  <Words>1373</Words>
  <Application>Microsoft Office PowerPoint</Application>
  <PresentationFormat>On-screen Show (4:3)</PresentationFormat>
  <Paragraphs>356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Loops</vt:lpstr>
      <vt:lpstr>The for Loop </vt:lpstr>
      <vt:lpstr>The while Loop </vt:lpstr>
      <vt:lpstr>The do-while Loop </vt:lpstr>
      <vt:lpstr>Nested Loops (w/ tracing)</vt:lpstr>
      <vt:lpstr>Repetition through Recursion</vt:lpstr>
      <vt:lpstr>Conversion between Iteration and Recursion</vt:lpstr>
      <vt:lpstr>Variants of Recursion…</vt:lpstr>
      <vt:lpstr>Loop Invariant</vt:lpstr>
      <vt:lpstr>Loop Invariant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2024-02-20T01:04:13Z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