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03" r:id="rId4"/>
    <p:sldId id="602" r:id="rId5"/>
    <p:sldId id="605" r:id="rId6"/>
    <p:sldId id="608" r:id="rId7"/>
    <p:sldId id="613" r:id="rId8"/>
    <p:sldId id="612" r:id="rId9"/>
    <p:sldId id="611" r:id="rId10"/>
    <p:sldId id="604" r:id="rId11"/>
    <p:sldId id="610" r:id="rId12"/>
    <p:sldId id="525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FAF49-1DF7-4F24-BD45-0FCF078AB041}" v="3" dt="2024-04-09T06:23:21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4396834B-C94C-4A03-BF7D-9E9F456CFBC2}"/>
    <pc:docChg chg="modSld">
      <pc:chgData name="Zhao Jin" userId="cd05a825-544c-438a-9ba1-08e63db50b47" providerId="ADAL" clId="{4396834B-C94C-4A03-BF7D-9E9F456CFBC2}" dt="2021-03-10T03:38:09.139" v="2"/>
      <pc:docMkLst>
        <pc:docMk/>
      </pc:docMkLst>
      <pc:sldChg chg="modSp mod">
        <pc:chgData name="Zhao Jin" userId="cd05a825-544c-438a-9ba1-08e63db50b47" providerId="ADAL" clId="{4396834B-C94C-4A03-BF7D-9E9F456CFBC2}" dt="2021-03-10T03:38:01.813" v="1" actId="20577"/>
        <pc:sldMkLst>
          <pc:docMk/>
          <pc:sldMk cId="0" sldId="256"/>
        </pc:sldMkLst>
        <pc:spChg chg="mod">
          <ac:chgData name="Zhao Jin" userId="cd05a825-544c-438a-9ba1-08e63db50b47" providerId="ADAL" clId="{4396834B-C94C-4A03-BF7D-9E9F456CFBC2}" dt="2021-03-10T03:38:01.813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4078418712" sldId="525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427618944" sldId="553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542002799" sldId="602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2489370454" sldId="605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2489370454" sldId="60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640598186" sldId="606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640598186" sldId="60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282410985" sldId="620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282410985" sldId="62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3503582036" sldId="622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3503582036" sldId="62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258830549" sldId="635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1258830549" sldId="63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235845528" sldId="637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1235845528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3042096305" sldId="638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3042096305" sldId="638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4F3FAF49-1DF7-4F24-BD45-0FCF078AB041}"/>
    <pc:docChg chg="undo custSel addSld delSld modSld">
      <pc:chgData name="Zhao Jin" userId="cd05a825-544c-438a-9ba1-08e63db50b47" providerId="ADAL" clId="{4F3FAF49-1DF7-4F24-BD45-0FCF078AB041}" dt="2024-04-09T06:23:26.892" v="677" actId="20577"/>
      <pc:docMkLst>
        <pc:docMk/>
      </pc:docMkLst>
      <pc:sldChg chg="modSp">
        <pc:chgData name="Zhao Jin" userId="cd05a825-544c-438a-9ba1-08e63db50b47" providerId="ADAL" clId="{4F3FAF49-1DF7-4F24-BD45-0FCF078AB041}" dt="2024-04-09T06:23:21.435" v="676"/>
        <pc:sldMkLst>
          <pc:docMk/>
          <pc:sldMk cId="2438607696" sldId="468"/>
        </pc:sldMkLst>
        <pc:spChg chg="mod">
          <ac:chgData name="Zhao Jin" userId="cd05a825-544c-438a-9ba1-08e63db50b47" providerId="ADAL" clId="{4F3FAF49-1DF7-4F24-BD45-0FCF078AB041}" dt="2024-04-09T06:23:21.435" v="676"/>
          <ac:spMkLst>
            <pc:docMk/>
            <pc:sldMk cId="2438607696" sldId="46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4F3FAF49-1DF7-4F24-BD45-0FCF078AB041}" dt="2024-04-09T06:23:26.892" v="677" actId="20577"/>
        <pc:sldMkLst>
          <pc:docMk/>
          <pc:sldMk cId="4078418712" sldId="525"/>
        </pc:sldMkLst>
        <pc:spChg chg="mod">
          <ac:chgData name="Zhao Jin" userId="cd05a825-544c-438a-9ba1-08e63db50b47" providerId="ADAL" clId="{4F3FAF49-1DF7-4F24-BD45-0FCF078AB041}" dt="2024-04-09T06:23:26.892" v="677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modSp mod">
        <pc:chgData name="Zhao Jin" userId="cd05a825-544c-438a-9ba1-08e63db50b47" providerId="ADAL" clId="{4F3FAF49-1DF7-4F24-BD45-0FCF078AB041}" dt="2024-04-09T06:23:21.435" v="676"/>
        <pc:sldMkLst>
          <pc:docMk/>
          <pc:sldMk cId="1542002799" sldId="602"/>
        </pc:sldMkLst>
        <pc:spChg chg="mod">
          <ac:chgData name="Zhao Jin" userId="cd05a825-544c-438a-9ba1-08e63db50b47" providerId="ADAL" clId="{4F3FAF49-1DF7-4F24-BD45-0FCF078AB041}" dt="2024-04-09T06:23:21.435" v="676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4F3FAF49-1DF7-4F24-BD45-0FCF078AB041}" dt="2024-04-09T06:07:23.213" v="239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4F3FAF49-1DF7-4F24-BD45-0FCF078AB041}" dt="2024-04-09T06:23:21.435" v="676"/>
        <pc:sldMkLst>
          <pc:docMk/>
          <pc:sldMk cId="4071526340" sldId="603"/>
        </pc:sldMkLst>
        <pc:spChg chg="mod">
          <ac:chgData name="Zhao Jin" userId="cd05a825-544c-438a-9ba1-08e63db50b47" providerId="ADAL" clId="{4F3FAF49-1DF7-4F24-BD45-0FCF078AB041}" dt="2024-04-09T06:23:21.435" v="676"/>
          <ac:spMkLst>
            <pc:docMk/>
            <pc:sldMk cId="4071526340" sldId="603"/>
            <ac:spMk id="7" creationId="{00000000-0000-0000-0000-000000000000}"/>
          </ac:spMkLst>
        </pc:spChg>
        <pc:spChg chg="mod">
          <ac:chgData name="Zhao Jin" userId="cd05a825-544c-438a-9ba1-08e63db50b47" providerId="ADAL" clId="{4F3FAF49-1DF7-4F24-BD45-0FCF078AB041}" dt="2024-04-09T06:13:22.937" v="586" actId="20577"/>
          <ac:spMkLst>
            <pc:docMk/>
            <pc:sldMk cId="4071526340" sldId="603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4F3FAF49-1DF7-4F24-BD45-0FCF078AB041}" dt="2024-04-09T06:23:21.435" v="676"/>
        <pc:sldMkLst>
          <pc:docMk/>
          <pc:sldMk cId="3733356969" sldId="604"/>
        </pc:sldMkLst>
        <pc:spChg chg="mod">
          <ac:chgData name="Zhao Jin" userId="cd05a825-544c-438a-9ba1-08e63db50b47" providerId="ADAL" clId="{4F3FAF49-1DF7-4F24-BD45-0FCF078AB041}" dt="2024-04-09T06:23:21.435" v="676"/>
          <ac:spMkLst>
            <pc:docMk/>
            <pc:sldMk cId="3733356969" sldId="604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4F3FAF49-1DF7-4F24-BD45-0FCF078AB041}" dt="2024-04-09T06:23:21.435" v="676"/>
        <pc:sldMkLst>
          <pc:docMk/>
          <pc:sldMk cId="1986457205" sldId="605"/>
        </pc:sldMkLst>
        <pc:spChg chg="mod">
          <ac:chgData name="Zhao Jin" userId="cd05a825-544c-438a-9ba1-08e63db50b47" providerId="ADAL" clId="{4F3FAF49-1DF7-4F24-BD45-0FCF078AB041}" dt="2024-04-09T06:23:21.435" v="676"/>
          <ac:spMkLst>
            <pc:docMk/>
            <pc:sldMk cId="1986457205" sldId="605"/>
            <ac:spMk id="7" creationId="{00000000-0000-0000-0000-000000000000}"/>
          </ac:spMkLst>
        </pc:spChg>
        <pc:spChg chg="mod">
          <ac:chgData name="Zhao Jin" userId="cd05a825-544c-438a-9ba1-08e63db50b47" providerId="ADAL" clId="{4F3FAF49-1DF7-4F24-BD45-0FCF078AB041}" dt="2024-04-09T06:10:02.544" v="330" actId="20577"/>
          <ac:spMkLst>
            <pc:docMk/>
            <pc:sldMk cId="1986457205" sldId="605"/>
            <ac:spMk id="8" creationId="{00000000-0000-0000-0000-000000000000}"/>
          </ac:spMkLst>
        </pc:spChg>
      </pc:sldChg>
      <pc:sldChg chg="addSp delSp modSp mod">
        <pc:chgData name="Zhao Jin" userId="cd05a825-544c-438a-9ba1-08e63db50b47" providerId="ADAL" clId="{4F3FAF49-1DF7-4F24-BD45-0FCF078AB041}" dt="2024-04-09T06:23:21.435" v="676"/>
        <pc:sldMkLst>
          <pc:docMk/>
          <pc:sldMk cId="244432225" sldId="608"/>
        </pc:sldMkLst>
        <pc:spChg chg="mod">
          <ac:chgData name="Zhao Jin" userId="cd05a825-544c-438a-9ba1-08e63db50b47" providerId="ADAL" clId="{4F3FAF49-1DF7-4F24-BD45-0FCF078AB041}" dt="2024-04-09T06:23:21.435" v="676"/>
          <ac:spMkLst>
            <pc:docMk/>
            <pc:sldMk cId="244432225" sldId="608"/>
            <ac:spMk id="7" creationId="{00000000-0000-0000-0000-000000000000}"/>
          </ac:spMkLst>
        </pc:spChg>
        <pc:spChg chg="mod">
          <ac:chgData name="Zhao Jin" userId="cd05a825-544c-438a-9ba1-08e63db50b47" providerId="ADAL" clId="{4F3FAF49-1DF7-4F24-BD45-0FCF078AB041}" dt="2024-04-09T06:10:30.252" v="377" actId="20577"/>
          <ac:spMkLst>
            <pc:docMk/>
            <pc:sldMk cId="244432225" sldId="608"/>
            <ac:spMk id="8" creationId="{00000000-0000-0000-0000-000000000000}"/>
          </ac:spMkLst>
        </pc:spChg>
        <pc:graphicFrameChg chg="add del mod">
          <ac:chgData name="Zhao Jin" userId="cd05a825-544c-438a-9ba1-08e63db50b47" providerId="ADAL" clId="{4F3FAF49-1DF7-4F24-BD45-0FCF078AB041}" dt="2024-04-09T06:09:55.233" v="325" actId="478"/>
          <ac:graphicFrameMkLst>
            <pc:docMk/>
            <pc:sldMk cId="244432225" sldId="608"/>
            <ac:graphicFrameMk id="2" creationId="{F36DA40C-A844-8E71-1822-5B3282E35586}"/>
          </ac:graphicFrameMkLst>
        </pc:graphicFrameChg>
      </pc:sldChg>
      <pc:sldChg chg="modSp del mod">
        <pc:chgData name="Zhao Jin" userId="cd05a825-544c-438a-9ba1-08e63db50b47" providerId="ADAL" clId="{4F3FAF49-1DF7-4F24-BD45-0FCF078AB041}" dt="2024-04-09T06:13:35.599" v="587" actId="47"/>
        <pc:sldMkLst>
          <pc:docMk/>
          <pc:sldMk cId="1540855360" sldId="609"/>
        </pc:sldMkLst>
        <pc:spChg chg="mod">
          <ac:chgData name="Zhao Jin" userId="cd05a825-544c-438a-9ba1-08e63db50b47" providerId="ADAL" clId="{4F3FAF49-1DF7-4F24-BD45-0FCF078AB041}" dt="2024-04-09T06:10:49.741" v="378" actId="6549"/>
          <ac:spMkLst>
            <pc:docMk/>
            <pc:sldMk cId="1540855360" sldId="609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4F3FAF49-1DF7-4F24-BD45-0FCF078AB041}" dt="2024-04-09T06:23:21.435" v="676"/>
        <pc:sldMkLst>
          <pc:docMk/>
          <pc:sldMk cId="1712697869" sldId="610"/>
        </pc:sldMkLst>
        <pc:spChg chg="mod">
          <ac:chgData name="Zhao Jin" userId="cd05a825-544c-438a-9ba1-08e63db50b47" providerId="ADAL" clId="{4F3FAF49-1DF7-4F24-BD45-0FCF078AB041}" dt="2024-04-09T06:23:21.435" v="676"/>
          <ac:spMkLst>
            <pc:docMk/>
            <pc:sldMk cId="1712697869" sldId="61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F3FAF49-1DF7-4F24-BD45-0FCF078AB041}" dt="2024-04-09T06:23:21.435" v="676"/>
        <pc:sldMkLst>
          <pc:docMk/>
          <pc:sldMk cId="875106389" sldId="611"/>
        </pc:sldMkLst>
        <pc:spChg chg="mod">
          <ac:chgData name="Zhao Jin" userId="cd05a825-544c-438a-9ba1-08e63db50b47" providerId="ADAL" clId="{4F3FAF49-1DF7-4F24-BD45-0FCF078AB041}" dt="2024-04-09T06:23:21.435" v="676"/>
          <ac:spMkLst>
            <pc:docMk/>
            <pc:sldMk cId="875106389" sldId="611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4F3FAF49-1DF7-4F24-BD45-0FCF078AB041}" dt="2024-04-09T06:23:21.435" v="676"/>
        <pc:sldMkLst>
          <pc:docMk/>
          <pc:sldMk cId="4053289514" sldId="612"/>
        </pc:sldMkLst>
        <pc:spChg chg="mod">
          <ac:chgData name="Zhao Jin" userId="cd05a825-544c-438a-9ba1-08e63db50b47" providerId="ADAL" clId="{4F3FAF49-1DF7-4F24-BD45-0FCF078AB041}" dt="2024-04-09T06:23:21.435" v="676"/>
          <ac:spMkLst>
            <pc:docMk/>
            <pc:sldMk cId="4053289514" sldId="612"/>
            <ac:spMk id="7" creationId="{00000000-0000-0000-0000-000000000000}"/>
          </ac:spMkLst>
        </pc:spChg>
        <pc:spChg chg="mod">
          <ac:chgData name="Zhao Jin" userId="cd05a825-544c-438a-9ba1-08e63db50b47" providerId="ADAL" clId="{4F3FAF49-1DF7-4F24-BD45-0FCF078AB041}" dt="2024-04-09T06:15:17.256" v="675" actId="20577"/>
          <ac:spMkLst>
            <pc:docMk/>
            <pc:sldMk cId="4053289514" sldId="612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4F3FAF49-1DF7-4F24-BD45-0FCF078AB041}" dt="2024-04-09T06:23:21.435" v="676"/>
        <pc:sldMkLst>
          <pc:docMk/>
          <pc:sldMk cId="1485799118" sldId="613"/>
        </pc:sldMkLst>
        <pc:spChg chg="mod">
          <ac:chgData name="Zhao Jin" userId="cd05a825-544c-438a-9ba1-08e63db50b47" providerId="ADAL" clId="{4F3FAF49-1DF7-4F24-BD45-0FCF078AB041}" dt="2024-04-09T06:23:21.435" v="676"/>
          <ac:spMkLst>
            <pc:docMk/>
            <pc:sldMk cId="1485799118" sldId="613"/>
            <ac:spMk id="7" creationId="{00000000-0000-0000-0000-000000000000}"/>
          </ac:spMkLst>
        </pc:spChg>
        <pc:spChg chg="mod">
          <ac:chgData name="Zhao Jin" userId="cd05a825-544c-438a-9ba1-08e63db50b47" providerId="ADAL" clId="{4F3FAF49-1DF7-4F24-BD45-0FCF078AB041}" dt="2024-04-09T06:14:37.684" v="637" actId="6549"/>
          <ac:spMkLst>
            <pc:docMk/>
            <pc:sldMk cId="1485799118" sldId="613"/>
            <ac:spMk id="8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E962FB48-A774-46D5-9A82-D859C958B9D9}"/>
    <pc:docChg chg="undo custSel addSld delSld modSld sldOrd">
      <pc:chgData name="Zhao Jin" userId="cd05a825-544c-438a-9ba1-08e63db50b47" providerId="ADAL" clId="{E962FB48-A774-46D5-9A82-D859C958B9D9}" dt="2021-04-12T04:22:07.534" v="3696" actId="20577"/>
      <pc:docMkLst>
        <pc:docMk/>
      </pc:docMkLst>
      <pc:sldChg chg="modSp mod">
        <pc:chgData name="Zhao Jin" userId="cd05a825-544c-438a-9ba1-08e63db50b47" providerId="ADAL" clId="{E962FB48-A774-46D5-9A82-D859C958B9D9}" dt="2021-03-30T07:28:23.649" v="47" actId="20577"/>
        <pc:sldMkLst>
          <pc:docMk/>
          <pc:sldMk cId="0" sldId="256"/>
        </pc:sldMkLst>
        <pc:spChg chg="mod">
          <ac:chgData name="Zhao Jin" userId="cd05a825-544c-438a-9ba1-08e63db50b47" providerId="ADAL" clId="{E962FB48-A774-46D5-9A82-D859C958B9D9}" dt="2021-03-30T07:28:23.649" v="47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3-30T07:28:19.971" v="4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add mod">
        <pc:chgData name="Zhao Jin" userId="cd05a825-544c-438a-9ba1-08e63db50b47" providerId="ADAL" clId="{E962FB48-A774-46D5-9A82-D859C958B9D9}" dt="2021-03-30T07:31:07.129" v="194" actId="6549"/>
        <pc:sldMkLst>
          <pc:docMk/>
          <pc:sldMk cId="2438607696" sldId="468"/>
        </pc:sldMkLst>
        <pc:spChg chg="mod">
          <ac:chgData name="Zhao Jin" userId="cd05a825-544c-438a-9ba1-08e63db50b47" providerId="ADAL" clId="{E962FB48-A774-46D5-9A82-D859C958B9D9}" dt="2021-03-30T07:31:07.129" v="194" actId="6549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3-30T07:28:51.379" v="8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3-30T07:30:42.643" v="158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E962FB48-A774-46D5-9A82-D859C958B9D9}" dt="2021-04-12T04:20:12.933" v="3507" actId="20577"/>
        <pc:sldMkLst>
          <pc:docMk/>
          <pc:sldMk cId="4078418712" sldId="525"/>
        </pc:sldMkLst>
        <pc:spChg chg="mod">
          <ac:chgData name="Zhao Jin" userId="cd05a825-544c-438a-9ba1-08e63db50b47" providerId="ADAL" clId="{E962FB48-A774-46D5-9A82-D859C958B9D9}" dt="2021-04-12T04:20:12.933" v="3507" actId="20577"/>
          <ac:spMkLst>
            <pc:docMk/>
            <pc:sldMk cId="4078418712" sldId="525"/>
            <ac:spMk id="8" creationId="{00000000-0000-0000-0000-000000000000}"/>
          </ac:spMkLst>
        </pc:spChg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E962FB48-A774-46D5-9A82-D859C958B9D9}" dt="2021-04-07T07:16:03.815" v="317" actId="20577"/>
        <pc:sldMkLst>
          <pc:docMk/>
          <pc:sldMk cId="1542002799" sldId="602"/>
        </pc:sldMkLst>
        <pc:spChg chg="mod">
          <ac:chgData name="Zhao Jin" userId="cd05a825-544c-438a-9ba1-08e63db50b47" providerId="ADAL" clId="{E962FB48-A774-46D5-9A82-D859C958B9D9}" dt="2021-03-30T07:31:08.812" v="195" actId="20577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4-07T07:16:03.815" v="317" actId="20577"/>
          <ac:spMkLst>
            <pc:docMk/>
            <pc:sldMk cId="1542002799" sldId="602"/>
            <ac:spMk id="8" creationId="{00000000-0000-0000-0000-000000000000}"/>
          </ac:spMkLst>
        </pc:spChg>
        <pc:spChg chg="del">
          <ac:chgData name="Zhao Jin" userId="cd05a825-544c-438a-9ba1-08e63db50b47" providerId="ADAL" clId="{E962FB48-A774-46D5-9A82-D859C958B9D9}" dt="2021-04-07T07:12:11.014" v="218" actId="478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E962FB48-A774-46D5-9A82-D859C958B9D9}" dt="2021-04-07T07:11:29.194" v="217" actId="20577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E962FB48-A774-46D5-9A82-D859C958B9D9}" dt="2021-04-12T04:21:06.183" v="3576" actId="478"/>
        <pc:sldMkLst>
          <pc:docMk/>
          <pc:sldMk cId="4071526340" sldId="603"/>
        </pc:sldMkLst>
        <pc:spChg chg="add del mod">
          <ac:chgData name="Zhao Jin" userId="cd05a825-544c-438a-9ba1-08e63db50b47" providerId="ADAL" clId="{E962FB48-A774-46D5-9A82-D859C958B9D9}" dt="2021-04-12T04:21:06.183" v="3576" actId="478"/>
          <ac:spMkLst>
            <pc:docMk/>
            <pc:sldMk cId="4071526340" sldId="603"/>
            <ac:spMk id="2" creationId="{43199F39-1904-46AE-9D1C-5E94ECD09742}"/>
          </ac:spMkLst>
        </pc:spChg>
        <pc:spChg chg="mod">
          <ac:chgData name="Zhao Jin" userId="cd05a825-544c-438a-9ba1-08e63db50b47" providerId="ADAL" clId="{E962FB48-A774-46D5-9A82-D859C958B9D9}" dt="2021-04-12T04:17:42.125" v="3289" actId="20577"/>
          <ac:spMkLst>
            <pc:docMk/>
            <pc:sldMk cId="4071526340" sldId="603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E962FB48-A774-46D5-9A82-D859C958B9D9}" dt="2021-04-07T07:16:37.494" v="319"/>
        <pc:sldMkLst>
          <pc:docMk/>
          <pc:sldMk cId="22642075" sldId="604"/>
        </pc:sldMkLst>
      </pc:sldChg>
      <pc:sldChg chg="addSp delSp modSp add del mod">
        <pc:chgData name="Zhao Jin" userId="cd05a825-544c-438a-9ba1-08e63db50b47" providerId="ADAL" clId="{E962FB48-A774-46D5-9A82-D859C958B9D9}" dt="2021-04-07T08:08:57.340" v="3285" actId="1036"/>
        <pc:sldMkLst>
          <pc:docMk/>
          <pc:sldMk cId="3733356969" sldId="604"/>
        </pc:sldMkLst>
        <pc:spChg chg="add del mod">
          <ac:chgData name="Zhao Jin" userId="cd05a825-544c-438a-9ba1-08e63db50b47" providerId="ADAL" clId="{E962FB48-A774-46D5-9A82-D859C958B9D9}" dt="2021-04-07T07:49:00.541" v="2679"/>
          <ac:spMkLst>
            <pc:docMk/>
            <pc:sldMk cId="3733356969" sldId="604"/>
            <ac:spMk id="5" creationId="{3F9E8E12-CE38-44B2-8332-6811D4FA5C99}"/>
          </ac:spMkLst>
        </pc:spChg>
        <pc:spChg chg="add del mod">
          <ac:chgData name="Zhao Jin" userId="cd05a825-544c-438a-9ba1-08e63db50b47" providerId="ADAL" clId="{E962FB48-A774-46D5-9A82-D859C958B9D9}" dt="2021-04-07T07:49:02.001" v="2680" actId="478"/>
          <ac:spMkLst>
            <pc:docMk/>
            <pc:sldMk cId="3733356969" sldId="604"/>
            <ac:spMk id="6" creationId="{36D9E730-7506-4886-B44D-D9AE3637511C}"/>
          </ac:spMkLst>
        </pc:spChg>
        <pc:spChg chg="mod">
          <ac:chgData name="Zhao Jin" userId="cd05a825-544c-438a-9ba1-08e63db50b47" providerId="ADAL" clId="{E962FB48-A774-46D5-9A82-D859C958B9D9}" dt="2021-04-07T07:43:13.494" v="2642" actId="20577"/>
          <ac:spMkLst>
            <pc:docMk/>
            <pc:sldMk cId="3733356969" sldId="604"/>
            <ac:spMk id="8" creationId="{00000000-0000-0000-0000-000000000000}"/>
          </ac:spMkLst>
        </pc:spChg>
        <pc:spChg chg="add del">
          <ac:chgData name="Zhao Jin" userId="cd05a825-544c-438a-9ba1-08e63db50b47" providerId="ADAL" clId="{E962FB48-A774-46D5-9A82-D859C958B9D9}" dt="2021-04-07T07:42:24.724" v="2531" actId="22"/>
          <ac:spMkLst>
            <pc:docMk/>
            <pc:sldMk cId="3733356969" sldId="604"/>
            <ac:spMk id="9" creationId="{280BA9C9-AFFA-436B-8D07-17B25DA6B721}"/>
          </ac:spMkLst>
        </pc:spChg>
        <pc:spChg chg="add mod">
          <ac:chgData name="Zhao Jin" userId="cd05a825-544c-438a-9ba1-08e63db50b47" providerId="ADAL" clId="{E962FB48-A774-46D5-9A82-D859C958B9D9}" dt="2021-04-07T07:43:23.361" v="2645" actId="1076"/>
          <ac:spMkLst>
            <pc:docMk/>
            <pc:sldMk cId="3733356969" sldId="604"/>
            <ac:spMk id="10" creationId="{906FBB40-42E6-4F74-9943-3A5A31E2871B}"/>
          </ac:spMkLst>
        </pc:spChg>
        <pc:spChg chg="add mod">
          <ac:chgData name="Zhao Jin" userId="cd05a825-544c-438a-9ba1-08e63db50b47" providerId="ADAL" clId="{E962FB48-A774-46D5-9A82-D859C958B9D9}" dt="2021-04-07T07:49:17.150" v="2686"/>
          <ac:spMkLst>
            <pc:docMk/>
            <pc:sldMk cId="3733356969" sldId="604"/>
            <ac:spMk id="13" creationId="{206F468F-BAA5-45A6-BBA9-87C11B48A045}"/>
          </ac:spMkLst>
        </pc:spChg>
        <pc:spChg chg="mod">
          <ac:chgData name="Zhao Jin" userId="cd05a825-544c-438a-9ba1-08e63db50b47" providerId="ADAL" clId="{E962FB48-A774-46D5-9A82-D859C958B9D9}" dt="2021-04-07T07:49:59.211" v="2714" actId="20577"/>
          <ac:spMkLst>
            <pc:docMk/>
            <pc:sldMk cId="3733356969" sldId="604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E962FB48-A774-46D5-9A82-D859C958B9D9}" dt="2021-04-07T08:08:39.666" v="3274" actId="478"/>
          <ac:picMkLst>
            <pc:docMk/>
            <pc:sldMk cId="3733356969" sldId="604"/>
            <ac:picMk id="1026" creationId="{75E204DD-7983-40DB-9BB1-86508450AA46}"/>
          </ac:picMkLst>
        </pc:picChg>
        <pc:picChg chg="add mod">
          <ac:chgData name="Zhao Jin" userId="cd05a825-544c-438a-9ba1-08e63db50b47" providerId="ADAL" clId="{E962FB48-A774-46D5-9A82-D859C958B9D9}" dt="2021-04-07T07:49:11.582" v="2685" actId="14100"/>
          <ac:picMkLst>
            <pc:docMk/>
            <pc:sldMk cId="3733356969" sldId="604"/>
            <ac:picMk id="1028" creationId="{91D52B31-8115-4670-B67D-8278A23C3AF5}"/>
          </ac:picMkLst>
        </pc:picChg>
        <pc:picChg chg="add mod">
          <ac:chgData name="Zhao Jin" userId="cd05a825-544c-438a-9ba1-08e63db50b47" providerId="ADAL" clId="{E962FB48-A774-46D5-9A82-D859C958B9D9}" dt="2021-04-07T08:08:57.340" v="3285" actId="1036"/>
          <ac:picMkLst>
            <pc:docMk/>
            <pc:sldMk cId="3733356969" sldId="604"/>
            <ac:picMk id="1030" creationId="{FA6AF059-763C-4660-B4D7-B7898E9D9A1D}"/>
          </ac:picMkLst>
        </pc:picChg>
      </pc:sldChg>
      <pc:sldChg chg="modSp add mod">
        <pc:chgData name="Zhao Jin" userId="cd05a825-544c-438a-9ba1-08e63db50b47" providerId="ADAL" clId="{E962FB48-A774-46D5-9A82-D859C958B9D9}" dt="2021-04-07T07:37:39.672" v="2480" actId="20577"/>
        <pc:sldMkLst>
          <pc:docMk/>
          <pc:sldMk cId="1986457205" sldId="605"/>
        </pc:sldMkLst>
        <pc:spChg chg="mod">
          <ac:chgData name="Zhao Jin" userId="cd05a825-544c-438a-9ba1-08e63db50b47" providerId="ADAL" clId="{E962FB48-A774-46D5-9A82-D859C958B9D9}" dt="2021-04-07T07:37:39.672" v="2480" actId="20577"/>
          <ac:spMkLst>
            <pc:docMk/>
            <pc:sldMk cId="1986457205" sldId="605"/>
            <ac:spMk id="8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4-07T07:21:24.118" v="903" actId="20577"/>
          <ac:spMkLst>
            <pc:docMk/>
            <pc:sldMk cId="1986457205" sldId="605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2489370454" sldId="605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640598186" sldId="606"/>
        </pc:sldMkLst>
      </pc:sldChg>
      <pc:sldChg chg="modSp add del mod">
        <pc:chgData name="Zhao Jin" userId="cd05a825-544c-438a-9ba1-08e63db50b47" providerId="ADAL" clId="{E962FB48-A774-46D5-9A82-D859C958B9D9}" dt="2021-04-07T07:36:36.841" v="2403" actId="47"/>
        <pc:sldMkLst>
          <pc:docMk/>
          <pc:sldMk cId="3491841051" sldId="606"/>
        </pc:sldMkLst>
        <pc:spChg chg="mod">
          <ac:chgData name="Zhao Jin" userId="cd05a825-544c-438a-9ba1-08e63db50b47" providerId="ADAL" clId="{E962FB48-A774-46D5-9A82-D859C958B9D9}" dt="2021-04-07T07:26:26.697" v="1666" actId="27636"/>
          <ac:spMkLst>
            <pc:docMk/>
            <pc:sldMk cId="3491841051" sldId="606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E962FB48-A774-46D5-9A82-D859C958B9D9}" dt="2021-04-07T07:36:37.630" v="2404" actId="47"/>
        <pc:sldMkLst>
          <pc:docMk/>
          <pc:sldMk cId="3326857269" sldId="607"/>
        </pc:sldMkLst>
      </pc:sldChg>
      <pc:sldChg chg="modSp add mod">
        <pc:chgData name="Zhao Jin" userId="cd05a825-544c-438a-9ba1-08e63db50b47" providerId="ADAL" clId="{E962FB48-A774-46D5-9A82-D859C958B9D9}" dt="2021-04-12T04:18:08.127" v="3291" actId="6549"/>
        <pc:sldMkLst>
          <pc:docMk/>
          <pc:sldMk cId="244432225" sldId="608"/>
        </pc:sldMkLst>
        <pc:spChg chg="mod">
          <ac:chgData name="Zhao Jin" userId="cd05a825-544c-438a-9ba1-08e63db50b47" providerId="ADAL" clId="{E962FB48-A774-46D5-9A82-D859C958B9D9}" dt="2021-04-12T04:18:08.127" v="3291" actId="6549"/>
          <ac:spMkLst>
            <pc:docMk/>
            <pc:sldMk cId="244432225" sldId="608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E962FB48-A774-46D5-9A82-D859C958B9D9}" dt="2021-04-07T07:37:26.136" v="2470" actId="20577"/>
        <pc:sldMkLst>
          <pc:docMk/>
          <pc:sldMk cId="1540855360" sldId="609"/>
        </pc:sldMkLst>
        <pc:spChg chg="mod">
          <ac:chgData name="Zhao Jin" userId="cd05a825-544c-438a-9ba1-08e63db50b47" providerId="ADAL" clId="{E962FB48-A774-46D5-9A82-D859C958B9D9}" dt="2021-04-07T07:37:26.136" v="2470" actId="20577"/>
          <ac:spMkLst>
            <pc:docMk/>
            <pc:sldMk cId="1540855360" sldId="609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E962FB48-A774-46D5-9A82-D859C958B9D9}" dt="2021-04-07T08:08:14.638" v="3271" actId="14100"/>
        <pc:sldMkLst>
          <pc:docMk/>
          <pc:sldMk cId="1712697869" sldId="610"/>
        </pc:sldMkLst>
        <pc:spChg chg="add del mod">
          <ac:chgData name="Zhao Jin" userId="cd05a825-544c-438a-9ba1-08e63db50b47" providerId="ADAL" clId="{E962FB48-A774-46D5-9A82-D859C958B9D9}" dt="2021-04-07T07:59:34.597" v="3089" actId="478"/>
          <ac:spMkLst>
            <pc:docMk/>
            <pc:sldMk cId="1712697869" sldId="610"/>
            <ac:spMk id="3" creationId="{BA23D1D8-7AC7-4370-AC94-ADADF2DA101D}"/>
          </ac:spMkLst>
        </pc:spChg>
        <pc:spChg chg="del">
          <ac:chgData name="Zhao Jin" userId="cd05a825-544c-438a-9ba1-08e63db50b47" providerId="ADAL" clId="{E962FB48-A774-46D5-9A82-D859C958B9D9}" dt="2021-04-07T07:56:00.212" v="2999" actId="478"/>
          <ac:spMkLst>
            <pc:docMk/>
            <pc:sldMk cId="1712697869" sldId="610"/>
            <ac:spMk id="8" creationId="{00000000-0000-0000-0000-000000000000}"/>
          </ac:spMkLst>
        </pc:spChg>
        <pc:spChg chg="add del mod">
          <ac:chgData name="Zhao Jin" userId="cd05a825-544c-438a-9ba1-08e63db50b47" providerId="ADAL" clId="{E962FB48-A774-46D5-9A82-D859C958B9D9}" dt="2021-04-07T08:03:17.082" v="3203" actId="478"/>
          <ac:spMkLst>
            <pc:docMk/>
            <pc:sldMk cId="1712697869" sldId="610"/>
            <ac:spMk id="10" creationId="{A90F1E97-7227-472B-8CA1-955668744C11}"/>
          </ac:spMkLst>
        </pc:spChg>
        <pc:spChg chg="add mod">
          <ac:chgData name="Zhao Jin" userId="cd05a825-544c-438a-9ba1-08e63db50b47" providerId="ADAL" clId="{E962FB48-A774-46D5-9A82-D859C958B9D9}" dt="2021-04-07T08:01:03.914" v="3192" actId="20577"/>
          <ac:spMkLst>
            <pc:docMk/>
            <pc:sldMk cId="1712697869" sldId="610"/>
            <ac:spMk id="11" creationId="{69A4CC2F-16B6-4E5B-A069-E6FF53282629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5" creationId="{A2AE0C06-6BE2-4BCE-8D91-5228626B977D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6" creationId="{E59FD19E-2796-4307-9D5C-7D396CFDF47A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7" creationId="{B37B3090-71D4-403B-B42A-4C055F986455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8" creationId="{AE1CED99-3596-40CD-8160-C7F7233EBDC1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9" creationId="{B0A0DC41-2B58-4F27-BA7C-F74E92661582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0" creationId="{44EF99FC-D830-458E-817D-D83101543BF1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1" creationId="{A4533A59-CFFA-42AD-B880-5CB43A5EF208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2" creationId="{2F520014-CE85-46FA-AA7D-627D91B516A8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3" creationId="{6EB5254A-ED8C-4A70-8B9E-F20B04B7A98C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4" creationId="{16C03342-F621-4F8E-AC10-A4C6AAC52D10}"/>
          </ac:spMkLst>
        </pc:spChg>
        <pc:spChg chg="mod">
          <ac:chgData name="Zhao Jin" userId="cd05a825-544c-438a-9ba1-08e63db50b47" providerId="ADAL" clId="{E962FB48-A774-46D5-9A82-D859C958B9D9}" dt="2021-04-07T08:05:47.525" v="3207" actId="6549"/>
          <ac:spMkLst>
            <pc:docMk/>
            <pc:sldMk cId="1712697869" sldId="610"/>
            <ac:spMk id="27" creationId="{ECA89FD1-C160-4D7A-A671-46B353656EDE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9" creationId="{D1CF4FB4-C2A6-47AF-BDE0-11DC16E7EA57}"/>
          </ac:spMkLst>
        </pc:spChg>
        <pc:spChg chg="add del mod">
          <ac:chgData name="Zhao Jin" userId="cd05a825-544c-438a-9ba1-08e63db50b47" providerId="ADAL" clId="{E962FB48-A774-46D5-9A82-D859C958B9D9}" dt="2021-04-07T08:05:45.960" v="3206" actId="478"/>
          <ac:spMkLst>
            <pc:docMk/>
            <pc:sldMk cId="1712697869" sldId="610"/>
            <ac:spMk id="30" creationId="{53D02B81-1B08-4E48-8560-9C8260A7DF76}"/>
          </ac:spMkLst>
        </pc:spChg>
        <pc:spChg chg="add mod">
          <ac:chgData name="Zhao Jin" userId="cd05a825-544c-438a-9ba1-08e63db50b47" providerId="ADAL" clId="{E962FB48-A774-46D5-9A82-D859C958B9D9}" dt="2021-04-07T08:08:14.638" v="3271" actId="14100"/>
          <ac:spMkLst>
            <pc:docMk/>
            <pc:sldMk cId="1712697869" sldId="610"/>
            <ac:spMk id="38" creationId="{492DD4CD-F7FA-4041-AE0A-4D127950133A}"/>
          </ac:spMkLst>
        </pc:spChg>
        <pc:spChg chg="mod">
          <ac:chgData name="Zhao Jin" userId="cd05a825-544c-438a-9ba1-08e63db50b47" providerId="ADAL" clId="{E962FB48-A774-46D5-9A82-D859C958B9D9}" dt="2021-04-07T07:56:53.949" v="3009" actId="1076"/>
          <ac:spMkLst>
            <pc:docMk/>
            <pc:sldMk cId="1712697869" sldId="610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E962FB48-A774-46D5-9A82-D859C958B9D9}" dt="2021-04-07T08:05:45.960" v="3206" actId="478"/>
          <ac:grpSpMkLst>
            <pc:docMk/>
            <pc:sldMk cId="1712697869" sldId="610"/>
            <ac:grpSpMk id="13" creationId="{F8C2BFAE-9C73-44E5-8DDD-7A0E5039CB3C}"/>
          </ac:grpSpMkLst>
        </pc:grpChg>
        <pc:grpChg chg="mod">
          <ac:chgData name="Zhao Jin" userId="cd05a825-544c-438a-9ba1-08e63db50b47" providerId="ADAL" clId="{E962FB48-A774-46D5-9A82-D859C958B9D9}" dt="2021-04-07T08:02:12.962" v="3197" actId="1076"/>
          <ac:grpSpMkLst>
            <pc:docMk/>
            <pc:sldMk cId="1712697869" sldId="610"/>
            <ac:grpSpMk id="14" creationId="{2B94D13B-7AA8-41F9-BE91-F16B877883E5}"/>
          </ac:grpSpMkLst>
        </pc:grpChg>
        <pc:grpChg chg="add del mod">
          <ac:chgData name="Zhao Jin" userId="cd05a825-544c-438a-9ba1-08e63db50b47" providerId="ADAL" clId="{E962FB48-A774-46D5-9A82-D859C958B9D9}" dt="2021-04-07T08:05:48.668" v="3208" actId="478"/>
          <ac:grpSpMkLst>
            <pc:docMk/>
            <pc:sldMk cId="1712697869" sldId="610"/>
            <ac:grpSpMk id="25" creationId="{689FE226-5E55-47B6-9990-FA19F2304019}"/>
          </ac:grpSpMkLst>
        </pc:grpChg>
        <pc:picChg chg="add del mod modCrop">
          <ac:chgData name="Zhao Jin" userId="cd05a825-544c-438a-9ba1-08e63db50b47" providerId="ADAL" clId="{E962FB48-A774-46D5-9A82-D859C958B9D9}" dt="2021-04-07T08:07:22.710" v="3213" actId="478"/>
          <ac:picMkLst>
            <pc:docMk/>
            <pc:sldMk cId="1712697869" sldId="610"/>
            <ac:picMk id="5" creationId="{73DC4876-9F06-49B4-B542-02929A1E6BD9}"/>
          </ac:picMkLst>
        </pc:picChg>
        <pc:picChg chg="add mod">
          <ac:chgData name="Zhao Jin" userId="cd05a825-544c-438a-9ba1-08e63db50b47" providerId="ADAL" clId="{E962FB48-A774-46D5-9A82-D859C958B9D9}" dt="2021-04-07T08:07:54.011" v="3267" actId="1035"/>
          <ac:picMkLst>
            <pc:docMk/>
            <pc:sldMk cId="1712697869" sldId="610"/>
            <ac:picMk id="9" creationId="{2F29BC31-74A0-4B0D-88DC-A9BA2C71967B}"/>
          </ac:picMkLst>
        </pc:picChg>
        <pc:picChg chg="add del mod">
          <ac:chgData name="Zhao Jin" userId="cd05a825-544c-438a-9ba1-08e63db50b47" providerId="ADAL" clId="{E962FB48-A774-46D5-9A82-D859C958B9D9}" dt="2021-04-07T08:05:42.981" v="3204" actId="478"/>
          <ac:picMkLst>
            <pc:docMk/>
            <pc:sldMk cId="1712697869" sldId="610"/>
            <ac:picMk id="31" creationId="{22E40114-0EB8-442E-8C8E-3F4CA5D07E59}"/>
          </ac:picMkLst>
        </pc:picChg>
        <pc:picChg chg="add mod">
          <ac:chgData name="Zhao Jin" userId="cd05a825-544c-438a-9ba1-08e63db50b47" providerId="ADAL" clId="{E962FB48-A774-46D5-9A82-D859C958B9D9}" dt="2021-04-07T08:07:52.854" v="3256" actId="1036"/>
          <ac:picMkLst>
            <pc:docMk/>
            <pc:sldMk cId="1712697869" sldId="610"/>
            <ac:picMk id="33" creationId="{0DDCC793-94DB-4CAF-A769-F2B762469CC8}"/>
          </ac:picMkLst>
        </pc:picChg>
        <pc:picChg chg="add del mod">
          <ac:chgData name="Zhao Jin" userId="cd05a825-544c-438a-9ba1-08e63db50b47" providerId="ADAL" clId="{E962FB48-A774-46D5-9A82-D859C958B9D9}" dt="2021-04-07T07:57:25.486" v="3016" actId="478"/>
          <ac:picMkLst>
            <pc:docMk/>
            <pc:sldMk cId="1712697869" sldId="610"/>
            <ac:picMk id="3074" creationId="{1CC87D43-A269-4CD6-9207-4B51CB1C8B78}"/>
          </ac:picMkLst>
        </pc:picChg>
        <pc:picChg chg="add del mod">
          <ac:chgData name="Zhao Jin" userId="cd05a825-544c-438a-9ba1-08e63db50b47" providerId="ADAL" clId="{E962FB48-A774-46D5-9A82-D859C958B9D9}" dt="2021-04-07T08:03:12.251" v="3200" actId="478"/>
          <ac:picMkLst>
            <pc:docMk/>
            <pc:sldMk cId="1712697869" sldId="610"/>
            <ac:picMk id="3076" creationId="{D36B099C-B2D2-4CEB-839E-6DE8C98D1B8C}"/>
          </ac:picMkLst>
        </pc:picChg>
        <pc:cxnChg chg="mod">
          <ac:chgData name="Zhao Jin" userId="cd05a825-544c-438a-9ba1-08e63db50b47" providerId="ADAL" clId="{E962FB48-A774-46D5-9A82-D859C958B9D9}" dt="2021-04-07T08:02:12.962" v="3197" actId="1076"/>
          <ac:cxnSpMkLst>
            <pc:docMk/>
            <pc:sldMk cId="1712697869" sldId="610"/>
            <ac:cxnSpMk id="26" creationId="{D82E9F01-FD56-43B6-AE65-8DF76121531F}"/>
          </ac:cxnSpMkLst>
        </pc:cxnChg>
        <pc:cxnChg chg="mod">
          <ac:chgData name="Zhao Jin" userId="cd05a825-544c-438a-9ba1-08e63db50b47" providerId="ADAL" clId="{E962FB48-A774-46D5-9A82-D859C958B9D9}" dt="2021-04-07T08:02:12.962" v="3197" actId="1076"/>
          <ac:cxnSpMkLst>
            <pc:docMk/>
            <pc:sldMk cId="1712697869" sldId="610"/>
            <ac:cxnSpMk id="28" creationId="{F8924F82-96E8-48C9-B53C-E264F3B92B06}"/>
          </ac:cxnSpMkLst>
        </pc:cxnChg>
      </pc:sldChg>
      <pc:sldChg chg="addSp delSp modSp add mod modAnim">
        <pc:chgData name="Zhao Jin" userId="cd05a825-544c-438a-9ba1-08e63db50b47" providerId="ADAL" clId="{E962FB48-A774-46D5-9A82-D859C958B9D9}" dt="2021-04-12T04:19:37.279" v="3415" actId="20577"/>
        <pc:sldMkLst>
          <pc:docMk/>
          <pc:sldMk cId="875106389" sldId="611"/>
        </pc:sldMkLst>
        <pc:spChg chg="add del mod">
          <ac:chgData name="Zhao Jin" userId="cd05a825-544c-438a-9ba1-08e63db50b47" providerId="ADAL" clId="{E962FB48-A774-46D5-9A82-D859C958B9D9}" dt="2021-04-07T07:53:40.956" v="2803" actId="478"/>
          <ac:spMkLst>
            <pc:docMk/>
            <pc:sldMk cId="875106389" sldId="611"/>
            <ac:spMk id="3" creationId="{FDEDD2DF-50D7-425C-A821-A612961D8689}"/>
          </ac:spMkLst>
        </pc:spChg>
        <pc:spChg chg="add del mod">
          <ac:chgData name="Zhao Jin" userId="cd05a825-544c-438a-9ba1-08e63db50b47" providerId="ADAL" clId="{E962FB48-A774-46D5-9A82-D859C958B9D9}" dt="2021-04-07T07:54:30.407" v="2960" actId="478"/>
          <ac:spMkLst>
            <pc:docMk/>
            <pc:sldMk cId="875106389" sldId="611"/>
            <ac:spMk id="5" creationId="{23DA7B70-DBFD-4438-AA65-600E673D712A}"/>
          </ac:spMkLst>
        </pc:spChg>
        <pc:spChg chg="add del mod">
          <ac:chgData name="Zhao Jin" userId="cd05a825-544c-438a-9ba1-08e63db50b47" providerId="ADAL" clId="{E962FB48-A774-46D5-9A82-D859C958B9D9}" dt="2021-04-07T07:54:28.238" v="2959" actId="478"/>
          <ac:spMkLst>
            <pc:docMk/>
            <pc:sldMk cId="875106389" sldId="611"/>
            <ac:spMk id="8" creationId="{00000000-0000-0000-0000-000000000000}"/>
          </ac:spMkLst>
        </pc:spChg>
        <pc:spChg chg="del">
          <ac:chgData name="Zhao Jin" userId="cd05a825-544c-438a-9ba1-08e63db50b47" providerId="ADAL" clId="{E962FB48-A774-46D5-9A82-D859C958B9D9}" dt="2021-04-07T07:50:02.301" v="2715" actId="478"/>
          <ac:spMkLst>
            <pc:docMk/>
            <pc:sldMk cId="875106389" sldId="611"/>
            <ac:spMk id="10" creationId="{906FBB40-42E6-4F74-9943-3A5A31E2871B}"/>
          </ac:spMkLst>
        </pc:spChg>
        <pc:spChg chg="del">
          <ac:chgData name="Zhao Jin" userId="cd05a825-544c-438a-9ba1-08e63db50b47" providerId="ADAL" clId="{E962FB48-A774-46D5-9A82-D859C958B9D9}" dt="2021-04-07T07:50:02.301" v="2715" actId="478"/>
          <ac:spMkLst>
            <pc:docMk/>
            <pc:sldMk cId="875106389" sldId="611"/>
            <ac:spMk id="13" creationId="{206F468F-BAA5-45A6-BBA9-87C11B48A045}"/>
          </ac:spMkLst>
        </pc:spChg>
        <pc:spChg chg="add mod ord">
          <ac:chgData name="Zhao Jin" userId="cd05a825-544c-438a-9ba1-08e63db50b47" providerId="ADAL" clId="{E962FB48-A774-46D5-9A82-D859C958B9D9}" dt="2021-04-12T04:19:37.279" v="3415" actId="20577"/>
          <ac:spMkLst>
            <pc:docMk/>
            <pc:sldMk cId="875106389" sldId="611"/>
            <ac:spMk id="14" creationId="{B4F4E329-093E-49B3-B244-F0496FF22AB3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0" creationId="{F2A9998E-6DC3-4D04-B6BF-02AC1919E87F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1" creationId="{D9618AD3-49FC-4012-ABB9-754837305867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2" creationId="{D3C11458-41E0-4C28-9AE4-E4833039ABC7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3" creationId="{FC28A598-58A9-47D6-93A0-4AEE6F9D882F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4" creationId="{48EDE6BE-2BC0-413F-99AB-C32F2B20A0E9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5" creationId="{C507A2B1-7F52-4348-ADBD-F3D70C55AC41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6" creationId="{5D9D7D4C-3959-425A-8D34-AA1D04496140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7" creationId="{6C1A6BD4-ED0A-4E5E-B138-A46F820DC112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0" creationId="{5DC3D4ED-F430-402C-90E2-7158170C8A68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1" creationId="{3DEE8F59-4FF0-4FD4-8F20-34C83A4ADD46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2" creationId="{16630434-E6C6-4DB4-B54D-80FE464E9A19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3" creationId="{1BE105D9-999F-4591-9AE9-15CD555F0FC8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4" creationId="{96682680-64EF-490C-BC3E-CE8A651EC144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5" creationId="{584DC6BF-FA0E-4A62-BF03-ECCE10CF287E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6" creationId="{D213FC0F-FE78-43C1-AA5C-C64C35051193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7" creationId="{0AF63532-0E1B-4364-8858-467390F6BB2B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0" creationId="{D226B7E0-5CD1-4F41-B0F7-1C280AC85B52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1" creationId="{A5EDB5A6-6EED-4C3E-85EC-D568DAF5B4D8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2" creationId="{19F588A2-7451-43AA-A1D8-828196EBC4C1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3" creationId="{85B8A849-EB01-4AFA-9423-137758B23C01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4" creationId="{6A3E211D-D420-4926-B6B1-E423C48E7D7B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5" creationId="{4B03A20E-BD7D-44F2-B3D5-91AB3DB08906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6" creationId="{06334304-F922-40AC-AAC6-099B217C4903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7" creationId="{11BE4A5D-4D01-4BF0-890A-090F4236F77A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8" creationId="{F098D2BE-E82E-4F95-B01D-A4AD73508BE5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9" creationId="{D5BC1053-DEF4-453B-8E95-B2585E6591B3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0" creationId="{21EB5388-B019-4BA1-81BC-DDA208438B2F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1" creationId="{81FB5BE1-6AE0-4F66-8A8E-FBA30629A204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2" creationId="{6C6E70B4-C769-4719-9CD4-19118B2C3C15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3" creationId="{180925D3-F400-446D-B71B-14FC90185A23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4" creationId="{898EA268-D93E-4C9A-B1A3-07CB407CCF1F}"/>
          </ac:spMkLst>
        </pc:spChg>
        <pc:spChg chg="add del mod">
          <ac:chgData name="Zhao Jin" userId="cd05a825-544c-438a-9ba1-08e63db50b47" providerId="ADAL" clId="{E962FB48-A774-46D5-9A82-D859C958B9D9}" dt="2021-04-07T08:00:18.336" v="3112" actId="478"/>
          <ac:spMkLst>
            <pc:docMk/>
            <pc:sldMk cId="875106389" sldId="611"/>
            <ac:spMk id="55" creationId="{06F7E519-5BF5-4084-8E42-199B4D074EFD}"/>
          </ac:spMkLst>
        </pc:spChg>
        <pc:spChg chg="add del mod">
          <ac:chgData name="Zhao Jin" userId="cd05a825-544c-438a-9ba1-08e63db50b47" providerId="ADAL" clId="{E962FB48-A774-46D5-9A82-D859C958B9D9}" dt="2021-04-07T08:00:18.336" v="3112" actId="478"/>
          <ac:spMkLst>
            <pc:docMk/>
            <pc:sldMk cId="875106389" sldId="611"/>
            <ac:spMk id="56" creationId="{851B531C-3B94-4248-A1E1-A9FEBDCF355A}"/>
          </ac:spMkLst>
        </pc:spChg>
        <pc:spChg chg="add del mod">
          <ac:chgData name="Zhao Jin" userId="cd05a825-544c-438a-9ba1-08e63db50b47" providerId="ADAL" clId="{E962FB48-A774-46D5-9A82-D859C958B9D9}" dt="2021-04-07T08:00:18.336" v="3112" actId="478"/>
          <ac:spMkLst>
            <pc:docMk/>
            <pc:sldMk cId="875106389" sldId="611"/>
            <ac:spMk id="57" creationId="{508F5E7B-AF81-4CEB-B840-BE6F308CADC5}"/>
          </ac:spMkLst>
        </pc:spChg>
        <pc:spChg chg="del mod">
          <ac:chgData name="Zhao Jin" userId="cd05a825-544c-438a-9ba1-08e63db50b47" providerId="ADAL" clId="{E962FB48-A774-46D5-9A82-D859C958B9D9}" dt="2021-04-07T08:00:26.619" v="3115" actId="478"/>
          <ac:spMkLst>
            <pc:docMk/>
            <pc:sldMk cId="875106389" sldId="611"/>
            <ac:spMk id="60" creationId="{99DD6931-1576-410C-B22C-DEF249E961C1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1" creationId="{F0AAC96C-77B2-4347-80E1-38589739C1A5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2" creationId="{0C3EF8CA-B5B1-41CB-ABFE-9B1912313EA7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3" creationId="{B5115239-DF19-4381-A000-63C099F37020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4" creationId="{A76A3A62-DA69-4D35-8F61-457EE55F93D7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5" creationId="{525135C4-CC80-4A08-8160-D90776D62D6E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6" creationId="{0B7833B2-A739-43F9-8AA0-D74A7AB80D23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7" creationId="{CBD3A04C-AD2C-4E19-95B6-1E812C703CE0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8" creationId="{EC9D5FCF-882C-4FEC-9104-6929AE135FCC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9" creationId="{55D0321C-7940-4441-A6EF-7CD8A379F478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72" creationId="{5D4F842D-5394-45F5-81FD-D83A939D825D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74" creationId="{1DE21741-9449-4D08-89FF-45DD1EE0F29E}"/>
          </ac:spMkLst>
        </pc:spChg>
        <pc:spChg chg="add 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75" creationId="{7F53AE7C-9F57-4F49-B033-02A38B26286B}"/>
          </ac:spMkLst>
        </pc:spChg>
        <pc:spChg chg="mod">
          <ac:chgData name="Zhao Jin" userId="cd05a825-544c-438a-9ba1-08e63db50b47" providerId="ADAL" clId="{E962FB48-A774-46D5-9A82-D859C958B9D9}" dt="2021-04-07T07:49:52.809" v="2704" actId="5793"/>
          <ac:spMkLst>
            <pc:docMk/>
            <pc:sldMk cId="875106389" sldId="611"/>
            <ac:spMk id="14338" creationId="{00000000-0000-0000-0000-000000000000}"/>
          </ac:spMkLst>
        </pc:spChg>
        <pc:grpChg chg="add mod">
          <ac:chgData name="Zhao Jin" userId="cd05a825-544c-438a-9ba1-08e63db50b47" providerId="ADAL" clId="{E962FB48-A774-46D5-9A82-D859C958B9D9}" dt="2021-04-07T08:00:53.378" v="3175" actId="1035"/>
          <ac:grpSpMkLst>
            <pc:docMk/>
            <pc:sldMk cId="875106389" sldId="611"/>
            <ac:grpSpMk id="19" creationId="{E89FF6CA-6E23-4656-9D72-F8AC82FA5FD3}"/>
          </ac:grpSpMkLst>
        </pc:grpChg>
        <pc:grpChg chg="add del mod">
          <ac:chgData name="Zhao Jin" userId="cd05a825-544c-438a-9ba1-08e63db50b47" providerId="ADAL" clId="{E962FB48-A774-46D5-9A82-D859C958B9D9}" dt="2021-04-07T08:00:16.328" v="3110" actId="478"/>
          <ac:grpSpMkLst>
            <pc:docMk/>
            <pc:sldMk cId="875106389" sldId="611"/>
            <ac:grpSpMk id="28" creationId="{76AC03DE-B133-4D96-9E37-0DA85AB0CCC3}"/>
          </ac:grpSpMkLst>
        </pc:grpChg>
        <pc:grpChg chg="mod">
          <ac:chgData name="Zhao Jin" userId="cd05a825-544c-438a-9ba1-08e63db50b47" providerId="ADAL" clId="{E962FB48-A774-46D5-9A82-D859C958B9D9}" dt="2021-04-07T07:58:36.406" v="3026" actId="1076"/>
          <ac:grpSpMkLst>
            <pc:docMk/>
            <pc:sldMk cId="875106389" sldId="611"/>
            <ac:grpSpMk id="29" creationId="{928EE753-AF54-44E3-9631-8340A26FDCBF}"/>
          </ac:grpSpMkLst>
        </pc:grpChg>
        <pc:grpChg chg="mod">
          <ac:chgData name="Zhao Jin" userId="cd05a825-544c-438a-9ba1-08e63db50b47" providerId="ADAL" clId="{E962FB48-A774-46D5-9A82-D859C958B9D9}" dt="2021-04-07T07:58:36.406" v="3026" actId="1076"/>
          <ac:grpSpMkLst>
            <pc:docMk/>
            <pc:sldMk cId="875106389" sldId="611"/>
            <ac:grpSpMk id="38" creationId="{EF90EE4E-DA52-44CF-A160-54C008ED859C}"/>
          </ac:grpSpMkLst>
        </pc:grpChg>
        <pc:grpChg chg="mod">
          <ac:chgData name="Zhao Jin" userId="cd05a825-544c-438a-9ba1-08e63db50b47" providerId="ADAL" clId="{E962FB48-A774-46D5-9A82-D859C958B9D9}" dt="2021-04-07T07:58:36.406" v="3026" actId="1076"/>
          <ac:grpSpMkLst>
            <pc:docMk/>
            <pc:sldMk cId="875106389" sldId="611"/>
            <ac:grpSpMk id="39" creationId="{682BCADC-A732-4311-B882-43D8D67BBD65}"/>
          </ac:grpSpMkLst>
        </pc:grpChg>
        <pc:grpChg chg="add del mod">
          <ac:chgData name="Zhao Jin" userId="cd05a825-544c-438a-9ba1-08e63db50b47" providerId="ADAL" clId="{E962FB48-A774-46D5-9A82-D859C958B9D9}" dt="2021-04-07T08:00:26.619" v="3115" actId="478"/>
          <ac:grpSpMkLst>
            <pc:docMk/>
            <pc:sldMk cId="875106389" sldId="611"/>
            <ac:grpSpMk id="58" creationId="{1724D0B9-F129-4187-B494-DFBBC6CEBACD}"/>
          </ac:grpSpMkLst>
        </pc:grpChg>
        <pc:grpChg chg="mod">
          <ac:chgData name="Zhao Jin" userId="cd05a825-544c-438a-9ba1-08e63db50b47" providerId="ADAL" clId="{E962FB48-A774-46D5-9A82-D859C958B9D9}" dt="2021-04-07T08:00:46.697" v="3160" actId="1037"/>
          <ac:grpSpMkLst>
            <pc:docMk/>
            <pc:sldMk cId="875106389" sldId="611"/>
            <ac:grpSpMk id="59" creationId="{66F1C578-2D04-45E6-B2F4-A02163AFDAD1}"/>
          </ac:grpSpMkLst>
        </pc:grpChg>
        <pc:grpChg chg="add mod">
          <ac:chgData name="Zhao Jin" userId="cd05a825-544c-438a-9ba1-08e63db50b47" providerId="ADAL" clId="{E962FB48-A774-46D5-9A82-D859C958B9D9}" dt="2021-04-07T08:00:46.697" v="3160" actId="1037"/>
          <ac:grpSpMkLst>
            <pc:docMk/>
            <pc:sldMk cId="875106389" sldId="611"/>
            <ac:grpSpMk id="70" creationId="{E1458B6E-01D3-4848-9CDA-EB7E9BBFC690}"/>
          </ac:grpSpMkLst>
        </pc:grpChg>
        <pc:picChg chg="add del mod">
          <ac:chgData name="Zhao Jin" userId="cd05a825-544c-438a-9ba1-08e63db50b47" providerId="ADAL" clId="{E962FB48-A774-46D5-9A82-D859C958B9D9}" dt="2021-04-07T07:58:29.410" v="3024" actId="478"/>
          <ac:picMkLst>
            <pc:docMk/>
            <pc:sldMk cId="875106389" sldId="611"/>
            <ac:picMk id="9" creationId="{44510944-D7DF-420A-B338-9D964780D497}"/>
          </ac:picMkLst>
        </pc:picChg>
        <pc:picChg chg="del">
          <ac:chgData name="Zhao Jin" userId="cd05a825-544c-438a-9ba1-08e63db50b47" providerId="ADAL" clId="{E962FB48-A774-46D5-9A82-D859C958B9D9}" dt="2021-04-07T07:50:02.301" v="2715" actId="478"/>
          <ac:picMkLst>
            <pc:docMk/>
            <pc:sldMk cId="875106389" sldId="611"/>
            <ac:picMk id="1026" creationId="{75E204DD-7983-40DB-9BB1-86508450AA46}"/>
          </ac:picMkLst>
        </pc:picChg>
        <pc:picChg chg="del">
          <ac:chgData name="Zhao Jin" userId="cd05a825-544c-438a-9ba1-08e63db50b47" providerId="ADAL" clId="{E962FB48-A774-46D5-9A82-D859C958B9D9}" dt="2021-04-07T07:50:02.301" v="2715" actId="478"/>
          <ac:picMkLst>
            <pc:docMk/>
            <pc:sldMk cId="875106389" sldId="611"/>
            <ac:picMk id="1028" creationId="{91D52B31-8115-4670-B67D-8278A23C3AF5}"/>
          </ac:picMkLst>
        </pc:picChg>
        <pc:picChg chg="add del mod">
          <ac:chgData name="Zhao Jin" userId="cd05a825-544c-438a-9ba1-08e63db50b47" providerId="ADAL" clId="{E962FB48-A774-46D5-9A82-D859C958B9D9}" dt="2021-04-12T04:19:04.497" v="3317" actId="478"/>
          <ac:picMkLst>
            <pc:docMk/>
            <pc:sldMk cId="875106389" sldId="611"/>
            <ac:picMk id="2050" creationId="{92B3199D-D8B7-47AF-9D8A-85374B2D785B}"/>
          </ac:picMkLst>
        </pc:picChg>
        <pc:picChg chg="add del mod">
          <ac:chgData name="Zhao Jin" userId="cd05a825-544c-438a-9ba1-08e63db50b47" providerId="ADAL" clId="{E962FB48-A774-46D5-9A82-D859C958B9D9}" dt="2021-04-07T07:55:13.703" v="2968" actId="478"/>
          <ac:picMkLst>
            <pc:docMk/>
            <pc:sldMk cId="875106389" sldId="611"/>
            <ac:picMk id="2052" creationId="{7CF66D54-B20A-4E75-BA46-D6A7418FBC91}"/>
          </ac:picMkLst>
        </pc:picChg>
        <pc:cxnChg chg="mod">
          <ac:chgData name="Zhao Jin" userId="cd05a825-544c-438a-9ba1-08e63db50b47" providerId="ADAL" clId="{E962FB48-A774-46D5-9A82-D859C958B9D9}" dt="2021-04-07T08:00:46.697" v="3160" actId="1037"/>
          <ac:cxnSpMkLst>
            <pc:docMk/>
            <pc:sldMk cId="875106389" sldId="611"/>
            <ac:cxnSpMk id="71" creationId="{41C302FF-E5FE-4F58-8FBF-5FA0640A82EC}"/>
          </ac:cxnSpMkLst>
        </pc:cxnChg>
        <pc:cxnChg chg="mod">
          <ac:chgData name="Zhao Jin" userId="cd05a825-544c-438a-9ba1-08e63db50b47" providerId="ADAL" clId="{E962FB48-A774-46D5-9A82-D859C958B9D9}" dt="2021-04-07T08:00:46.697" v="3160" actId="1037"/>
          <ac:cxnSpMkLst>
            <pc:docMk/>
            <pc:sldMk cId="875106389" sldId="611"/>
            <ac:cxnSpMk id="73" creationId="{6B7DD045-A7D9-4016-8679-8920AE6B8DD4}"/>
          </ac:cxnSpMkLst>
        </pc:cxnChg>
      </pc:sldChg>
      <pc:sldChg chg="modSp add mod">
        <pc:chgData name="Zhao Jin" userId="cd05a825-544c-438a-9ba1-08e63db50b47" providerId="ADAL" clId="{E962FB48-A774-46D5-9A82-D859C958B9D9}" dt="2021-04-12T04:22:07.534" v="3696" actId="20577"/>
        <pc:sldMkLst>
          <pc:docMk/>
          <pc:sldMk cId="4053289514" sldId="612"/>
        </pc:sldMkLst>
        <pc:spChg chg="mod">
          <ac:chgData name="Zhao Jin" userId="cd05a825-544c-438a-9ba1-08e63db50b47" providerId="ADAL" clId="{E962FB48-A774-46D5-9A82-D859C958B9D9}" dt="2021-04-12T04:22:07.534" v="3696" actId="20577"/>
          <ac:spMkLst>
            <pc:docMk/>
            <pc:sldMk cId="4053289514" sldId="612"/>
            <ac:spMk id="8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4-12T04:21:55.857" v="3678"/>
          <ac:spMkLst>
            <pc:docMk/>
            <pc:sldMk cId="4053289514" sldId="612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282410985" sldId="620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3503582036" sldId="622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1258830549" sldId="635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1235845528" sldId="637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3042096305" sldId="6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6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1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6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pparchitecture.techtarget.com/definition/object-oriented-programming-O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modernescpp.com/index.php/the-definition-of-functional-programm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ualgo.net/en/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The Future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To CS2030…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Modern Programming Paradigms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FBB40-42E6-4F74-9943-3A5A31E2871B}"/>
              </a:ext>
            </a:extLst>
          </p:cNvPr>
          <p:cNvSpPr txBox="1"/>
          <p:nvPr/>
        </p:nvSpPr>
        <p:spPr>
          <a:xfrm>
            <a:off x="1016465" y="5575289"/>
            <a:ext cx="3421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https://searchapparchitecture.techtarget.com/definition/object-oriented-programming-OOP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F468F-BAA5-45A6-BBA9-87C11B48A045}"/>
              </a:ext>
            </a:extLst>
          </p:cNvPr>
          <p:cNvSpPr txBox="1"/>
          <p:nvPr/>
        </p:nvSpPr>
        <p:spPr>
          <a:xfrm>
            <a:off x="4884256" y="5575289"/>
            <a:ext cx="4013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https://www.modernescpp.com/index.php/the-definition-of-functional-programming</a:t>
            </a:r>
            <a:endParaRPr lang="en-US" dirty="0"/>
          </a:p>
        </p:txBody>
      </p:sp>
      <p:pic>
        <p:nvPicPr>
          <p:cNvPr id="1028" name="Picture 4" descr="The Definition of Functional Programming - ModernesCpp.com">
            <a:extLst>
              <a:ext uri="{FF2B5EF4-FFF2-40B4-BE49-F238E27FC236}">
                <a16:creationId xmlns:a16="http://schemas.microsoft.com/office/drawing/2014/main" id="{91D52B31-8115-4670-B67D-8278A23C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20" y="1823307"/>
            <a:ext cx="3577948" cy="365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6AF059-763C-4660-B4D7-B7898E9D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5" y="1934887"/>
            <a:ext cx="3421117" cy="349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3569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To CS2040…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9A4CC2F-16B6-4E5B-A069-E6FF53282629}"/>
              </a:ext>
            </a:extLst>
          </p:cNvPr>
          <p:cNvSpPr txBox="1">
            <a:spLocks/>
          </p:cNvSpPr>
          <p:nvPr/>
        </p:nvSpPr>
        <p:spPr>
          <a:xfrm>
            <a:off x="587375" y="1187450"/>
            <a:ext cx="8292856" cy="528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More about Data Structures and Algorithms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9BC31-74A0-4B0D-88DC-A9BA2C71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40" y="3465266"/>
            <a:ext cx="7400925" cy="2781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DCC793-94DB-4CAF-A769-F2B762469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047" y="1825125"/>
            <a:ext cx="5893509" cy="152418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92DD4CD-F7FA-4041-AE0A-4D127950133A}"/>
              </a:ext>
            </a:extLst>
          </p:cNvPr>
          <p:cNvSpPr txBox="1"/>
          <p:nvPr/>
        </p:nvSpPr>
        <p:spPr>
          <a:xfrm>
            <a:off x="3421107" y="6292334"/>
            <a:ext cx="2538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https://visualgo.net/en/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978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All the best for your Final Assessments!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Week 13: The Future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Exam Matters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CS2030 / CS2040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Exam Matters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866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Date: 30 April (Tuesday)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Time: 1-3pm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Format: F2f – Hardcopy (Pen and Paper)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Venue: MPSH4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Open Book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But only printed/written materials allowed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Calculators allowed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Although you do not need one</a:t>
            </a:r>
          </a:p>
        </p:txBody>
      </p:sp>
    </p:spTree>
    <p:extLst>
      <p:ext uri="{BB962C8B-B14F-4D97-AF65-F5344CB8AC3E}">
        <p14:creationId xmlns:p14="http://schemas.microsoft.com/office/powerpoint/2010/main" val="40715263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Exam Matters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Scope: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Everything covered in the lectures, labs and course materials.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Format: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MCQs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Short Structured Questions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Long (Programming) Questions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MCQs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Understanding of Concepts / Algorithms / Functions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Tracing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Logical Thinking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572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Short Structured Questions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Tracing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Logical Thinking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Program Analysis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Assertion / Loop Invariant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Efficiency (Time Complexity)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3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Long Programming Questions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Coding on Paper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Focusing on topics not covered in PEs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 Solving</a:t>
            </a: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Familiarity with C Syntax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Tracing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Memory Management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57991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Help Session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23 April (Tue), 10am-12nn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Online via Zoom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Past year paper + Q&amp;A</a:t>
            </a:r>
          </a:p>
        </p:txBody>
      </p:sp>
    </p:spTree>
    <p:extLst>
      <p:ext uri="{BB962C8B-B14F-4D97-AF65-F5344CB8AC3E}">
        <p14:creationId xmlns:p14="http://schemas.microsoft.com/office/powerpoint/2010/main" val="40532895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B4F4E329-093E-49B3-B244-F0496FF22AB3}"/>
              </a:ext>
            </a:extLst>
          </p:cNvPr>
          <p:cNvSpPr txBox="1">
            <a:spLocks/>
          </p:cNvSpPr>
          <p:nvPr/>
        </p:nvSpPr>
        <p:spPr>
          <a:xfrm>
            <a:off x="582439" y="1175418"/>
            <a:ext cx="8292856" cy="528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Mainly Procedural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Get input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Compute</a:t>
            </a:r>
          </a:p>
          <a:p>
            <a:pPr marL="896303" lvl="2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Compute intermediate results</a:t>
            </a:r>
          </a:p>
          <a:p>
            <a:pPr marL="896303" lvl="2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Compute final results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Print output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Simple Data Structures / Algorithms</a:t>
            </a:r>
            <a:endParaRPr lang="en-US" sz="2400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From CS1010…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19" name="Group 45">
            <a:extLst>
              <a:ext uri="{FF2B5EF4-FFF2-40B4-BE49-F238E27FC236}">
                <a16:creationId xmlns:a16="http://schemas.microsoft.com/office/drawing/2014/main" id="{E89FF6CA-6E23-4656-9D72-F8AC82FA5FD3}"/>
              </a:ext>
            </a:extLst>
          </p:cNvPr>
          <p:cNvGrpSpPr>
            <a:grpSpLocks/>
          </p:cNvGrpSpPr>
          <p:nvPr/>
        </p:nvGrpSpPr>
        <p:grpSpPr bwMode="auto">
          <a:xfrm>
            <a:off x="5446038" y="5184493"/>
            <a:ext cx="3249613" cy="1004888"/>
            <a:chOff x="1050323" y="4790303"/>
            <a:chExt cx="3249828" cy="10050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A9998E-6DC3-4D04-B6BF-02AC1919E87F}"/>
                </a:ext>
              </a:extLst>
            </p:cNvPr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618AD3-49FC-4012-ABB9-754837305867}"/>
                </a:ext>
              </a:extLst>
            </p:cNvPr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C11458-41E0-4C28-9AE4-E4833039ABC7}"/>
                </a:ext>
              </a:extLst>
            </p:cNvPr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FC28A598-58A9-47D6-93A0-4AEE6F9D8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48EDE6BE-2BC0-413F-99AB-C32F2B20A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C507A2B1-7F52-4348-ADBD-F3D70C55A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26" name="TextBox 41">
              <a:extLst>
                <a:ext uri="{FF2B5EF4-FFF2-40B4-BE49-F238E27FC236}">
                  <a16:creationId xmlns:a16="http://schemas.microsoft.com/office/drawing/2014/main" id="{5D9D7D4C-3959-425A-8D34-AA1D04496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27" name="Rectangle 44">
              <a:extLst>
                <a:ext uri="{FF2B5EF4-FFF2-40B4-BE49-F238E27FC236}">
                  <a16:creationId xmlns:a16="http://schemas.microsoft.com/office/drawing/2014/main" id="{6C1A6BD4-ED0A-4E5E-B138-A46F820DC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59" name="Group 187">
            <a:extLst>
              <a:ext uri="{FF2B5EF4-FFF2-40B4-BE49-F238E27FC236}">
                <a16:creationId xmlns:a16="http://schemas.microsoft.com/office/drawing/2014/main" id="{66F1C578-2D04-45E6-B2F4-A02163AFDAD1}"/>
              </a:ext>
            </a:extLst>
          </p:cNvPr>
          <p:cNvGrpSpPr>
            <a:grpSpLocks/>
          </p:cNvGrpSpPr>
          <p:nvPr/>
        </p:nvGrpSpPr>
        <p:grpSpPr bwMode="auto">
          <a:xfrm>
            <a:off x="550082" y="5789469"/>
            <a:ext cx="5037884" cy="399911"/>
            <a:chOff x="2460019" y="3608936"/>
            <a:chExt cx="5037744" cy="400110"/>
          </a:xfrm>
        </p:grpSpPr>
        <p:sp>
          <p:nvSpPr>
            <p:cNvPr id="61" name="TextBox 38">
              <a:extLst>
                <a:ext uri="{FF2B5EF4-FFF2-40B4-BE49-F238E27FC236}">
                  <a16:creationId xmlns:a16="http://schemas.microsoft.com/office/drawing/2014/main" id="{F0AAC96C-77B2-4347-80E1-38589739C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019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23</a:t>
              </a:r>
              <a:endParaRPr lang="en-SG" sz="2000" dirty="0"/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C3EF8CA-B5B1-41CB-ABFE-9B1912313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182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17</a:t>
              </a:r>
              <a:endParaRPr lang="en-SG" sz="2000" dirty="0"/>
            </a:p>
          </p:txBody>
        </p:sp>
        <p:sp>
          <p:nvSpPr>
            <p:cNvPr id="63" name="TextBox 40">
              <a:extLst>
                <a:ext uri="{FF2B5EF4-FFF2-40B4-BE49-F238E27FC236}">
                  <a16:creationId xmlns:a16="http://schemas.microsoft.com/office/drawing/2014/main" id="{B5115239-DF19-4381-A000-63C099F37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345" y="3608936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64" name="TextBox 41">
              <a:extLst>
                <a:ext uri="{FF2B5EF4-FFF2-40B4-BE49-F238E27FC236}">
                  <a16:creationId xmlns:a16="http://schemas.microsoft.com/office/drawing/2014/main" id="{A76A3A62-DA69-4D35-8F61-457EE55F9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194" y="3608936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65" name="TextBox 42">
              <a:extLst>
                <a:ext uri="{FF2B5EF4-FFF2-40B4-BE49-F238E27FC236}">
                  <a16:creationId xmlns:a16="http://schemas.microsoft.com/office/drawing/2014/main" id="{525135C4-CC80-4A08-8160-D90776D62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413" y="3608936"/>
              <a:ext cx="567464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38</a:t>
              </a:r>
              <a:endParaRPr lang="en-SG" sz="2000" dirty="0"/>
            </a:p>
          </p:txBody>
        </p:sp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id="{0B7833B2-A739-43F9-8AA0-D74A7AB80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878" y="3608936"/>
              <a:ext cx="568460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44</a:t>
              </a:r>
              <a:endParaRPr lang="en-SG" sz="2000" dirty="0"/>
            </a:p>
          </p:txBody>
        </p:sp>
        <p:sp>
          <p:nvSpPr>
            <p:cNvPr id="67" name="TextBox 44">
              <a:extLst>
                <a:ext uri="{FF2B5EF4-FFF2-40B4-BE49-F238E27FC236}">
                  <a16:creationId xmlns:a16="http://schemas.microsoft.com/office/drawing/2014/main" id="{CBD3A04C-AD2C-4E19-95B6-1E812C703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337" y="3608936"/>
              <a:ext cx="554502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68" name="TextBox 45">
              <a:extLst>
                <a:ext uri="{FF2B5EF4-FFF2-40B4-BE49-F238E27FC236}">
                  <a16:creationId xmlns:a16="http://schemas.microsoft.com/office/drawing/2014/main" id="{EC9D5FCF-882C-4FEC-9104-6929AE135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3839" y="3608936"/>
              <a:ext cx="5545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84</a:t>
              </a:r>
              <a:endParaRPr lang="en-SG" sz="2000" dirty="0"/>
            </a:p>
          </p:txBody>
        </p:sp>
        <p:sp>
          <p:nvSpPr>
            <p:cNvPr id="69" name="TextBox 46">
              <a:extLst>
                <a:ext uri="{FF2B5EF4-FFF2-40B4-BE49-F238E27FC236}">
                  <a16:creationId xmlns:a16="http://schemas.microsoft.com/office/drawing/2014/main" id="{55D0321C-7940-4441-A6EF-7CD8A379F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3608936"/>
              <a:ext cx="54942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90</a:t>
              </a:r>
              <a:endParaRPr lang="en-SG" sz="2000" dirty="0"/>
            </a:p>
          </p:txBody>
        </p:sp>
      </p:grpSp>
      <p:grpSp>
        <p:nvGrpSpPr>
          <p:cNvPr id="70" name="Group 133">
            <a:extLst>
              <a:ext uri="{FF2B5EF4-FFF2-40B4-BE49-F238E27FC236}">
                <a16:creationId xmlns:a16="http://schemas.microsoft.com/office/drawing/2014/main" id="{E1458B6E-01D3-4848-9CDA-EB7E9BBFC690}"/>
              </a:ext>
            </a:extLst>
          </p:cNvPr>
          <p:cNvGrpSpPr>
            <a:grpSpLocks/>
          </p:cNvGrpSpPr>
          <p:nvPr/>
        </p:nvGrpSpPr>
        <p:grpSpPr bwMode="auto">
          <a:xfrm>
            <a:off x="526311" y="5203524"/>
            <a:ext cx="2243461" cy="585787"/>
            <a:chOff x="3649905" y="2733282"/>
            <a:chExt cx="2241823" cy="586565"/>
          </a:xfrm>
        </p:grpSpPr>
        <p:cxnSp>
          <p:nvCxnSpPr>
            <p:cNvPr id="71" name="Straight Arrow Connector 123">
              <a:extLst>
                <a:ext uri="{FF2B5EF4-FFF2-40B4-BE49-F238E27FC236}">
                  <a16:creationId xmlns:a16="http://schemas.microsoft.com/office/drawing/2014/main" id="{41C302FF-E5FE-4F58-8FBF-5FA0640A82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81902" y="3074020"/>
              <a:ext cx="9097" cy="24582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124">
              <a:extLst>
                <a:ext uri="{FF2B5EF4-FFF2-40B4-BE49-F238E27FC236}">
                  <a16:creationId xmlns:a16="http://schemas.microsoft.com/office/drawing/2014/main" id="{5D4F842D-5394-45F5-81FD-D83A939D8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2823" y="2735466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  <p:cxnSp>
          <p:nvCxnSpPr>
            <p:cNvPr id="73" name="Straight Arrow Connector 126">
              <a:extLst>
                <a:ext uri="{FF2B5EF4-FFF2-40B4-BE49-F238E27FC236}">
                  <a16:creationId xmlns:a16="http://schemas.microsoft.com/office/drawing/2014/main" id="{6B7DD045-A7D9-4016-8679-8920AE6B8DD4}"/>
                </a:ext>
              </a:extLst>
            </p:cNvPr>
            <p:cNvCxnSpPr>
              <a:cxnSpLocks noChangeShapeType="1"/>
              <a:stCxn id="74" idx="2"/>
            </p:cNvCxnSpPr>
            <p:nvPr/>
          </p:nvCxnSpPr>
          <p:spPr bwMode="auto">
            <a:xfrm>
              <a:off x="3935991" y="3072285"/>
              <a:ext cx="2" cy="247562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Rectangle 127">
              <a:extLst>
                <a:ext uri="{FF2B5EF4-FFF2-40B4-BE49-F238E27FC236}">
                  <a16:creationId xmlns:a16="http://schemas.microsoft.com/office/drawing/2014/main" id="{1DE21741-9449-4D08-89FF-45DD1EE0F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905" y="2733282"/>
              <a:ext cx="572173" cy="339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5" name="Freeform 132">
            <a:extLst>
              <a:ext uri="{FF2B5EF4-FFF2-40B4-BE49-F238E27FC236}">
                <a16:creationId xmlns:a16="http://schemas.microsoft.com/office/drawing/2014/main" id="{7F53AE7C-9F57-4F49-B033-02A38B26286B}"/>
              </a:ext>
            </a:extLst>
          </p:cNvPr>
          <p:cNvSpPr>
            <a:spLocks/>
          </p:cNvSpPr>
          <p:nvPr/>
        </p:nvSpPr>
        <p:spPr bwMode="auto">
          <a:xfrm>
            <a:off x="1062009" y="5567068"/>
            <a:ext cx="1271315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106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92</TotalTime>
  <Words>339</Words>
  <Application>Microsoft Office PowerPoint</Application>
  <PresentationFormat>On-screen Show (4:3)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Clarity</vt:lpstr>
      <vt:lpstr>PowerPoint Presentation</vt:lpstr>
      <vt:lpstr>Week 13: The Future</vt:lpstr>
      <vt:lpstr>Exam Matters</vt:lpstr>
      <vt:lpstr>Exam Matters</vt:lpstr>
      <vt:lpstr>Tips</vt:lpstr>
      <vt:lpstr>Tips</vt:lpstr>
      <vt:lpstr>Tips</vt:lpstr>
      <vt:lpstr>Help Session</vt:lpstr>
      <vt:lpstr>From CS1010…</vt:lpstr>
      <vt:lpstr>To CS2030…</vt:lpstr>
      <vt:lpstr>To CS2040…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2024-04-09T06:23:29Z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