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612" r:id="rId3"/>
    <p:sldId id="613" r:id="rId4"/>
    <p:sldId id="644" r:id="rId5"/>
    <p:sldId id="621" r:id="rId6"/>
    <p:sldId id="641" r:id="rId7"/>
    <p:sldId id="639" r:id="rId8"/>
    <p:sldId id="624" r:id="rId9"/>
    <p:sldId id="626" r:id="rId10"/>
    <p:sldId id="631" r:id="rId11"/>
    <p:sldId id="632" r:id="rId12"/>
    <p:sldId id="637" r:id="rId13"/>
    <p:sldId id="638" r:id="rId14"/>
    <p:sldId id="636" r:id="rId15"/>
    <p:sldId id="52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51C51-2C5E-4F7B-8104-C401FA711FA5}" v="4" dt="2024-04-02T00:29:24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2D11F99A-8525-437D-8D6B-BF38ECA4A916}"/>
    <pc:docChg chg="modSld modMainMaster">
      <pc:chgData name="Zhao Jin" userId="cd05a825-544c-438a-9ba1-08e63db50b47" providerId="ADAL" clId="{2D11F99A-8525-437D-8D6B-BF38ECA4A916}" dt="2024-02-01T09:45:31.992" v="15" actId="255"/>
      <pc:docMkLst>
        <pc:docMk/>
      </pc:docMkLst>
      <pc:sldChg chg="modSp mod">
        <pc:chgData name="Zhao Jin" userId="cd05a825-544c-438a-9ba1-08e63db50b47" providerId="ADAL" clId="{2D11F99A-8525-437D-8D6B-BF38ECA4A916}" dt="2024-02-01T09:45:31.992" v="15" actId="255"/>
        <pc:sldMkLst>
          <pc:docMk/>
          <pc:sldMk cId="4078418712" sldId="525"/>
        </pc:sldMkLst>
        <pc:spChg chg="mod">
          <ac:chgData name="Zhao Jin" userId="cd05a825-544c-438a-9ba1-08e63db50b47" providerId="ADAL" clId="{2D11F99A-8525-437D-8D6B-BF38ECA4A916}" dt="2024-02-01T09:45:31.992" v="15" actId="255"/>
          <ac:spMkLst>
            <pc:docMk/>
            <pc:sldMk cId="4078418712" sldId="525"/>
            <ac:spMk id="3" creationId="{61DC7BB1-1A99-BB08-E70C-A6E179CA9547}"/>
          </ac:spMkLst>
        </pc:spChg>
      </pc:sldChg>
      <pc:sldChg chg="modSp mod">
        <pc:chgData name="Zhao Jin" userId="cd05a825-544c-438a-9ba1-08e63db50b47" providerId="ADAL" clId="{2D11F99A-8525-437D-8D6B-BF38ECA4A916}" dt="2024-02-01T09:44:23.235" v="1" actId="255"/>
        <pc:sldMkLst>
          <pc:docMk/>
          <pc:sldMk cId="2483833350" sldId="612"/>
        </pc:sldMkLst>
        <pc:spChg chg="mod">
          <ac:chgData name="Zhao Jin" userId="cd05a825-544c-438a-9ba1-08e63db50b47" providerId="ADAL" clId="{2D11F99A-8525-437D-8D6B-BF38ECA4A916}" dt="2024-02-01T09:44:23.235" v="1" actId="255"/>
          <ac:spMkLst>
            <pc:docMk/>
            <pc:sldMk cId="2483833350" sldId="612"/>
            <ac:spMk id="4" creationId="{88043999-70F9-0064-7258-79C85E2CD259}"/>
          </ac:spMkLst>
        </pc:spChg>
      </pc:sldChg>
      <pc:sldChg chg="modSp mod">
        <pc:chgData name="Zhao Jin" userId="cd05a825-544c-438a-9ba1-08e63db50b47" providerId="ADAL" clId="{2D11F99A-8525-437D-8D6B-BF38ECA4A916}" dt="2024-02-01T09:44:28.238" v="2" actId="255"/>
        <pc:sldMkLst>
          <pc:docMk/>
          <pc:sldMk cId="2970543596" sldId="613"/>
        </pc:sldMkLst>
        <pc:spChg chg="mod">
          <ac:chgData name="Zhao Jin" userId="cd05a825-544c-438a-9ba1-08e63db50b47" providerId="ADAL" clId="{2D11F99A-8525-437D-8D6B-BF38ECA4A916}" dt="2024-02-01T09:44:28.238" v="2" actId="255"/>
          <ac:spMkLst>
            <pc:docMk/>
            <pc:sldMk cId="2970543596" sldId="613"/>
            <ac:spMk id="3" creationId="{3C35815E-05FA-0AC4-11FD-802C3781096D}"/>
          </ac:spMkLst>
        </pc:spChg>
      </pc:sldChg>
      <pc:sldChg chg="modSp mod">
        <pc:chgData name="Zhao Jin" userId="cd05a825-544c-438a-9ba1-08e63db50b47" providerId="ADAL" clId="{2D11F99A-8525-437D-8D6B-BF38ECA4A916}" dt="2024-02-01T09:44:35.992" v="4" actId="255"/>
        <pc:sldMkLst>
          <pc:docMk/>
          <pc:sldMk cId="2267673099" sldId="621"/>
        </pc:sldMkLst>
        <pc:spChg chg="mod">
          <ac:chgData name="Zhao Jin" userId="cd05a825-544c-438a-9ba1-08e63db50b47" providerId="ADAL" clId="{2D11F99A-8525-437D-8D6B-BF38ECA4A916}" dt="2024-02-01T09:44:35.992" v="4" actId="255"/>
          <ac:spMkLst>
            <pc:docMk/>
            <pc:sldMk cId="2267673099" sldId="621"/>
            <ac:spMk id="3" creationId="{2633B3FD-FEE0-0EED-DFBF-C8E63069285C}"/>
          </ac:spMkLst>
        </pc:spChg>
      </pc:sldChg>
      <pc:sldChg chg="modSp mod">
        <pc:chgData name="Zhao Jin" userId="cd05a825-544c-438a-9ba1-08e63db50b47" providerId="ADAL" clId="{2D11F99A-8525-437D-8D6B-BF38ECA4A916}" dt="2024-02-01T09:44:47.574" v="7" actId="255"/>
        <pc:sldMkLst>
          <pc:docMk/>
          <pc:sldMk cId="1465211527" sldId="624"/>
        </pc:sldMkLst>
        <pc:spChg chg="mod">
          <ac:chgData name="Zhao Jin" userId="cd05a825-544c-438a-9ba1-08e63db50b47" providerId="ADAL" clId="{2D11F99A-8525-437D-8D6B-BF38ECA4A916}" dt="2024-02-01T09:44:47.574" v="7" actId="255"/>
          <ac:spMkLst>
            <pc:docMk/>
            <pc:sldMk cId="1465211527" sldId="624"/>
            <ac:spMk id="3" creationId="{C0B8B125-29CE-5B24-1B9A-2D26964846BF}"/>
          </ac:spMkLst>
        </pc:spChg>
      </pc:sldChg>
      <pc:sldChg chg="modSp mod">
        <pc:chgData name="Zhao Jin" userId="cd05a825-544c-438a-9ba1-08e63db50b47" providerId="ADAL" clId="{2D11F99A-8525-437D-8D6B-BF38ECA4A916}" dt="2024-02-01T09:44:51.665" v="8" actId="255"/>
        <pc:sldMkLst>
          <pc:docMk/>
          <pc:sldMk cId="2795639249" sldId="626"/>
        </pc:sldMkLst>
        <pc:spChg chg="mod">
          <ac:chgData name="Zhao Jin" userId="cd05a825-544c-438a-9ba1-08e63db50b47" providerId="ADAL" clId="{2D11F99A-8525-437D-8D6B-BF38ECA4A916}" dt="2024-02-01T09:44:51.665" v="8" actId="255"/>
          <ac:spMkLst>
            <pc:docMk/>
            <pc:sldMk cId="2795639249" sldId="626"/>
            <ac:spMk id="3" creationId="{E7344506-21CC-4815-A660-575DF1004F88}"/>
          </ac:spMkLst>
        </pc:spChg>
      </pc:sldChg>
      <pc:sldChg chg="modSp mod">
        <pc:chgData name="Zhao Jin" userId="cd05a825-544c-438a-9ba1-08e63db50b47" providerId="ADAL" clId="{2D11F99A-8525-437D-8D6B-BF38ECA4A916}" dt="2024-02-01T09:45:06.742" v="10" actId="255"/>
        <pc:sldMkLst>
          <pc:docMk/>
          <pc:sldMk cId="3565944728" sldId="631"/>
        </pc:sldMkLst>
        <pc:spChg chg="mod">
          <ac:chgData name="Zhao Jin" userId="cd05a825-544c-438a-9ba1-08e63db50b47" providerId="ADAL" clId="{2D11F99A-8525-437D-8D6B-BF38ECA4A916}" dt="2024-02-01T09:45:06.742" v="10" actId="255"/>
          <ac:spMkLst>
            <pc:docMk/>
            <pc:sldMk cId="3565944728" sldId="631"/>
            <ac:spMk id="3" creationId="{0ADA8853-1695-71B0-0F9F-DE8739956D5E}"/>
          </ac:spMkLst>
        </pc:spChg>
      </pc:sldChg>
      <pc:sldChg chg="modSp mod">
        <pc:chgData name="Zhao Jin" userId="cd05a825-544c-438a-9ba1-08e63db50b47" providerId="ADAL" clId="{2D11F99A-8525-437D-8D6B-BF38ECA4A916}" dt="2024-02-01T09:45:10.435" v="11" actId="255"/>
        <pc:sldMkLst>
          <pc:docMk/>
          <pc:sldMk cId="2709092880" sldId="632"/>
        </pc:sldMkLst>
        <pc:spChg chg="mod">
          <ac:chgData name="Zhao Jin" userId="cd05a825-544c-438a-9ba1-08e63db50b47" providerId="ADAL" clId="{2D11F99A-8525-437D-8D6B-BF38ECA4A916}" dt="2024-02-01T09:45:10.435" v="11" actId="255"/>
          <ac:spMkLst>
            <pc:docMk/>
            <pc:sldMk cId="2709092880" sldId="632"/>
            <ac:spMk id="3" creationId="{EF70CF08-C19E-2A00-1309-8BC649C4C4D7}"/>
          </ac:spMkLst>
        </pc:spChg>
      </pc:sldChg>
      <pc:sldChg chg="modSp mod">
        <pc:chgData name="Zhao Jin" userId="cd05a825-544c-438a-9ba1-08e63db50b47" providerId="ADAL" clId="{2D11F99A-8525-437D-8D6B-BF38ECA4A916}" dt="2024-02-01T09:45:28.521" v="14" actId="255"/>
        <pc:sldMkLst>
          <pc:docMk/>
          <pc:sldMk cId="2888219981" sldId="636"/>
        </pc:sldMkLst>
        <pc:spChg chg="mod">
          <ac:chgData name="Zhao Jin" userId="cd05a825-544c-438a-9ba1-08e63db50b47" providerId="ADAL" clId="{2D11F99A-8525-437D-8D6B-BF38ECA4A916}" dt="2024-02-01T09:45:28.521" v="14" actId="255"/>
          <ac:spMkLst>
            <pc:docMk/>
            <pc:sldMk cId="2888219981" sldId="636"/>
            <ac:spMk id="3" creationId="{78C1E206-B728-C36E-095C-C93FE1FCC87B}"/>
          </ac:spMkLst>
        </pc:spChg>
      </pc:sldChg>
      <pc:sldChg chg="modSp mod">
        <pc:chgData name="Zhao Jin" userId="cd05a825-544c-438a-9ba1-08e63db50b47" providerId="ADAL" clId="{2D11F99A-8525-437D-8D6B-BF38ECA4A916}" dt="2024-02-01T09:45:13.928" v="12" actId="255"/>
        <pc:sldMkLst>
          <pc:docMk/>
          <pc:sldMk cId="2687128976" sldId="637"/>
        </pc:sldMkLst>
        <pc:spChg chg="mod">
          <ac:chgData name="Zhao Jin" userId="cd05a825-544c-438a-9ba1-08e63db50b47" providerId="ADAL" clId="{2D11F99A-8525-437D-8D6B-BF38ECA4A916}" dt="2024-02-01T09:45:13.928" v="12" actId="255"/>
          <ac:spMkLst>
            <pc:docMk/>
            <pc:sldMk cId="2687128976" sldId="637"/>
            <ac:spMk id="3" creationId="{A144D31E-026D-EC38-B1BA-501F71F90491}"/>
          </ac:spMkLst>
        </pc:spChg>
      </pc:sldChg>
      <pc:sldChg chg="modSp mod">
        <pc:chgData name="Zhao Jin" userId="cd05a825-544c-438a-9ba1-08e63db50b47" providerId="ADAL" clId="{2D11F99A-8525-437D-8D6B-BF38ECA4A916}" dt="2024-02-01T09:45:23.193" v="13" actId="255"/>
        <pc:sldMkLst>
          <pc:docMk/>
          <pc:sldMk cId="2501207953" sldId="638"/>
        </pc:sldMkLst>
        <pc:spChg chg="mod">
          <ac:chgData name="Zhao Jin" userId="cd05a825-544c-438a-9ba1-08e63db50b47" providerId="ADAL" clId="{2D11F99A-8525-437D-8D6B-BF38ECA4A916}" dt="2024-02-01T09:45:23.193" v="13" actId="255"/>
          <ac:spMkLst>
            <pc:docMk/>
            <pc:sldMk cId="2501207953" sldId="638"/>
            <ac:spMk id="4" creationId="{5CED2739-EAC4-27C7-B19F-116F36EB4061}"/>
          </ac:spMkLst>
        </pc:spChg>
      </pc:sldChg>
      <pc:sldChg chg="modSp mod">
        <pc:chgData name="Zhao Jin" userId="cd05a825-544c-438a-9ba1-08e63db50b47" providerId="ADAL" clId="{2D11F99A-8525-437D-8D6B-BF38ECA4A916}" dt="2024-02-01T09:44:43.892" v="6" actId="255"/>
        <pc:sldMkLst>
          <pc:docMk/>
          <pc:sldMk cId="2463483696" sldId="639"/>
        </pc:sldMkLst>
        <pc:spChg chg="mod">
          <ac:chgData name="Zhao Jin" userId="cd05a825-544c-438a-9ba1-08e63db50b47" providerId="ADAL" clId="{2D11F99A-8525-437D-8D6B-BF38ECA4A916}" dt="2024-02-01T09:44:43.892" v="6" actId="255"/>
          <ac:spMkLst>
            <pc:docMk/>
            <pc:sldMk cId="2463483696" sldId="639"/>
            <ac:spMk id="4" creationId="{43A3F36F-239C-3AAC-8CE8-012E482BE163}"/>
          </ac:spMkLst>
        </pc:spChg>
      </pc:sldChg>
      <pc:sldChg chg="modSp mod">
        <pc:chgData name="Zhao Jin" userId="cd05a825-544c-438a-9ba1-08e63db50b47" providerId="ADAL" clId="{2D11F99A-8525-437D-8D6B-BF38ECA4A916}" dt="2024-02-01T09:44:40.105" v="5" actId="255"/>
        <pc:sldMkLst>
          <pc:docMk/>
          <pc:sldMk cId="406905398" sldId="641"/>
        </pc:sldMkLst>
        <pc:spChg chg="mod">
          <ac:chgData name="Zhao Jin" userId="cd05a825-544c-438a-9ba1-08e63db50b47" providerId="ADAL" clId="{2D11F99A-8525-437D-8D6B-BF38ECA4A916}" dt="2024-02-01T09:44:40.105" v="5" actId="255"/>
          <ac:spMkLst>
            <pc:docMk/>
            <pc:sldMk cId="406905398" sldId="641"/>
            <ac:spMk id="4" creationId="{F6A7C05B-E427-20D8-104A-8C18166FF798}"/>
          </ac:spMkLst>
        </pc:spChg>
      </pc:sldChg>
      <pc:sldChg chg="modSp mod">
        <pc:chgData name="Zhao Jin" userId="cd05a825-544c-438a-9ba1-08e63db50b47" providerId="ADAL" clId="{2D11F99A-8525-437D-8D6B-BF38ECA4A916}" dt="2024-02-01T09:44:32.076" v="3" actId="255"/>
        <pc:sldMkLst>
          <pc:docMk/>
          <pc:sldMk cId="2892195280" sldId="644"/>
        </pc:sldMkLst>
        <pc:spChg chg="mod">
          <ac:chgData name="Zhao Jin" userId="cd05a825-544c-438a-9ba1-08e63db50b47" providerId="ADAL" clId="{2D11F99A-8525-437D-8D6B-BF38ECA4A916}" dt="2024-02-01T09:44:32.076" v="3" actId="255"/>
          <ac:spMkLst>
            <pc:docMk/>
            <pc:sldMk cId="2892195280" sldId="644"/>
            <ac:spMk id="4" creationId="{C0652973-2C79-E8ED-151C-804945D47576}"/>
          </ac:spMkLst>
        </pc:spChg>
      </pc:sldChg>
      <pc:sldMasterChg chg="modSp modSldLayout">
        <pc:chgData name="Zhao Jin" userId="cd05a825-544c-438a-9ba1-08e63db50b47" providerId="ADAL" clId="{2D11F99A-8525-437D-8D6B-BF38ECA4A916}" dt="2024-02-01T09:44:16.167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2D11F99A-8525-437D-8D6B-BF38ECA4A916}" dt="2024-02-01T09:44:16.167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EB77F57-243F-475C-89BC-CCD376A03B2E}"/>
    <pc:docChg chg="custSel modSld">
      <pc:chgData name="Zhao Jin" userId="cd05a825-544c-438a-9ba1-08e63db50b47" providerId="ADAL" clId="{6EB77F57-243F-475C-89BC-CCD376A03B2E}" dt="2024-01-31T05:15:26.328" v="14" actId="27636"/>
      <pc:docMkLst>
        <pc:docMk/>
      </pc:docMkLst>
      <pc:sldChg chg="addSp modSp">
        <pc:chgData name="Zhao Jin" userId="cd05a825-544c-438a-9ba1-08e63db50b47" providerId="ADAL" clId="{6EB77F57-243F-475C-89BC-CCD376A03B2E}" dt="2024-01-31T05:15:26.222" v="1"/>
        <pc:sldMkLst>
          <pc:docMk/>
          <pc:sldMk cId="0" sldId="256"/>
        </pc:sldMkLst>
        <pc:spChg chg="add mod">
          <ac:chgData name="Zhao Jin" userId="cd05a825-544c-438a-9ba1-08e63db50b47" providerId="ADAL" clId="{6EB77F57-243F-475C-89BC-CCD376A03B2E}" dt="2024-01-31T05:15:26.222" v="1"/>
          <ac:spMkLst>
            <pc:docMk/>
            <pc:sldMk cId="0" sldId="256"/>
            <ac:spMk id="3" creationId="{F8C86A16-B391-8EAC-3DAD-C00543A30905}"/>
          </ac:spMkLst>
        </pc:spChg>
        <pc:picChg chg="add mod">
          <ac:chgData name="Zhao Jin" userId="cd05a825-544c-438a-9ba1-08e63db50b47" providerId="ADAL" clId="{6EB77F57-243F-475C-89BC-CCD376A03B2E}" dt="2024-01-31T05:15:26.222" v="1"/>
          <ac:picMkLst>
            <pc:docMk/>
            <pc:sldMk cId="0" sldId="256"/>
            <ac:picMk id="2" creationId="{4B306338-635C-1D73-2DD9-ABEA193A50C9}"/>
          </ac:picMkLst>
        </pc:picChg>
      </pc:sldChg>
      <pc:sldChg chg="modSp mod">
        <pc:chgData name="Zhao Jin" userId="cd05a825-544c-438a-9ba1-08e63db50b47" providerId="ADAL" clId="{6EB77F57-243F-475C-89BC-CCD376A03B2E}" dt="2024-01-31T05:15:26.328" v="14" actId="27636"/>
        <pc:sldMkLst>
          <pc:docMk/>
          <pc:sldMk cId="4078418712" sldId="525"/>
        </pc:sldMkLst>
        <pc:spChg chg="mod">
          <ac:chgData name="Zhao Jin" userId="cd05a825-544c-438a-9ba1-08e63db50b47" providerId="ADAL" clId="{6EB77F57-243F-475C-89BC-CCD376A03B2E}" dt="2024-01-31T05:15:26.328" v="14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66" v="2" actId="27636"/>
        <pc:sldMkLst>
          <pc:docMk/>
          <pc:sldMk cId="2970543596" sldId="613"/>
        </pc:sldMkLst>
        <pc:spChg chg="mod">
          <ac:chgData name="Zhao Jin" userId="cd05a825-544c-438a-9ba1-08e63db50b47" providerId="ADAL" clId="{6EB77F57-243F-475C-89BC-CCD376A03B2E}" dt="2024-01-31T05:15:26.266" v="2" actId="27636"/>
          <ac:spMkLst>
            <pc:docMk/>
            <pc:sldMk cId="2970543596" sldId="61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72" v="4" actId="27636"/>
        <pc:sldMkLst>
          <pc:docMk/>
          <pc:sldMk cId="2267673099" sldId="621"/>
        </pc:sldMkLst>
        <pc:spChg chg="mod">
          <ac:chgData name="Zhao Jin" userId="cd05a825-544c-438a-9ba1-08e63db50b47" providerId="ADAL" clId="{6EB77F57-243F-475C-89BC-CCD376A03B2E}" dt="2024-01-31T05:15:26.272" v="4" actId="27636"/>
          <ac:spMkLst>
            <pc:docMk/>
            <pc:sldMk cId="2267673099" sldId="62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85" v="7" actId="27636"/>
        <pc:sldMkLst>
          <pc:docMk/>
          <pc:sldMk cId="1465211527" sldId="624"/>
        </pc:sldMkLst>
        <pc:spChg chg="mod">
          <ac:chgData name="Zhao Jin" userId="cd05a825-544c-438a-9ba1-08e63db50b47" providerId="ADAL" clId="{6EB77F57-243F-475C-89BC-CCD376A03B2E}" dt="2024-01-31T05:15:26.285" v="7" actId="27636"/>
          <ac:spMkLst>
            <pc:docMk/>
            <pc:sldMk cId="1465211527" sldId="62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91" v="8" actId="27636"/>
        <pc:sldMkLst>
          <pc:docMk/>
          <pc:sldMk cId="2795639249" sldId="626"/>
        </pc:sldMkLst>
        <pc:spChg chg="mod">
          <ac:chgData name="Zhao Jin" userId="cd05a825-544c-438a-9ba1-08e63db50b47" providerId="ADAL" clId="{6EB77F57-243F-475C-89BC-CCD376A03B2E}" dt="2024-01-31T05:15:26.291" v="8" actId="27636"/>
          <ac:spMkLst>
            <pc:docMk/>
            <pc:sldMk cId="2795639249" sldId="626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00" v="9" actId="27636"/>
        <pc:sldMkLst>
          <pc:docMk/>
          <pc:sldMk cId="3565944728" sldId="631"/>
        </pc:sldMkLst>
        <pc:spChg chg="mod">
          <ac:chgData name="Zhao Jin" userId="cd05a825-544c-438a-9ba1-08e63db50b47" providerId="ADAL" clId="{6EB77F57-243F-475C-89BC-CCD376A03B2E}" dt="2024-01-31T05:15:26.300" v="9" actId="27636"/>
          <ac:spMkLst>
            <pc:docMk/>
            <pc:sldMk cId="3565944728" sldId="63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06" v="10" actId="27636"/>
        <pc:sldMkLst>
          <pc:docMk/>
          <pc:sldMk cId="2709092880" sldId="632"/>
        </pc:sldMkLst>
        <pc:spChg chg="mod">
          <ac:chgData name="Zhao Jin" userId="cd05a825-544c-438a-9ba1-08e63db50b47" providerId="ADAL" clId="{6EB77F57-243F-475C-89BC-CCD376A03B2E}" dt="2024-01-31T05:15:26.306" v="10" actId="27636"/>
          <ac:spMkLst>
            <pc:docMk/>
            <pc:sldMk cId="2709092880" sldId="632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23" v="13" actId="27636"/>
        <pc:sldMkLst>
          <pc:docMk/>
          <pc:sldMk cId="2888219981" sldId="636"/>
        </pc:sldMkLst>
        <pc:spChg chg="mod">
          <ac:chgData name="Zhao Jin" userId="cd05a825-544c-438a-9ba1-08e63db50b47" providerId="ADAL" clId="{6EB77F57-243F-475C-89BC-CCD376A03B2E}" dt="2024-01-31T05:15:26.323" v="13" actId="27636"/>
          <ac:spMkLst>
            <pc:docMk/>
            <pc:sldMk cId="2888219981" sldId="636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13" v="11" actId="27636"/>
        <pc:sldMkLst>
          <pc:docMk/>
          <pc:sldMk cId="2687128976" sldId="637"/>
        </pc:sldMkLst>
        <pc:spChg chg="mod">
          <ac:chgData name="Zhao Jin" userId="cd05a825-544c-438a-9ba1-08e63db50b47" providerId="ADAL" clId="{6EB77F57-243F-475C-89BC-CCD376A03B2E}" dt="2024-01-31T05:15:26.313" v="11" actId="27636"/>
          <ac:spMkLst>
            <pc:docMk/>
            <pc:sldMk cId="2687128976" sldId="637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17" v="12" actId="27636"/>
        <pc:sldMkLst>
          <pc:docMk/>
          <pc:sldMk cId="2501207953" sldId="638"/>
        </pc:sldMkLst>
        <pc:spChg chg="mod">
          <ac:chgData name="Zhao Jin" userId="cd05a825-544c-438a-9ba1-08e63db50b47" providerId="ADAL" clId="{6EB77F57-243F-475C-89BC-CCD376A03B2E}" dt="2024-01-31T05:15:26.317" v="12" actId="27636"/>
          <ac:spMkLst>
            <pc:docMk/>
            <pc:sldMk cId="2501207953" sldId="63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79" v="6" actId="27636"/>
        <pc:sldMkLst>
          <pc:docMk/>
          <pc:sldMk cId="2463483696" sldId="639"/>
        </pc:sldMkLst>
        <pc:spChg chg="mod">
          <ac:chgData name="Zhao Jin" userId="cd05a825-544c-438a-9ba1-08e63db50b47" providerId="ADAL" clId="{6EB77F57-243F-475C-89BC-CCD376A03B2E}" dt="2024-01-31T05:15:26.279" v="6" actId="27636"/>
          <ac:spMkLst>
            <pc:docMk/>
            <pc:sldMk cId="2463483696" sldId="639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75" v="5" actId="27636"/>
        <pc:sldMkLst>
          <pc:docMk/>
          <pc:sldMk cId="406905398" sldId="641"/>
        </pc:sldMkLst>
        <pc:spChg chg="mod">
          <ac:chgData name="Zhao Jin" userId="cd05a825-544c-438a-9ba1-08e63db50b47" providerId="ADAL" clId="{6EB77F57-243F-475C-89BC-CCD376A03B2E}" dt="2024-01-31T05:15:26.275" v="5" actId="27636"/>
          <ac:spMkLst>
            <pc:docMk/>
            <pc:sldMk cId="406905398" sldId="64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69" v="3" actId="27636"/>
        <pc:sldMkLst>
          <pc:docMk/>
          <pc:sldMk cId="2892195280" sldId="644"/>
        </pc:sldMkLst>
        <pc:spChg chg="mod">
          <ac:chgData name="Zhao Jin" userId="cd05a825-544c-438a-9ba1-08e63db50b47" providerId="ADAL" clId="{6EB77F57-243F-475C-89BC-CCD376A03B2E}" dt="2024-01-31T05:15:26.269" v="3" actId="27636"/>
          <ac:spMkLst>
            <pc:docMk/>
            <pc:sldMk cId="2892195280" sldId="644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B0E9C452-C708-4A48-8ED4-B010D2905575}"/>
    <pc:docChg chg="modSld">
      <pc:chgData name="Zhao Jin" userId="cd05a825-544c-438a-9ba1-08e63db50b47" providerId="ADAL" clId="{B0E9C452-C708-4A48-8ED4-B010D2905575}" dt="2024-03-28T12:16:37.232" v="7" actId="20577"/>
      <pc:docMkLst>
        <pc:docMk/>
      </pc:docMkLst>
      <pc:sldChg chg="modSp mod">
        <pc:chgData name="Zhao Jin" userId="cd05a825-544c-438a-9ba1-08e63db50b47" providerId="ADAL" clId="{B0E9C452-C708-4A48-8ED4-B010D2905575}" dt="2024-03-28T12:16:37.232" v="7" actId="20577"/>
        <pc:sldMkLst>
          <pc:docMk/>
          <pc:sldMk cId="406905398" sldId="641"/>
        </pc:sldMkLst>
        <pc:spChg chg="mod">
          <ac:chgData name="Zhao Jin" userId="cd05a825-544c-438a-9ba1-08e63db50b47" providerId="ADAL" clId="{B0E9C452-C708-4A48-8ED4-B010D2905575}" dt="2024-03-28T12:16:37.232" v="7" actId="20577"/>
          <ac:spMkLst>
            <pc:docMk/>
            <pc:sldMk cId="406905398" sldId="641"/>
            <ac:spMk id="91" creationId="{658B1AC3-80C3-41E8-9557-2B3B587A560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0AC21BCA-22B0-4222-9FD1-D652D1A59602}"/>
    <pc:docChg chg="undo redo custSel addSld delSld modSld">
      <pc:chgData name="Zhao Jin" userId="cd05a825-544c-438a-9ba1-08e63db50b47" providerId="ADAL" clId="{0AC21BCA-22B0-4222-9FD1-D652D1A59602}" dt="2021-03-29T05:22:15.018" v="1256"/>
      <pc:docMkLst>
        <pc:docMk/>
      </pc:docMkLst>
      <pc:sldChg chg="modSp mod">
        <pc:chgData name="Zhao Jin" userId="cd05a825-544c-438a-9ba1-08e63db50b47" providerId="ADAL" clId="{0AC21BCA-22B0-4222-9FD1-D652D1A59602}" dt="2021-03-10T03:37:32.693" v="2" actId="6549"/>
        <pc:sldMkLst>
          <pc:docMk/>
          <pc:sldMk cId="0" sldId="256"/>
        </pc:sldMkLst>
        <pc:spChg chg="mod">
          <ac:chgData name="Zhao Jin" userId="cd05a825-544c-438a-9ba1-08e63db50b47" providerId="ADAL" clId="{0AC21BCA-22B0-4222-9FD1-D652D1A59602}" dt="2021-03-10T03:37:32.693" v="2" actId="6549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0AC21BCA-22B0-4222-9FD1-D652D1A59602}" dt="2021-03-29T05:19:16.389" v="1232" actId="20577"/>
        <pc:sldMkLst>
          <pc:docMk/>
          <pc:sldMk cId="4078418712" sldId="525"/>
        </pc:sldMkLst>
        <pc:spChg chg="mod">
          <ac:chgData name="Zhao Jin" userId="cd05a825-544c-438a-9ba1-08e63db50b47" providerId="ADAL" clId="{0AC21BCA-22B0-4222-9FD1-D652D1A59602}" dt="2021-03-29T05:19:16.389" v="1232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427618944" sldId="553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427618944" sldId="553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542002799" sldId="602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542002799" sldId="60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489370454" sldId="605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2489370454" sldId="605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640598186" sldId="606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640598186" sldId="606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0AC21BCA-22B0-4222-9FD1-D652D1A59602}" dt="2021-03-29T05:08:38.415" v="312"/>
        <pc:sldMkLst>
          <pc:docMk/>
          <pc:sldMk cId="2483833350" sldId="612"/>
        </pc:sldMkLst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25" v="305" actId="6549"/>
          <ac:spMkLst>
            <pc:docMk/>
            <pc:sldMk cId="2483833350" sldId="612"/>
            <ac:spMk id="8" creationId="{00000000-0000-0000-0000-000000000000}"/>
          </ac:spMkLst>
        </pc:spChg>
        <pc:spChg chg="del">
          <ac:chgData name="Zhao Jin" userId="cd05a825-544c-438a-9ba1-08e63db50b47" providerId="ADAL" clId="{0AC21BCA-22B0-4222-9FD1-D652D1A59602}" dt="2021-03-29T05:07:10.142" v="151" actId="478"/>
          <ac:spMkLst>
            <pc:docMk/>
            <pc:sldMk cId="2483833350" sldId="612"/>
            <ac:spMk id="10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11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13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17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0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3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6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9" creationId="{00000000-0000-0000-0000-000000000000}"/>
          </ac:spMkLst>
        </pc:spChg>
        <pc:spChg chg="del mod">
          <ac:chgData name="Zhao Jin" userId="cd05a825-544c-438a-9ba1-08e63db50b47" providerId="ADAL" clId="{0AC21BCA-22B0-4222-9FD1-D652D1A59602}" dt="2021-03-29T05:07:12.131" v="153" actId="478"/>
          <ac:spMkLst>
            <pc:docMk/>
            <pc:sldMk cId="2483833350" sldId="612"/>
            <ac:spMk id="30" creationId="{00000000-0000-0000-0000-000000000000}"/>
          </ac:spMkLst>
        </pc:spChg>
        <pc:spChg chg="add mod">
          <ac:chgData name="Zhao Jin" userId="cd05a825-544c-438a-9ba1-08e63db50b47" providerId="ADAL" clId="{0AC21BCA-22B0-4222-9FD1-D652D1A59602}" dt="2021-03-29T05:08:10.056" v="309" actId="1076"/>
          <ac:spMkLst>
            <pc:docMk/>
            <pc:sldMk cId="2483833350" sldId="612"/>
            <ac:spMk id="31" creationId="{8337300F-4EC9-4DF2-9C08-863AF5BA3D0C}"/>
          </ac:spMkLst>
        </pc:s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15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18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21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24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27" creationId="{00000000-0000-0000-0000-000000000000}"/>
          </ac:grpSpMkLst>
        </pc:grp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16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19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22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25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28" creationId="{00000000-0000-0000-0000-000000000000}"/>
          </ac:cxnSpMkLst>
        </pc:cxnChg>
      </pc:sldChg>
      <pc:sldChg chg="delSp modSp add del mod delAnim">
        <pc:chgData name="Zhao Jin" userId="cd05a825-544c-438a-9ba1-08e63db50b47" providerId="ADAL" clId="{0AC21BCA-22B0-4222-9FD1-D652D1A59602}" dt="2021-03-29T05:19:34.354" v="1248"/>
        <pc:sldMkLst>
          <pc:docMk/>
          <pc:sldMk cId="2970543596" sldId="613"/>
        </pc:sldMkLst>
        <pc:spChg chg="mod">
          <ac:chgData name="Zhao Jin" userId="cd05a825-544c-438a-9ba1-08e63db50b47" providerId="ADAL" clId="{0AC21BCA-22B0-4222-9FD1-D652D1A59602}" dt="2021-03-29T05:19:34.354" v="1248"/>
          <ac:spMkLst>
            <pc:docMk/>
            <pc:sldMk cId="2970543596" sldId="613"/>
            <ac:spMk id="7" creationId="{00000000-0000-0000-0000-000000000000}"/>
          </ac:spMkLst>
        </pc:spChg>
        <pc:spChg chg="del">
          <ac:chgData name="Zhao Jin" userId="cd05a825-544c-438a-9ba1-08e63db50b47" providerId="ADAL" clId="{0AC21BCA-22B0-4222-9FD1-D652D1A59602}" dt="2021-03-29T05:08:45.828" v="313" actId="478"/>
          <ac:spMkLst>
            <pc:docMk/>
            <pc:sldMk cId="2970543596" sldId="613"/>
            <ac:spMk id="34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82410985" sldId="620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282410985" sldId="620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0AC21BCA-22B0-4222-9FD1-D652D1A59602}" dt="2021-03-29T05:19:39.526" v="1250"/>
        <pc:sldMkLst>
          <pc:docMk/>
          <pc:sldMk cId="2267673099" sldId="621"/>
        </pc:sldMkLst>
        <pc:spChg chg="mod">
          <ac:chgData name="Zhao Jin" userId="cd05a825-544c-438a-9ba1-08e63db50b47" providerId="ADAL" clId="{0AC21BCA-22B0-4222-9FD1-D652D1A59602}" dt="2021-03-29T05:19:39.526" v="1250"/>
          <ac:spMkLst>
            <pc:docMk/>
            <pc:sldMk cId="2267673099" sldId="621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503582036" sldId="622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3503582036" sldId="622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1465211527" sldId="624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1465211527" sldId="624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795639249" sldId="626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795639249" sldId="626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3565944728" sldId="631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3565944728" sldId="631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709092880" sldId="632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709092880" sldId="63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58830549" sldId="635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258830549" sldId="635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888219981" sldId="636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888219981" sldId="636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35845528" sldId="637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AC21BCA-22B0-4222-9FD1-D652D1A59602}" dt="2021-03-29T05:22:12.159" v="1255"/>
        <pc:sldMkLst>
          <pc:docMk/>
          <pc:sldMk cId="2687128976" sldId="637"/>
        </pc:sldMkLst>
        <pc:spChg chg="mod">
          <ac:chgData name="Zhao Jin" userId="cd05a825-544c-438a-9ba1-08e63db50b47" providerId="ADAL" clId="{0AC21BCA-22B0-4222-9FD1-D652D1A59602}" dt="2021-03-29T05:22:12.159" v="1255"/>
          <ac:spMkLst>
            <pc:docMk/>
            <pc:sldMk cId="2687128976" sldId="637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AC21BCA-22B0-4222-9FD1-D652D1A59602}" dt="2021-03-29T05:22:15.018" v="1256"/>
        <pc:sldMkLst>
          <pc:docMk/>
          <pc:sldMk cId="2501207953" sldId="638"/>
        </pc:sldMkLst>
        <pc:spChg chg="mod">
          <ac:chgData name="Zhao Jin" userId="cd05a825-544c-438a-9ba1-08e63db50b47" providerId="ADAL" clId="{0AC21BCA-22B0-4222-9FD1-D652D1A59602}" dt="2021-03-29T05:22:15.018" v="1256"/>
          <ac:spMkLst>
            <pc:docMk/>
            <pc:sldMk cId="2501207953" sldId="638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042096305" sldId="638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AC21BCA-22B0-4222-9FD1-D652D1A59602}" dt="2021-03-29T05:19:25.557" v="1233"/>
        <pc:sldMkLst>
          <pc:docMk/>
          <pc:sldMk cId="2463483696" sldId="639"/>
        </pc:sldMkLst>
        <pc:spChg chg="add del mod">
          <ac:chgData name="Zhao Jin" userId="cd05a825-544c-438a-9ba1-08e63db50b47" providerId="ADAL" clId="{0AC21BCA-22B0-4222-9FD1-D652D1A59602}" dt="2021-03-29T05:13:10.452" v="627" actId="478"/>
          <ac:spMkLst>
            <pc:docMk/>
            <pc:sldMk cId="2463483696" sldId="639"/>
            <ac:spMk id="3" creationId="{95F6CE26-6B0B-4C57-B9B0-57C5AFC114C6}"/>
          </ac:spMkLst>
        </pc:spChg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463483696" sldId="639"/>
            <ac:spMk id="7" creationId="{00000000-0000-0000-0000-000000000000}"/>
          </ac:spMkLst>
        </pc:spChg>
        <pc:spChg chg="add del mod">
          <ac:chgData name="Zhao Jin" userId="cd05a825-544c-438a-9ba1-08e63db50b47" providerId="ADAL" clId="{0AC21BCA-22B0-4222-9FD1-D652D1A59602}" dt="2021-03-29T05:13:22.173" v="637" actId="478"/>
          <ac:spMkLst>
            <pc:docMk/>
            <pc:sldMk cId="2463483696" sldId="639"/>
            <ac:spMk id="10" creationId="{AD0B3B1E-B5B2-4A69-9706-E05BDD3B71E4}"/>
          </ac:spMkLst>
        </pc:spChg>
        <pc:spChg chg="add del mod">
          <ac:chgData name="Zhao Jin" userId="cd05a825-544c-438a-9ba1-08e63db50b47" providerId="ADAL" clId="{0AC21BCA-22B0-4222-9FD1-D652D1A59602}" dt="2021-03-29T05:14:04.385" v="757" actId="478"/>
          <ac:spMkLst>
            <pc:docMk/>
            <pc:sldMk cId="2463483696" sldId="639"/>
            <ac:spMk id="11" creationId="{33EE5445-F0C0-497B-AEAD-56DFB83F482B}"/>
          </ac:spMkLst>
        </pc:spChg>
        <pc:spChg chg="add mod">
          <ac:chgData name="Zhao Jin" userId="cd05a825-544c-438a-9ba1-08e63db50b47" providerId="ADAL" clId="{0AC21BCA-22B0-4222-9FD1-D652D1A59602}" dt="2021-03-29T05:16:26.078" v="1079" actId="1076"/>
          <ac:spMkLst>
            <pc:docMk/>
            <pc:sldMk cId="2463483696" sldId="639"/>
            <ac:spMk id="13" creationId="{61B0A846-572F-4853-9C21-D147814E737E}"/>
          </ac:spMkLst>
        </pc:spChg>
        <pc:spChg chg="mod">
          <ac:chgData name="Zhao Jin" userId="cd05a825-544c-438a-9ba1-08e63db50b47" providerId="ADAL" clId="{0AC21BCA-22B0-4222-9FD1-D652D1A59602}" dt="2021-03-29T05:16:32.917" v="1083" actId="14100"/>
          <ac:spMkLst>
            <pc:docMk/>
            <pc:sldMk cId="2463483696" sldId="639"/>
            <ac:spMk id="208" creationId="{00000000-0000-0000-0000-000000000000}"/>
          </ac:spMkLst>
        </pc:spChg>
      </pc:sldChg>
      <pc:sldChg chg="addSp delSp modSp add mod">
        <pc:chgData name="Zhao Jin" userId="cd05a825-544c-438a-9ba1-08e63db50b47" providerId="ADAL" clId="{0AC21BCA-22B0-4222-9FD1-D652D1A59602}" dt="2021-03-29T05:19:25.557" v="1233"/>
        <pc:sldMkLst>
          <pc:docMk/>
          <pc:sldMk cId="406905398" sldId="641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406905398" sldId="641"/>
            <ac:spMk id="7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9:23.046" v="316" actId="207"/>
          <ac:spMkLst>
            <pc:docMk/>
            <pc:sldMk cId="406905398" sldId="641"/>
            <ac:spMk id="64" creationId="{33AA6635-5D7C-4EEC-81A0-BB2DB1450639}"/>
          </ac:spMkLst>
        </pc:spChg>
        <pc:spChg chg="add del mod">
          <ac:chgData name="Zhao Jin" userId="cd05a825-544c-438a-9ba1-08e63db50b47" providerId="ADAL" clId="{0AC21BCA-22B0-4222-9FD1-D652D1A59602}" dt="2021-03-29T05:09:33.644" v="320" actId="478"/>
          <ac:spMkLst>
            <pc:docMk/>
            <pc:sldMk cId="406905398" sldId="641"/>
            <ac:spMk id="80" creationId="{F1C8CB19-4150-434B-9FFD-35C570D3EC4F}"/>
          </ac:spMkLst>
        </pc:spChg>
        <pc:spChg chg="mod">
          <ac:chgData name="Zhao Jin" userId="cd05a825-544c-438a-9ba1-08e63db50b47" providerId="ADAL" clId="{0AC21BCA-22B0-4222-9FD1-D652D1A59602}" dt="2021-03-29T05:09:21.290" v="315" actId="1035"/>
          <ac:spMkLst>
            <pc:docMk/>
            <pc:sldMk cId="406905398" sldId="641"/>
            <ac:spMk id="86" creationId="{2AD46EF9-A843-48CC-8FB5-3CFD332FA4A9}"/>
          </ac:spMkLst>
        </pc:spChg>
        <pc:spChg chg="mod">
          <ac:chgData name="Zhao Jin" userId="cd05a825-544c-438a-9ba1-08e63db50b47" providerId="ADAL" clId="{0AC21BCA-22B0-4222-9FD1-D652D1A59602}" dt="2021-03-29T05:11:14.084" v="447" actId="20577"/>
          <ac:spMkLst>
            <pc:docMk/>
            <pc:sldMk cId="406905398" sldId="641"/>
            <ac:spMk id="91" creationId="{658B1AC3-80C3-41E8-9557-2B3B587A560D}"/>
          </ac:spMkLst>
        </pc:spChg>
      </pc:sldChg>
      <pc:sldChg chg="modSp add mod">
        <pc:chgData name="Zhao Jin" userId="cd05a825-544c-438a-9ba1-08e63db50b47" providerId="ADAL" clId="{0AC21BCA-22B0-4222-9FD1-D652D1A59602}" dt="2021-03-29T05:19:37.861" v="1249"/>
        <pc:sldMkLst>
          <pc:docMk/>
          <pc:sldMk cId="2892195280" sldId="644"/>
        </pc:sldMkLst>
        <pc:spChg chg="mod">
          <ac:chgData name="Zhao Jin" userId="cd05a825-544c-438a-9ba1-08e63db50b47" providerId="ADAL" clId="{0AC21BCA-22B0-4222-9FD1-D652D1A59602}" dt="2021-03-29T05:19:37.861" v="1249"/>
          <ac:spMkLst>
            <pc:docMk/>
            <pc:sldMk cId="2892195280" sldId="644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0AC21BCA-22B0-4222-9FD1-D652D1A59602}" dt="2021-03-22T05:10:27.953" v="13"/>
        <pc:sldMkLst>
          <pc:docMk/>
          <pc:sldMk cId="1102671819" sldId="645"/>
        </pc:sldMkLst>
      </pc:sldChg>
      <pc:sldChg chg="add del">
        <pc:chgData name="Zhao Jin" userId="cd05a825-544c-438a-9ba1-08e63db50b47" providerId="ADAL" clId="{0AC21BCA-22B0-4222-9FD1-D652D1A59602}" dt="2021-03-29T05:16:51.651" v="1084" actId="47"/>
        <pc:sldMkLst>
          <pc:docMk/>
          <pc:sldMk cId="1245905962" sldId="645"/>
        </pc:sldMkLst>
      </pc:sldChg>
      <pc:sldChg chg="add del">
        <pc:chgData name="Zhao Jin" userId="cd05a825-544c-438a-9ba1-08e63db50b47" providerId="ADAL" clId="{0AC21BCA-22B0-4222-9FD1-D652D1A59602}" dt="2021-03-22T05:10:32.241" v="15"/>
        <pc:sldMkLst>
          <pc:docMk/>
          <pc:sldMk cId="3443562113" sldId="645"/>
        </pc:sldMkLst>
      </pc:sldChg>
      <pc:sldChg chg="addSp delSp modSp add del mod">
        <pc:chgData name="Zhao Jin" userId="cd05a825-544c-438a-9ba1-08e63db50b47" providerId="ADAL" clId="{0AC21BCA-22B0-4222-9FD1-D652D1A59602}" dt="2021-03-29T05:14:14.720" v="758" actId="47"/>
        <pc:sldMkLst>
          <pc:docMk/>
          <pc:sldMk cId="111239147" sldId="646"/>
        </pc:sldMkLst>
        <pc:spChg chg="add del mod">
          <ac:chgData name="Zhao Jin" userId="cd05a825-544c-438a-9ba1-08e63db50b47" providerId="ADAL" clId="{0AC21BCA-22B0-4222-9FD1-D652D1A59602}" dt="2021-03-29T05:13:04.958" v="625" actId="478"/>
          <ac:spMkLst>
            <pc:docMk/>
            <pc:sldMk cId="111239147" sldId="646"/>
            <ac:spMk id="10" creationId="{AD0B3B1E-B5B2-4A69-9706-E05BDD3B71E4}"/>
          </ac:spMkLst>
        </pc:spChg>
      </pc:sldChg>
      <pc:sldChg chg="add del">
        <pc:chgData name="Zhao Jin" userId="cd05a825-544c-438a-9ba1-08e63db50b47" providerId="ADAL" clId="{0AC21BCA-22B0-4222-9FD1-D652D1A59602}" dt="2021-03-29T05:10:23.737" v="322"/>
        <pc:sldMkLst>
          <pc:docMk/>
          <pc:sldMk cId="3568353362" sldId="646"/>
        </pc:sldMkLst>
      </pc:sldChg>
    </pc:docChg>
  </pc:docChgLst>
  <pc:docChgLst>
    <pc:chgData name="Zhao Jin" userId="cd05a825-544c-438a-9ba1-08e63db50b47" providerId="ADAL" clId="{20C51C51-2C5E-4F7B-8104-C401FA711FA5}"/>
    <pc:docChg chg="undo custSel modSld">
      <pc:chgData name="Zhao Jin" userId="cd05a825-544c-438a-9ba1-08e63db50b47" providerId="ADAL" clId="{20C51C51-2C5E-4F7B-8104-C401FA711FA5}" dt="2024-04-02T00:29:24.181" v="13" actId="478"/>
      <pc:docMkLst>
        <pc:docMk/>
      </pc:docMkLst>
      <pc:sldChg chg="modSp mod">
        <pc:chgData name="Zhao Jin" userId="cd05a825-544c-438a-9ba1-08e63db50b47" providerId="ADAL" clId="{20C51C51-2C5E-4F7B-8104-C401FA711FA5}" dt="2024-04-02T00:28:45.476" v="7" actId="14100"/>
        <pc:sldMkLst>
          <pc:docMk/>
          <pc:sldMk cId="2970543596" sldId="613"/>
        </pc:sldMkLst>
        <pc:spChg chg="mod">
          <ac:chgData name="Zhao Jin" userId="cd05a825-544c-438a-9ba1-08e63db50b47" providerId="ADAL" clId="{20C51C51-2C5E-4F7B-8104-C401FA711FA5}" dt="2024-04-02T00:28:45.476" v="7" actId="14100"/>
          <ac:spMkLst>
            <pc:docMk/>
            <pc:sldMk cId="2970543596" sldId="613"/>
            <ac:spMk id="32" creationId="{00000000-0000-0000-0000-000000000000}"/>
          </ac:spMkLst>
        </pc:spChg>
      </pc:sldChg>
      <pc:sldChg chg="delSp modAnim">
        <pc:chgData name="Zhao Jin" userId="cd05a825-544c-438a-9ba1-08e63db50b47" providerId="ADAL" clId="{20C51C51-2C5E-4F7B-8104-C401FA711FA5}" dt="2024-04-02T00:29:24.181" v="13" actId="478"/>
        <pc:sldMkLst>
          <pc:docMk/>
          <pc:sldMk cId="2795639249" sldId="626"/>
        </pc:sldMkLst>
        <pc:spChg chg="del">
          <ac:chgData name="Zhao Jin" userId="cd05a825-544c-438a-9ba1-08e63db50b47" providerId="ADAL" clId="{20C51C51-2C5E-4F7B-8104-C401FA711FA5}" dt="2024-04-02T00:29:21.319" v="12" actId="478"/>
          <ac:spMkLst>
            <pc:docMk/>
            <pc:sldMk cId="2795639249" sldId="626"/>
            <ac:spMk id="187" creationId="{00000000-0000-0000-0000-000000000000}"/>
          </ac:spMkLst>
        </pc:spChg>
        <pc:spChg chg="del">
          <ac:chgData name="Zhao Jin" userId="cd05a825-544c-438a-9ba1-08e63db50b47" providerId="ADAL" clId="{20C51C51-2C5E-4F7B-8104-C401FA711FA5}" dt="2024-04-02T00:29:24.181" v="13" actId="478"/>
          <ac:spMkLst>
            <pc:docMk/>
            <pc:sldMk cId="2795639249" sldId="626"/>
            <ac:spMk id="188" creationId="{00000000-0000-0000-0000-000000000000}"/>
          </ac:spMkLst>
        </pc:spChg>
      </pc:sldChg>
      <pc:sldChg chg="delSp modSp mod">
        <pc:chgData name="Zhao Jin" userId="cd05a825-544c-438a-9ba1-08e63db50b47" providerId="ADAL" clId="{20C51C51-2C5E-4F7B-8104-C401FA711FA5}" dt="2024-04-02T00:29:16.189" v="11" actId="478"/>
        <pc:sldMkLst>
          <pc:docMk/>
          <pc:sldMk cId="2463483696" sldId="639"/>
        </pc:sldMkLst>
        <pc:spChg chg="del">
          <ac:chgData name="Zhao Jin" userId="cd05a825-544c-438a-9ba1-08e63db50b47" providerId="ADAL" clId="{20C51C51-2C5E-4F7B-8104-C401FA711FA5}" dt="2024-04-02T00:29:14.709" v="10" actId="478"/>
          <ac:spMkLst>
            <pc:docMk/>
            <pc:sldMk cId="2463483696" sldId="639"/>
            <ac:spMk id="2" creationId="{E4147F42-89FB-42C6-B806-7408A6E10C0D}"/>
          </ac:spMkLst>
        </pc:spChg>
        <pc:spChg chg="del">
          <ac:chgData name="Zhao Jin" userId="cd05a825-544c-438a-9ba1-08e63db50b47" providerId="ADAL" clId="{20C51C51-2C5E-4F7B-8104-C401FA711FA5}" dt="2024-04-02T00:29:16.189" v="11" actId="478"/>
          <ac:spMkLst>
            <pc:docMk/>
            <pc:sldMk cId="2463483696" sldId="639"/>
            <ac:spMk id="8" creationId="{ECA7AAE2-F38B-417D-947C-348A13427B96}"/>
          </ac:spMkLst>
        </pc:spChg>
        <pc:spChg chg="del">
          <ac:chgData name="Zhao Jin" userId="cd05a825-544c-438a-9ba1-08e63db50b47" providerId="ADAL" clId="{20C51C51-2C5E-4F7B-8104-C401FA711FA5}" dt="2024-04-02T00:29:06.838" v="8" actId="478"/>
          <ac:spMkLst>
            <pc:docMk/>
            <pc:sldMk cId="2463483696" sldId="639"/>
            <ac:spMk id="9" creationId="{6870160C-8CA5-4D75-8EEF-73BCE9665B64}"/>
          </ac:spMkLst>
        </pc:spChg>
        <pc:spChg chg="mod">
          <ac:chgData name="Zhao Jin" userId="cd05a825-544c-438a-9ba1-08e63db50b47" providerId="ADAL" clId="{20C51C51-2C5E-4F7B-8104-C401FA711FA5}" dt="2024-04-02T00:29:08.805" v="9" actId="20578"/>
          <ac:spMkLst>
            <pc:docMk/>
            <pc:sldMk cId="2463483696" sldId="639"/>
            <ac:spMk id="20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4/2/2024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B306338-635C-1D73-2DD9-ABEA193A5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C86A16-B391-8EAC-3DAD-C00543A30905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37456F-9B4A-DB0D-15BF-EEE2A0C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A8853-1695-71B0-0F9F-DE873995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10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E81467-0DBD-5826-E528-B03D3D92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0CF08-C19E-2A00-1309-8BC649C4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11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A357B-D53D-3232-D8E8-437548C0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4D31E-026D-EC38-B1BA-501F71F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12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89B00E-DD49-430C-893B-C70746D32E59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89" y="2784729"/>
            <a:ext cx="1774258" cy="2748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08FF4C-3664-4359-A1E2-E00848E26A24}"/>
              </a:ext>
            </a:extLst>
          </p:cNvPr>
          <p:cNvCxnSpPr>
            <a:cxnSpLocks/>
            <a:stCxn id="67" idx="4"/>
            <a:endCxn id="48" idx="0"/>
          </p:cNvCxnSpPr>
          <p:nvPr/>
        </p:nvCxnSpPr>
        <p:spPr>
          <a:xfrm flipH="1">
            <a:off x="4124325" y="4528463"/>
            <a:ext cx="1200151" cy="2699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1AD0-93A0-E295-1B8A-F6B7B6A2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D2739-EAC4-27C7-B19F-116F36EB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3E9B8C-068E-1936-8666-07E5B1CC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1E206-B728-C36E-095C-C93FE1FC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025474"/>
            <a:ext cx="80185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Try to implement and  apply the algorithms to </a:t>
            </a:r>
            <a:r>
              <a:rPr lang="en-US" sz="6000" dirty="0">
                <a:solidFill>
                  <a:srgbClr val="0000FF"/>
                </a:solidFill>
              </a:rPr>
              <a:t>understand them better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0000FF"/>
                </a:solidFill>
              </a:rPr>
              <a:t>practice your C syntax</a:t>
            </a:r>
            <a:r>
              <a:rPr lang="en-US" sz="6000" dirty="0"/>
              <a:t>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386D0B-1BCD-94DE-CB97-F416852A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C7BB1-1A99-BB08-E70C-A6E179CA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9383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6048-CE90-15CD-C46D-15503757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3999-70F9-0064-7258-79C85E2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3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6835DD-B288-965C-ECE2-AD59D06D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35815E-05FA-0AC4-11FD-802C3781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F44E1-3771-85B9-5ADD-7AB228F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52973-2C79-E8ED-151C-804945D4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9B554-6D17-4828-856D-FFE48A94B901}"/>
              </a:ext>
            </a:extLst>
          </p:cNvPr>
          <p:cNvSpPr txBox="1"/>
          <p:nvPr/>
        </p:nvSpPr>
        <p:spPr>
          <a:xfrm>
            <a:off x="5957892" y="1813019"/>
            <a:ext cx="236259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indicate start and end of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A7BC53-029F-8AAE-F22D-61509357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B3FD-FEE0-0EED-DFBF-C8E63069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72974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 items in the range of [</a:t>
            </a:r>
            <a:r>
              <a:rPr lang="en-US" sz="2000"/>
              <a:t>0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F8324-9E1C-6BA2-1016-1DC6A526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C05B-E427-20D8-104A-8C18166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78854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out[],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0A846-572F-4853-9C21-D147814E7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402" y="5233910"/>
            <a:ext cx="6509011" cy="132343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There is no need to explicitly return the sorted array!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Example: </a:t>
            </a:r>
            <a:r>
              <a:rPr lang="en-US" sz="2000" dirty="0" err="1"/>
              <a:t>counting_sort</a:t>
            </a:r>
            <a:r>
              <a:rPr lang="en-US" sz="2000" dirty="0"/>
              <a:t>(arr1, arr2, 6)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arr2 will be the sorted array after the call (due to call by reference)</a:t>
            </a:r>
            <a:endParaRPr lang="en-SG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92F54-5411-E722-64F6-0BBA6EEF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3F36F-239C-3AAC-8CE8-012E482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ADCF43-8C84-1FEF-D469-F9068763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8B125-29CE-5B24-1B9A-2D26964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swap(&amp;list[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&amp;list[length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EB7536-7424-0281-7A7B-2B263E59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44506-21CC-4815-A660-575DF100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</TotalTime>
  <Words>1657</Words>
  <Application>Microsoft Office PowerPoint</Application>
  <PresentationFormat>On-screen Show (4:3)</PresentationFormat>
  <Paragraphs>469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Linear Search</vt:lpstr>
      <vt:lpstr>Linear Search</vt:lpstr>
      <vt:lpstr>Binary Search</vt:lpstr>
      <vt:lpstr>Binary Search</vt:lpstr>
      <vt:lpstr>Counting Sort</vt:lpstr>
      <vt:lpstr>Counting Sort: Implementation</vt:lpstr>
      <vt:lpstr>Selection Sort</vt:lpstr>
      <vt:lpstr>Selection Sort: Implementation</vt:lpstr>
      <vt:lpstr>Bubble Sort: One Pass</vt:lpstr>
      <vt:lpstr>Bubble Sort: Implementation</vt:lpstr>
      <vt:lpstr>Insertion Sort</vt:lpstr>
      <vt:lpstr>Insertion Sort</vt:lpstr>
      <vt:lpstr>Insertion Sort: Implementation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2024-04-02T00:29:25Z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