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7" r:id="rId4"/>
    <p:sldId id="644" r:id="rId5"/>
    <p:sldId id="64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33649-B601-4AB5-AF81-31F98CB9B4EC}" v="1" dt="2024-03-28T12:05:42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65" d="100"/>
          <a:sy n="65" d="100"/>
        </p:scale>
        <p:origin x="51" y="1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DFC046B-AD3B-4EE8-83BD-34C0FBB05724}"/>
    <pc:docChg chg="undo custSel addSld delSld modSld modMainMaster">
      <pc:chgData name="Zhao Jin" userId="cd05a825-544c-438a-9ba1-08e63db50b47" providerId="ADAL" clId="{0DFC046B-AD3B-4EE8-83BD-34C0FBB05724}" dt="2021-03-29T05:47:09.356" v="1744" actId="20577"/>
      <pc:docMkLst>
        <pc:docMk/>
      </pc:docMkLst>
      <pc:sldChg chg="modSp mod">
        <pc:chgData name="Zhao Jin" userId="cd05a825-544c-438a-9ba1-08e63db50b47" providerId="ADAL" clId="{0DFC046B-AD3B-4EE8-83BD-34C0FBB05724}" dt="2021-03-10T04:11:56.563" v="16" actId="20577"/>
        <pc:sldMkLst>
          <pc:docMk/>
          <pc:sldMk cId="0" sldId="256"/>
        </pc:sldMkLst>
        <pc:spChg chg="mod">
          <ac:chgData name="Zhao Jin" userId="cd05a825-544c-438a-9ba1-08e63db50b47" providerId="ADAL" clId="{0DFC046B-AD3B-4EE8-83BD-34C0FBB05724}" dt="2021-03-10T04:11:52.24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1:56.563" v="1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DFC046B-AD3B-4EE8-83BD-34C0FBB05724}" dt="2021-03-15T04:50:57.730" v="139" actId="20577"/>
        <pc:sldMkLst>
          <pc:docMk/>
          <pc:sldMk cId="2438607696" sldId="468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2:05.035" v="4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0:57.730" v="1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39.298" v="1445" actId="47"/>
        <pc:sldMkLst>
          <pc:docMk/>
          <pc:sldMk cId="1067695719" sldId="52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427618944" sldId="55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427618944" sldId="553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0DFC046B-AD3B-4EE8-83BD-34C0FBB05724}" dt="2021-03-15T04:55:47.129" v="547" actId="113"/>
        <pc:sldMkLst>
          <pc:docMk/>
          <pc:sldMk cId="1813128722" sldId="61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5:47.129" v="547" actId="113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1:21.538" v="174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54948446" sldId="63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737971943" sldId="63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179750071" sldId="639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62301147" sldId="640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723901272" sldId="641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DFC046B-AD3B-4EE8-83BD-34C0FBB05724}" dt="2021-03-29T05:47:09.356" v="1744" actId="20577"/>
        <pc:sldMkLst>
          <pc:docMk/>
          <pc:sldMk cId="4089006062" sldId="642"/>
        </pc:sldMkLst>
        <pc:spChg chg="add del mod">
          <ac:chgData name="Zhao Jin" userId="cd05a825-544c-438a-9ba1-08e63db50b47" providerId="ADAL" clId="{0DFC046B-AD3B-4EE8-83BD-34C0FBB05724}" dt="2021-03-15T05:01:07.866" v="1057" actId="478"/>
          <ac:spMkLst>
            <pc:docMk/>
            <pc:sldMk cId="4089006062" sldId="642"/>
            <ac:spMk id="3" creationId="{D345444C-FB93-469B-8E71-59FFE97E6CF0}"/>
          </ac:spMkLst>
        </pc:spChg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4089006062" sldId="642"/>
            <ac:spMk id="7" creationId="{00000000-0000-0000-0000-000000000000}"/>
          </ac:spMkLst>
        </pc:spChg>
        <pc:spChg chg="del mod">
          <ac:chgData name="Zhao Jin" userId="cd05a825-544c-438a-9ba1-08e63db50b47" providerId="ADAL" clId="{0DFC046B-AD3B-4EE8-83BD-34C0FBB05724}" dt="2021-03-15T05:00:55.550" v="1048" actId="478"/>
          <ac:spMkLst>
            <pc:docMk/>
            <pc:sldMk cId="4089006062" sldId="642"/>
            <ac:spMk id="8" creationId="{00000000-0000-0000-0000-000000000000}"/>
          </ac:spMkLst>
        </pc:spChg>
        <pc:spChg chg="add del mod">
          <ac:chgData name="Zhao Jin" userId="cd05a825-544c-438a-9ba1-08e63db50b47" providerId="ADAL" clId="{0DFC046B-AD3B-4EE8-83BD-34C0FBB05724}" dt="2021-03-29T05:44:42.196" v="1533" actId="478"/>
          <ac:spMkLst>
            <pc:docMk/>
            <pc:sldMk cId="4089006062" sldId="642"/>
            <ac:spMk id="8" creationId="{43C4629B-1DC8-4FD5-93C1-7034CC64C55E}"/>
          </ac:spMkLst>
        </pc:spChg>
        <pc:spChg chg="mod ord">
          <ac:chgData name="Zhao Jin" userId="cd05a825-544c-438a-9ba1-08e63db50b47" providerId="ADAL" clId="{0DFC046B-AD3B-4EE8-83BD-34C0FBB05724}" dt="2021-03-29T05:47:09.356" v="1744" actId="20577"/>
          <ac:spMkLst>
            <pc:docMk/>
            <pc:sldMk cId="4089006062" sldId="642"/>
            <ac:spMk id="11" creationId="{6719DA3F-9CE1-4733-A287-6E9A20182AD7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3" creationId="{A50B3E19-4DA7-438D-917E-EFF23F09F022}"/>
          </ac:spMkLst>
        </pc:spChg>
        <pc:spChg chg="add del">
          <ac:chgData name="Zhao Jin" userId="cd05a825-544c-438a-9ba1-08e63db50b47" providerId="ADAL" clId="{0DFC046B-AD3B-4EE8-83BD-34C0FBB05724}" dt="2021-03-15T05:01:09.763" v="1059" actId="22"/>
          <ac:spMkLst>
            <pc:docMk/>
            <pc:sldMk cId="4089006062" sldId="642"/>
            <ac:spMk id="14" creationId="{A722CC57-3B57-4324-ABF0-907B117D3FDF}"/>
          </ac:spMkLst>
        </pc:spChg>
        <pc:spChg chg="add del">
          <ac:chgData name="Zhao Jin" userId="cd05a825-544c-438a-9ba1-08e63db50b47" providerId="ADAL" clId="{0DFC046B-AD3B-4EE8-83BD-34C0FBB05724}" dt="2021-03-15T05:01:11.163" v="1061" actId="22"/>
          <ac:spMkLst>
            <pc:docMk/>
            <pc:sldMk cId="4089006062" sldId="642"/>
            <ac:spMk id="15" creationId="{9C1F5F78-58CD-48F9-86F3-655B21E84E96}"/>
          </ac:spMkLst>
        </pc:spChg>
        <pc:spChg chg="add mod">
          <ac:chgData name="Zhao Jin" userId="cd05a825-544c-438a-9ba1-08e63db50b47" providerId="ADAL" clId="{0DFC046B-AD3B-4EE8-83BD-34C0FBB05724}" dt="2021-03-29T05:44:45.020" v="1535" actId="5793"/>
          <ac:spMkLst>
            <pc:docMk/>
            <pc:sldMk cId="4089006062" sldId="642"/>
            <ac:spMk id="16" creationId="{F89B9B9F-CD0C-439D-9426-3B8160FADD58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7" creationId="{95786C6C-68B0-4656-974B-6145FAE8A001}"/>
          </ac:spMkLst>
        </pc:spChg>
        <pc:spChg chg="add mod">
          <ac:chgData name="Zhao Jin" userId="cd05a825-544c-438a-9ba1-08e63db50b47" providerId="ADAL" clId="{0DFC046B-AD3B-4EE8-83BD-34C0FBB05724}" dt="2021-03-29T05:46:02.881" v="1652" actId="1076"/>
          <ac:spMkLst>
            <pc:docMk/>
            <pc:sldMk cId="4089006062" sldId="642"/>
            <ac:spMk id="18" creationId="{B582E1CE-42DB-409B-A5FF-C13933723249}"/>
          </ac:spMkLst>
        </pc:spChg>
        <pc:spChg chg="mod">
          <ac:chgData name="Zhao Jin" userId="cd05a825-544c-438a-9ba1-08e63db50b47" providerId="ADAL" clId="{0DFC046B-AD3B-4EE8-83BD-34C0FBB05724}" dt="2021-03-15T05:00:59.279" v="1049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01.045" v="1436" actId="47"/>
        <pc:sldMkLst>
          <pc:docMk/>
          <pc:sldMk cId="1514327557" sldId="64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DFC046B-AD3B-4EE8-83BD-34C0FBB05724}" dt="2021-03-29T05:44:16.436" v="1465"/>
        <pc:sldMkLst>
          <pc:docMk/>
          <pc:sldMk cId="791616712" sldId="644"/>
        </pc:sldMkLst>
        <pc:spChg chg="add del mod">
          <ac:chgData name="Zhao Jin" userId="cd05a825-544c-438a-9ba1-08e63db50b47" providerId="ADAL" clId="{0DFC046B-AD3B-4EE8-83BD-34C0FBB05724}" dt="2021-03-29T05:44:16.436" v="1465"/>
          <ac:spMkLst>
            <pc:docMk/>
            <pc:sldMk cId="791616712" sldId="644"/>
            <ac:spMk id="6" creationId="{9FAF66CA-4EC6-473F-93F2-9FDF6AAD6C1F}"/>
          </ac:spMkLst>
        </pc:spChg>
        <pc:spChg chg="mod">
          <ac:chgData name="Zhao Jin" userId="cd05a825-544c-438a-9ba1-08e63db50b47" providerId="ADAL" clId="{0DFC046B-AD3B-4EE8-83BD-34C0FBB05724}" dt="2021-03-15T05:17:44.572" v="1463" actId="20577"/>
          <ac:spMkLst>
            <pc:docMk/>
            <pc:sldMk cId="791616712" sldId="644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0DFC046B-AD3B-4EE8-83BD-34C0FBB05724}" dt="2021-03-10T04:12:11.469" v="44"/>
        <pc:sldMasterMkLst>
          <pc:docMk/>
          <pc:sldMasterMk cId="0" sldId="2147485087"/>
        </pc:sldMaster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16591C67-245D-4B4D-AA57-21FA77C19D91}"/>
    <pc:docChg chg="modSld">
      <pc:chgData name="Zhao Jin" userId="cd05a825-544c-438a-9ba1-08e63db50b47" providerId="ADAL" clId="{16591C67-245D-4B4D-AA57-21FA77C19D91}" dt="2024-01-31T05:43:04.300" v="0"/>
      <pc:docMkLst>
        <pc:docMk/>
      </pc:docMkLst>
      <pc:sldChg chg="addSp modSp">
        <pc:chgData name="Zhao Jin" userId="cd05a825-544c-438a-9ba1-08e63db50b47" providerId="ADAL" clId="{16591C67-245D-4B4D-AA57-21FA77C19D91}" dt="2024-01-31T05:43:04.300" v="0"/>
        <pc:sldMkLst>
          <pc:docMk/>
          <pc:sldMk cId="0" sldId="256"/>
        </pc:sldMkLst>
        <pc:spChg chg="add mod">
          <ac:chgData name="Zhao Jin" userId="cd05a825-544c-438a-9ba1-08e63db50b47" providerId="ADAL" clId="{16591C67-245D-4B4D-AA57-21FA77C19D91}" dt="2024-01-31T05:43:04.300" v="0"/>
          <ac:spMkLst>
            <pc:docMk/>
            <pc:sldMk cId="0" sldId="256"/>
            <ac:spMk id="3" creationId="{F6E2D7C9-6DE5-D0CD-D908-2092CB0138BB}"/>
          </ac:spMkLst>
        </pc:spChg>
        <pc:picChg chg="add mod">
          <ac:chgData name="Zhao Jin" userId="cd05a825-544c-438a-9ba1-08e63db50b47" providerId="ADAL" clId="{16591C67-245D-4B4D-AA57-21FA77C19D91}" dt="2024-01-31T05:43:04.300" v="0"/>
          <ac:picMkLst>
            <pc:docMk/>
            <pc:sldMk cId="0" sldId="256"/>
            <ac:picMk id="2" creationId="{84FFAED3-8CF8-7C0E-FCBB-95A49F6EA4DE}"/>
          </ac:picMkLst>
        </pc:picChg>
      </pc:sldChg>
    </pc:docChg>
  </pc:docChgLst>
  <pc:docChgLst>
    <pc:chgData name="Zhao Jin" userId="cd05a825-544c-438a-9ba1-08e63db50b47" providerId="ADAL" clId="{08833649-B601-4AB5-AF81-31F98CB9B4EC}"/>
    <pc:docChg chg="undo custSel modSld modMainMaster">
      <pc:chgData name="Zhao Jin" userId="cd05a825-544c-438a-9ba1-08e63db50b47" providerId="ADAL" clId="{08833649-B601-4AB5-AF81-31F98CB9B4EC}" dt="2024-03-28T12:05:42.181" v="17"/>
      <pc:docMkLst>
        <pc:docMk/>
      </pc:docMkLst>
      <pc:sldChg chg="modSp mod">
        <pc:chgData name="Zhao Jin" userId="cd05a825-544c-438a-9ba1-08e63db50b47" providerId="ADAL" clId="{08833649-B601-4AB5-AF81-31F98CB9B4EC}" dt="2024-03-28T12:05:20.387" v="9" actId="20577"/>
        <pc:sldMkLst>
          <pc:docMk/>
          <pc:sldMk cId="0" sldId="256"/>
        </pc:sldMkLst>
        <pc:spChg chg="mod">
          <ac:chgData name="Zhao Jin" userId="cd05a825-544c-438a-9ba1-08e63db50b47" providerId="ADAL" clId="{08833649-B601-4AB5-AF81-31F98CB9B4EC}" dt="2024-03-28T12:05:20.387" v="9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08833649-B601-4AB5-AF81-31F98CB9B4EC}" dt="2024-03-28T12:05:42.181" v="17"/>
        <pc:sldMkLst>
          <pc:docMk/>
          <pc:sldMk cId="2438607696" sldId="468"/>
        </pc:sldMkLst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08833649-B601-4AB5-AF81-31F98CB9B4EC}" dt="2024-03-28T12:05:42.181" v="17"/>
        <pc:sldMkLst>
          <pc:docMk/>
          <pc:sldMk cId="1813128722" sldId="617"/>
        </pc:sldMkLst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k cId="1813128722" sldId="61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08833649-B601-4AB5-AF81-31F98CB9B4EC}" dt="2024-03-28T12:05:42.181" v="17"/>
        <pc:sldMkLst>
          <pc:docMk/>
          <pc:sldMk cId="4089006062" sldId="642"/>
        </pc:sldMkLst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k cId="4089006062" sldId="64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08833649-B601-4AB5-AF81-31F98CB9B4EC}" dt="2024-03-28T12:05:42.181" v="17"/>
        <pc:sldMkLst>
          <pc:docMk/>
          <pc:sldMk cId="791616712" sldId="644"/>
        </pc:sldMkLst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k cId="791616712" sldId="644"/>
            <ac:spMk id="7" creationId="{00000000-0000-0000-0000-000000000000}"/>
          </ac:spMkLst>
        </pc:spChg>
      </pc:sldChg>
      <pc:sldMasterChg chg="modSp modSldLayout">
        <pc:chgData name="Zhao Jin" userId="cd05a825-544c-438a-9ba1-08e63db50b47" providerId="ADAL" clId="{08833649-B601-4AB5-AF81-31F98CB9B4EC}" dt="2024-03-28T12:05:42.181" v="17"/>
        <pc:sldMasterMkLst>
          <pc:docMk/>
          <pc:sldMasterMk cId="0" sldId="2147485087"/>
        </pc:sldMasterMkLst>
        <pc:spChg chg="mod">
          <ac:chgData name="Zhao Jin" userId="cd05a825-544c-438a-9ba1-08e63db50b47" providerId="ADAL" clId="{08833649-B601-4AB5-AF81-31F98CB9B4EC}" dt="2024-03-28T12:05:42.181" v="1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833649-B601-4AB5-AF81-31F98CB9B4EC}" dt="2024-03-28T12:05:42.181" v="1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833649-B601-4AB5-AF81-31F98CB9B4EC}" dt="2024-03-28T12:05:42.181" v="1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3/28/2024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4FFAED3-8CF8-7C0E-FCBB-95A49F6EA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2D7C9-6DE5-D0CD-D908-2092CB0138B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Permutation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Permutation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138ED-AC6A-28D6-C8E5-77533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G</a:t>
            </a:r>
            <a:r>
              <a:rPr lang="en-US" dirty="0" err="1"/>
              <a:t>enerate</a:t>
            </a:r>
            <a:r>
              <a:rPr lang="en-US" dirty="0"/>
              <a:t>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To generate: </a:t>
            </a:r>
            <a:r>
              <a:rPr lang="en-GB" dirty="0" err="1"/>
              <a:t>abc</a:t>
            </a:r>
            <a:r>
              <a:rPr lang="en-GB" dirty="0"/>
              <a:t>, </a:t>
            </a:r>
            <a:r>
              <a:rPr lang="en-GB" dirty="0" err="1"/>
              <a:t>acb</a:t>
            </a:r>
            <a:r>
              <a:rPr lang="en-GB" dirty="0"/>
              <a:t>, bac, </a:t>
            </a:r>
            <a:r>
              <a:rPr lang="en-GB" dirty="0" err="1"/>
              <a:t>bca</a:t>
            </a:r>
            <a:r>
              <a:rPr lang="en-GB" dirty="0"/>
              <a:t>, cab, cba…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E01C8-85CA-920D-53F0-FCE36D7B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</a:t>
            </a:r>
            <a:r>
              <a:rPr lang="en-GB" dirty="0"/>
              <a:t>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have a magic box for generating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n-1</a:t>
            </a:r>
            <a:r>
              <a:rPr lang="en-US" dirty="0"/>
              <a:t>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"a", generate all permutations with "</a:t>
            </a:r>
            <a:r>
              <a:rPr lang="en-GB" dirty="0" err="1"/>
              <a:t>bc</a:t>
            </a:r>
            <a:r>
              <a:rPr lang="en-GB" dirty="0"/>
              <a:t>" (i.e., "</a:t>
            </a:r>
            <a:r>
              <a:rPr lang="en-GB" dirty="0" err="1"/>
              <a:t>bc</a:t>
            </a:r>
            <a:r>
              <a:rPr lang="en-GB" dirty="0"/>
              <a:t>" and "</a:t>
            </a:r>
            <a:r>
              <a:rPr lang="en-GB" dirty="0" err="1"/>
              <a:t>cb</a:t>
            </a:r>
            <a:r>
              <a:rPr lang="en-GB" dirty="0"/>
              <a:t>"), combine "a" with them (i.e., "</a:t>
            </a:r>
            <a:r>
              <a:rPr lang="en-GB" dirty="0" err="1"/>
              <a:t>abc</a:t>
            </a:r>
            <a:r>
              <a:rPr lang="en-GB" dirty="0"/>
              <a:t>" and "</a:t>
            </a:r>
            <a:r>
              <a:rPr lang="en-GB" dirty="0" err="1"/>
              <a:t>acb</a:t>
            </a:r>
            <a:r>
              <a:rPr lang="en-GB" dirty="0"/>
              <a:t>")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"b", generate all permutations with "ac"…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6DB7B4-2F2E-B99E-3CE9-11EE1C5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6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224716"/>
            <a:ext cx="8004374" cy="538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Generate all permutations of all the characters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 a[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] … a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[len-1]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permute(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base case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cs1010_println_string(a);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Permute with the first letter as the start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Swap each remaining letter with the first letter,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permute and swap back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8102166" y="1068062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F364A3-40EF-B062-FCE2-4924A253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14339</TotalTime>
  <Words>390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24: Permutation</vt:lpstr>
      <vt:lpstr>Permutation</vt:lpstr>
      <vt:lpstr>Permutation</vt:lpstr>
      <vt:lpstr>Permutation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2024-03-28T12:05:44Z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