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617" r:id="rId4"/>
    <p:sldId id="648" r:id="rId5"/>
    <p:sldId id="649" r:id="rId6"/>
    <p:sldId id="642" r:id="rId7"/>
    <p:sldId id="646" r:id="rId8"/>
    <p:sldId id="647" r:id="rId9"/>
    <p:sldId id="526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9448F4-E2CE-4956-800B-1DB6D51A0FE8}" v="21" dt="2024-03-28T12:08:43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603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A47E4F47-ABA8-478E-99A1-7834840D1F39}"/>
    <pc:docChg chg="undo custSel addSld delSld modSld modMainMaster">
      <pc:chgData name="Zhao Jin" userId="cd05a825-544c-438a-9ba1-08e63db50b47" providerId="ADAL" clId="{A47E4F47-ABA8-478E-99A1-7834840D1F39}" dt="2021-03-29T07:50:14.672" v="2480" actId="1037"/>
      <pc:docMkLst>
        <pc:docMk/>
      </pc:docMkLst>
      <pc:sldChg chg="modSp mod">
        <pc:chgData name="Zhao Jin" userId="cd05a825-544c-438a-9ba1-08e63db50b47" providerId="ADAL" clId="{A47E4F47-ABA8-478E-99A1-7834840D1F39}" dt="2021-03-10T04:12:21.595" v="9" actId="20577"/>
        <pc:sldMkLst>
          <pc:docMk/>
          <pc:sldMk cId="0" sldId="256"/>
        </pc:sldMkLst>
        <pc:spChg chg="mod">
          <ac:chgData name="Zhao Jin" userId="cd05a825-544c-438a-9ba1-08e63db50b47" providerId="ADAL" clId="{A47E4F47-ABA8-478E-99A1-7834840D1F39}" dt="2021-03-10T04:12:19.14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0T04:12:21.595" v="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A47E4F47-ABA8-478E-99A1-7834840D1F39}" dt="2021-03-15T04:51:09.468" v="44" actId="20577"/>
        <pc:sldMkLst>
          <pc:docMk/>
          <pc:sldMk cId="2438607696" sldId="468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0T04:12:31.051" v="2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4:51:09.468" v="4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A47E4F47-ABA8-478E-99A1-7834840D1F39}" dt="2021-03-22T05:12:59.816" v="1824" actId="15"/>
        <pc:sldMkLst>
          <pc:docMk/>
          <pc:sldMk cId="1067695719" sldId="526"/>
        </pc:sldMkLst>
        <pc:spChg chg="mod">
          <ac:chgData name="Zhao Jin" userId="cd05a825-544c-438a-9ba1-08e63db50b47" providerId="ADAL" clId="{A47E4F47-ABA8-478E-99A1-7834840D1F39}" dt="2021-03-22T05:12:59.816" v="1824" actId="15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1427618944" sldId="553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A47E4F47-ABA8-478E-99A1-7834840D1F39}" dt="2021-03-29T05:35:52.112" v="2418" actId="732"/>
        <pc:sldMkLst>
          <pc:docMk/>
          <pc:sldMk cId="1813128722" sldId="617"/>
        </pc:sldMkLst>
        <pc:spChg chg="add del mod">
          <ac:chgData name="Zhao Jin" userId="cd05a825-544c-438a-9ba1-08e63db50b47" providerId="ADAL" clId="{A47E4F47-ABA8-478E-99A1-7834840D1F39}" dt="2021-03-29T05:25:48.779" v="1888" actId="21"/>
          <ac:spMkLst>
            <pc:docMk/>
            <pc:sldMk cId="1813128722" sldId="617"/>
            <ac:spMk id="2" creationId="{0E4EBB14-38FB-43D1-B10F-9B638F9DA975}"/>
          </ac:spMkLst>
        </pc:spChg>
        <pc:spChg chg="mod">
          <ac:chgData name="Zhao Jin" userId="cd05a825-544c-438a-9ba1-08e63db50b47" providerId="ADAL" clId="{A47E4F47-ABA8-478E-99A1-7834840D1F39}" dt="2021-03-15T05:10:30.089" v="141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29T05:27:03.469" v="1966" actId="403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10:34.771" v="149" actId="20577"/>
          <ac:spMkLst>
            <pc:docMk/>
            <pc:sldMk cId="1813128722" sldId="617"/>
            <ac:spMk id="14338" creationId="{00000000-0000-0000-0000-000000000000}"/>
          </ac:spMkLst>
        </pc:spChg>
        <pc:picChg chg="add mod modCrop">
          <ac:chgData name="Zhao Jin" userId="cd05a825-544c-438a-9ba1-08e63db50b47" providerId="ADAL" clId="{A47E4F47-ABA8-478E-99A1-7834840D1F39}" dt="2021-03-29T05:29:11.804" v="2061" actId="1036"/>
          <ac:picMkLst>
            <pc:docMk/>
            <pc:sldMk cId="1813128722" sldId="617"/>
            <ac:picMk id="4" creationId="{0EB5FF36-05FA-4139-96D1-E05EE99E875D}"/>
          </ac:picMkLst>
        </pc:picChg>
        <pc:picChg chg="add mod modCrop">
          <ac:chgData name="Zhao Jin" userId="cd05a825-544c-438a-9ba1-08e63db50b47" providerId="ADAL" clId="{A47E4F47-ABA8-478E-99A1-7834840D1F39}" dt="2021-03-29T05:35:52.112" v="2418" actId="732"/>
          <ac:picMkLst>
            <pc:docMk/>
            <pc:sldMk cId="1813128722" sldId="617"/>
            <ac:picMk id="6" creationId="{A38D184D-F9A5-4081-814E-E2D4DECC9BE5}"/>
          </ac:picMkLst>
        </pc:picChg>
        <pc:picChg chg="add mod">
          <ac:chgData name="Zhao Jin" userId="cd05a825-544c-438a-9ba1-08e63db50b47" providerId="ADAL" clId="{A47E4F47-ABA8-478E-99A1-7834840D1F39}" dt="2021-03-29T05:35:51.712" v="2417" actId="1076"/>
          <ac:picMkLst>
            <pc:docMk/>
            <pc:sldMk cId="1813128722" sldId="617"/>
            <ac:picMk id="8" creationId="{86E588AF-51C5-47D7-91FF-E385C9A3B2A6}"/>
          </ac:picMkLst>
        </pc:picChg>
        <pc:picChg chg="add del mod">
          <ac:chgData name="Zhao Jin" userId="cd05a825-544c-438a-9ba1-08e63db50b47" providerId="ADAL" clId="{A47E4F47-ABA8-478E-99A1-7834840D1F39}" dt="2021-03-29T05:25:18.281" v="1881" actId="478"/>
          <ac:picMkLst>
            <pc:docMk/>
            <pc:sldMk cId="1813128722" sldId="617"/>
            <ac:picMk id="9" creationId="{2B638EF4-ECC6-42B4-940E-A754D31D400A}"/>
          </ac:picMkLst>
        </pc:picChg>
        <pc:picChg chg="add del mod">
          <ac:chgData name="Zhao Jin" userId="cd05a825-544c-438a-9ba1-08e63db50b47" providerId="ADAL" clId="{A47E4F47-ABA8-478E-99A1-7834840D1F39}" dt="2021-03-29T05:24:22.910" v="1875" actId="478"/>
          <ac:picMkLst>
            <pc:docMk/>
            <pc:sldMk cId="1813128722" sldId="617"/>
            <ac:picMk id="10" creationId="{5A09A31B-EA0C-4C34-861E-5608997E72B1}"/>
          </ac:picMkLst>
        </pc:picChg>
        <pc:picChg chg="add mod">
          <ac:chgData name="Zhao Jin" userId="cd05a825-544c-438a-9ba1-08e63db50b47" providerId="ADAL" clId="{A47E4F47-ABA8-478E-99A1-7834840D1F39}" dt="2021-03-29T05:35:51.491" v="2416" actId="1076"/>
          <ac:picMkLst>
            <pc:docMk/>
            <pc:sldMk cId="1813128722" sldId="617"/>
            <ac:picMk id="11" creationId="{9BBD55ED-7B60-46D1-B6EB-63B18A2DA6C6}"/>
          </ac:picMkLst>
        </pc:pic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3454948446" sldId="636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3737971943" sldId="637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1179750071" sldId="639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3462301147" sldId="640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723901272" sldId="641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723901272" sldId="641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A47E4F47-ABA8-478E-99A1-7834840D1F39}" dt="2021-03-15T05:23:21.633" v="969" actId="207"/>
        <pc:sldMkLst>
          <pc:docMk/>
          <pc:sldMk cId="4089006062" sldId="642"/>
        </pc:sldMkLst>
        <pc:spChg chg="mod">
          <ac:chgData name="Zhao Jin" userId="cd05a825-544c-438a-9ba1-08e63db50b47" providerId="ADAL" clId="{A47E4F47-ABA8-478E-99A1-7834840D1F39}" dt="2021-03-15T05:10:30.089" v="141"/>
          <ac:spMkLst>
            <pc:docMk/>
            <pc:sldMk cId="4089006062" sldId="642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23:21.633" v="969" actId="207"/>
          <ac:spMkLst>
            <pc:docMk/>
            <pc:sldMk cId="4089006062" sldId="642"/>
            <ac:spMk id="11" creationId="{6719DA3F-9CE1-4733-A287-6E9A20182AD7}"/>
          </ac:spMkLst>
        </pc:spChg>
        <pc:spChg chg="mod">
          <ac:chgData name="Zhao Jin" userId="cd05a825-544c-438a-9ba1-08e63db50b47" providerId="ADAL" clId="{A47E4F47-ABA8-478E-99A1-7834840D1F39}" dt="2021-03-15T05:22:07.997" v="958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1514327557" sldId="643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514327557" sldId="643"/>
            <ac:spMk id="7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A47E4F47-ABA8-478E-99A1-7834840D1F39}" dt="2021-03-29T05:26:15.232" v="1895" actId="47"/>
        <pc:sldMkLst>
          <pc:docMk/>
          <pc:sldMk cId="791616712" sldId="644"/>
        </pc:sldMkLst>
        <pc:spChg chg="add mod">
          <ac:chgData name="Zhao Jin" userId="cd05a825-544c-438a-9ba1-08e63db50b47" providerId="ADAL" clId="{A47E4F47-ABA8-478E-99A1-7834840D1F39}" dt="2021-03-29T05:25:54.177" v="1891"/>
          <ac:spMkLst>
            <pc:docMk/>
            <pc:sldMk cId="791616712" sldId="644"/>
            <ac:spMk id="6" creationId="{F0EF31B7-A25C-4B2A-85FC-51F14F950C3E}"/>
          </ac:spMkLst>
        </pc:spChg>
        <pc:spChg chg="mod">
          <ac:chgData name="Zhao Jin" userId="cd05a825-544c-438a-9ba1-08e63db50b47" providerId="ADAL" clId="{A47E4F47-ABA8-478E-99A1-7834840D1F39}" dt="2021-03-15T05:10:30.089" v="141"/>
          <ac:spMkLst>
            <pc:docMk/>
            <pc:sldMk cId="791616712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29T05:25:53.946" v="1890" actId="20577"/>
          <ac:spMkLst>
            <pc:docMk/>
            <pc:sldMk cId="791616712" sldId="644"/>
            <ac:spMk id="13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17:03.502" v="289" actId="20577"/>
          <ac:spMkLst>
            <pc:docMk/>
            <pc:sldMk cId="791616712" sldId="644"/>
            <ac:spMk id="14338" creationId="{00000000-0000-0000-0000-000000000000}"/>
          </ac:spMkLst>
        </pc:spChg>
        <pc:picChg chg="add mod">
          <ac:chgData name="Zhao Jin" userId="cd05a825-544c-438a-9ba1-08e63db50b47" providerId="ADAL" clId="{A47E4F47-ABA8-478E-99A1-7834840D1F39}" dt="2021-03-29T05:25:58.053" v="1894"/>
          <ac:picMkLst>
            <pc:docMk/>
            <pc:sldMk cId="791616712" sldId="644"/>
            <ac:picMk id="8" creationId="{34949807-D431-4948-8EAC-A1D1F8A06E0E}"/>
          </ac:picMkLst>
        </pc:picChg>
      </pc:sldChg>
      <pc:sldChg chg="modSp add del mod">
        <pc:chgData name="Zhao Jin" userId="cd05a825-544c-438a-9ba1-08e63db50b47" providerId="ADAL" clId="{A47E4F47-ABA8-478E-99A1-7834840D1F39}" dt="2021-03-15T05:24:27.359" v="995" actId="47"/>
        <pc:sldMkLst>
          <pc:docMk/>
          <pc:sldMk cId="3058843725" sldId="645"/>
        </pc:sldMkLst>
        <pc:spChg chg="mod">
          <ac:chgData name="Zhao Jin" userId="cd05a825-544c-438a-9ba1-08e63db50b47" providerId="ADAL" clId="{A47E4F47-ABA8-478E-99A1-7834840D1F39}" dt="2021-03-15T05:24:16.566" v="993" actId="15"/>
          <ac:spMkLst>
            <pc:docMk/>
            <pc:sldMk cId="3058843725" sldId="645"/>
            <ac:spMk id="13" creationId="{00000000-0000-0000-0000-000000000000}"/>
          </ac:spMkLst>
        </pc:spChg>
      </pc:sldChg>
      <pc:sldChg chg="modSp add mod">
        <pc:chgData name="Zhao Jin" userId="cd05a825-544c-438a-9ba1-08e63db50b47" providerId="ADAL" clId="{A47E4F47-ABA8-478E-99A1-7834840D1F39}" dt="2021-03-29T07:49:43.837" v="2430" actId="20577"/>
        <pc:sldMkLst>
          <pc:docMk/>
          <pc:sldMk cId="1550881545" sldId="646"/>
        </pc:sldMkLst>
        <pc:spChg chg="mod">
          <ac:chgData name="Zhao Jin" userId="cd05a825-544c-438a-9ba1-08e63db50b47" providerId="ADAL" clId="{A47E4F47-ABA8-478E-99A1-7834840D1F39}" dt="2021-03-29T07:49:43.837" v="2430" actId="20577"/>
          <ac:spMkLst>
            <pc:docMk/>
            <pc:sldMk cId="1550881545" sldId="646"/>
            <ac:spMk id="13" creationId="{00000000-0000-0000-0000-000000000000}"/>
          </ac:spMkLst>
        </pc:spChg>
      </pc:sldChg>
      <pc:sldChg chg="addSp delSp modSp add mod">
        <pc:chgData name="Zhao Jin" userId="cd05a825-544c-438a-9ba1-08e63db50b47" providerId="ADAL" clId="{A47E4F47-ABA8-478E-99A1-7834840D1F39}" dt="2021-03-15T05:31:03.525" v="1675" actId="478"/>
        <pc:sldMkLst>
          <pc:docMk/>
          <pc:sldMk cId="2663715734" sldId="647"/>
        </pc:sldMkLst>
        <pc:spChg chg="add mod">
          <ac:chgData name="Zhao Jin" userId="cd05a825-544c-438a-9ba1-08e63db50b47" providerId="ADAL" clId="{A47E4F47-ABA8-478E-99A1-7834840D1F39}" dt="2021-03-15T05:29:57.306" v="1551" actId="14100"/>
          <ac:spMkLst>
            <pc:docMk/>
            <pc:sldMk cId="2663715734" sldId="647"/>
            <ac:spMk id="2" creationId="{959407C0-28E5-4740-9B64-A05FFFEE11D3}"/>
          </ac:spMkLst>
        </pc:spChg>
        <pc:spChg chg="add mod">
          <ac:chgData name="Zhao Jin" userId="cd05a825-544c-438a-9ba1-08e63db50b47" providerId="ADAL" clId="{A47E4F47-ABA8-478E-99A1-7834840D1F39}" dt="2021-03-15T05:30:02.018" v="1558" actId="1036"/>
          <ac:spMkLst>
            <pc:docMk/>
            <pc:sldMk cId="2663715734" sldId="647"/>
            <ac:spMk id="9" creationId="{07CEB935-D000-45CC-9C0E-26ABB556432F}"/>
          </ac:spMkLst>
        </pc:spChg>
        <pc:spChg chg="mod">
          <ac:chgData name="Zhao Jin" userId="cd05a825-544c-438a-9ba1-08e63db50b47" providerId="ADAL" clId="{A47E4F47-ABA8-478E-99A1-7834840D1F39}" dt="2021-03-15T05:29:32.826" v="1544" actId="207"/>
          <ac:spMkLst>
            <pc:docMk/>
            <pc:sldMk cId="2663715734" sldId="647"/>
            <ac:spMk id="11" creationId="{6719DA3F-9CE1-4733-A287-6E9A20182AD7}"/>
          </ac:spMkLst>
        </pc:spChg>
        <pc:spChg chg="del">
          <ac:chgData name="Zhao Jin" userId="cd05a825-544c-438a-9ba1-08e63db50b47" providerId="ADAL" clId="{A47E4F47-ABA8-478E-99A1-7834840D1F39}" dt="2021-03-15T05:31:03.525" v="1675" actId="478"/>
          <ac:spMkLst>
            <pc:docMk/>
            <pc:sldMk cId="2663715734" sldId="647"/>
            <ac:spMk id="18" creationId="{B582E1CE-42DB-409B-A5FF-C13933723249}"/>
          </ac:spMkLst>
        </pc:spChg>
      </pc:sldChg>
      <pc:sldChg chg="addSp delSp modSp add mod modAnim">
        <pc:chgData name="Zhao Jin" userId="cd05a825-544c-438a-9ba1-08e63db50b47" providerId="ADAL" clId="{A47E4F47-ABA8-478E-99A1-7834840D1F39}" dt="2021-03-29T07:50:14.672" v="2480" actId="1037"/>
        <pc:sldMkLst>
          <pc:docMk/>
          <pc:sldMk cId="2331399055" sldId="648"/>
        </pc:sldMkLst>
        <pc:spChg chg="add mod">
          <ac:chgData name="Zhao Jin" userId="cd05a825-544c-438a-9ba1-08e63db50b47" providerId="ADAL" clId="{A47E4F47-ABA8-478E-99A1-7834840D1F39}" dt="2021-03-29T07:50:08.030" v="2478" actId="1035"/>
          <ac:spMkLst>
            <pc:docMk/>
            <pc:sldMk cId="2331399055" sldId="648"/>
            <ac:spMk id="2" creationId="{A29BA1AC-E8A8-4A46-BFEA-B4931C2521C0}"/>
          </ac:spMkLst>
        </pc:spChg>
        <pc:spChg chg="add del mod">
          <ac:chgData name="Zhao Jin" userId="cd05a825-544c-438a-9ba1-08e63db50b47" providerId="ADAL" clId="{A47E4F47-ABA8-478E-99A1-7834840D1F39}" dt="2021-03-29T05:30:43.969" v="2148" actId="478"/>
          <ac:spMkLst>
            <pc:docMk/>
            <pc:sldMk cId="2331399055" sldId="648"/>
            <ac:spMk id="11" creationId="{363DAEBB-B62D-4F50-A710-2CA40379334E}"/>
          </ac:spMkLst>
        </pc:spChg>
        <pc:spChg chg="mod">
          <ac:chgData name="Zhao Jin" userId="cd05a825-544c-438a-9ba1-08e63db50b47" providerId="ADAL" clId="{A47E4F47-ABA8-478E-99A1-7834840D1F39}" dt="2021-03-29T05:31:42.834" v="2283" actId="21"/>
          <ac:spMkLst>
            <pc:docMk/>
            <pc:sldMk cId="2331399055" sldId="648"/>
            <ac:spMk id="13" creationId="{00000000-0000-0000-0000-000000000000}"/>
          </ac:spMkLst>
        </pc:spChg>
        <pc:spChg chg="add mod">
          <ac:chgData name="Zhao Jin" userId="cd05a825-544c-438a-9ba1-08e63db50b47" providerId="ADAL" clId="{A47E4F47-ABA8-478E-99A1-7834840D1F39}" dt="2021-03-29T07:50:14.672" v="2480" actId="1037"/>
          <ac:spMkLst>
            <pc:docMk/>
            <pc:sldMk cId="2331399055" sldId="648"/>
            <ac:spMk id="14" creationId="{94109360-C639-4046-926E-E9CC88A2CB54}"/>
          </ac:spMkLst>
        </pc:spChg>
        <pc:picChg chg="add mod modCrop">
          <ac:chgData name="Zhao Jin" userId="cd05a825-544c-438a-9ba1-08e63db50b47" providerId="ADAL" clId="{A47E4F47-ABA8-478E-99A1-7834840D1F39}" dt="2021-03-29T07:50:08.030" v="2478" actId="1035"/>
          <ac:picMkLst>
            <pc:docMk/>
            <pc:sldMk cId="2331399055" sldId="648"/>
            <ac:picMk id="6" creationId="{06BD5EA7-3F8A-4F54-B2FB-A40CD7C241D1}"/>
          </ac:picMkLst>
        </pc:picChg>
        <pc:picChg chg="add del mod">
          <ac:chgData name="Zhao Jin" userId="cd05a825-544c-438a-9ba1-08e63db50b47" providerId="ADAL" clId="{A47E4F47-ABA8-478E-99A1-7834840D1F39}" dt="2021-03-29T05:29:52.309" v="2066" actId="478"/>
          <ac:picMkLst>
            <pc:docMk/>
            <pc:sldMk cId="2331399055" sldId="648"/>
            <ac:picMk id="8" creationId="{151837A0-4AB4-4170-BF00-59C76C569936}"/>
          </ac:picMkLst>
        </pc:picChg>
        <pc:picChg chg="add del mod">
          <ac:chgData name="Zhao Jin" userId="cd05a825-544c-438a-9ba1-08e63db50b47" providerId="ADAL" clId="{A47E4F47-ABA8-478E-99A1-7834840D1F39}" dt="2021-03-29T05:29:52.650" v="2067" actId="478"/>
          <ac:picMkLst>
            <pc:docMk/>
            <pc:sldMk cId="2331399055" sldId="648"/>
            <ac:picMk id="9" creationId="{4E1748E8-382F-4DF9-BE34-536FE3ED6945}"/>
          </ac:picMkLst>
        </pc:picChg>
        <pc:picChg chg="add del mod">
          <ac:chgData name="Zhao Jin" userId="cd05a825-544c-438a-9ba1-08e63db50b47" providerId="ADAL" clId="{A47E4F47-ABA8-478E-99A1-7834840D1F39}" dt="2021-03-29T05:30:42.473" v="2146" actId="478"/>
          <ac:picMkLst>
            <pc:docMk/>
            <pc:sldMk cId="2331399055" sldId="648"/>
            <ac:picMk id="10" creationId="{8A10958E-9579-4BF7-B356-48CA922F43DC}"/>
          </ac:picMkLst>
        </pc:picChg>
      </pc:sldChg>
      <pc:sldChg chg="addSp delSp modSp add mod">
        <pc:chgData name="Zhao Jin" userId="cd05a825-544c-438a-9ba1-08e63db50b47" providerId="ADAL" clId="{A47E4F47-ABA8-478E-99A1-7834840D1F39}" dt="2021-03-29T05:36:30.297" v="2422" actId="6549"/>
        <pc:sldMkLst>
          <pc:docMk/>
          <pc:sldMk cId="1415479900" sldId="649"/>
        </pc:sldMkLst>
        <pc:spChg chg="add del mod">
          <ac:chgData name="Zhao Jin" userId="cd05a825-544c-438a-9ba1-08e63db50b47" providerId="ADAL" clId="{A47E4F47-ABA8-478E-99A1-7834840D1F39}" dt="2021-03-29T05:31:38.856" v="2280"/>
          <ac:spMkLst>
            <pc:docMk/>
            <pc:sldMk cId="1415479900" sldId="649"/>
            <ac:spMk id="6" creationId="{2DEA8F5D-8DD7-45ED-8FA1-2AFC7E6662AC}"/>
          </ac:spMkLst>
        </pc:spChg>
        <pc:spChg chg="mod">
          <ac:chgData name="Zhao Jin" userId="cd05a825-544c-438a-9ba1-08e63db50b47" providerId="ADAL" clId="{A47E4F47-ABA8-478E-99A1-7834840D1F39}" dt="2021-03-29T05:36:30.297" v="2422" actId="6549"/>
          <ac:spMkLst>
            <pc:docMk/>
            <pc:sldMk cId="1415479900" sldId="649"/>
            <ac:spMk id="13" creationId="{00000000-0000-0000-0000-000000000000}"/>
          </ac:spMkLst>
        </pc:spChg>
      </pc:sldChg>
      <pc:sldMasterChg chg="modSp modSldLayout">
        <pc:chgData name="Zhao Jin" userId="cd05a825-544c-438a-9ba1-08e63db50b47" providerId="ADAL" clId="{A47E4F47-ABA8-478E-99A1-7834840D1F39}" dt="2021-03-10T04:12:38.533" v="30"/>
        <pc:sldMasterMkLst>
          <pc:docMk/>
          <pc:sldMasterMk cId="0" sldId="2147485087"/>
        </pc:sldMaster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C19448F4-E2CE-4956-800B-1DB6D51A0FE8}"/>
    <pc:docChg chg="undo custSel modSld modMainMaster">
      <pc:chgData name="Zhao Jin" userId="cd05a825-544c-438a-9ba1-08e63db50b47" providerId="ADAL" clId="{C19448F4-E2CE-4956-800B-1DB6D51A0FE8}" dt="2024-03-28T12:15:50.070" v="56" actId="20577"/>
      <pc:docMkLst>
        <pc:docMk/>
      </pc:docMkLst>
      <pc:sldChg chg="modSp mod">
        <pc:chgData name="Zhao Jin" userId="cd05a825-544c-438a-9ba1-08e63db50b47" providerId="ADAL" clId="{C19448F4-E2CE-4956-800B-1DB6D51A0FE8}" dt="2024-03-28T12:06:14.432" v="3" actId="20577"/>
        <pc:sldMkLst>
          <pc:docMk/>
          <pc:sldMk cId="0" sldId="256"/>
        </pc:sldMkLst>
        <pc:spChg chg="mod">
          <ac:chgData name="Zhao Jin" userId="cd05a825-544c-438a-9ba1-08e63db50b47" providerId="ADAL" clId="{C19448F4-E2CE-4956-800B-1DB6D51A0FE8}" dt="2024-03-28T12:06:14.432" v="3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C19448F4-E2CE-4956-800B-1DB6D51A0FE8}" dt="2024-03-28T12:06:37.816" v="8"/>
        <pc:sldMkLst>
          <pc:docMk/>
          <pc:sldMk cId="2438607696" sldId="468"/>
        </pc:sldMkLst>
        <pc:spChg chg="mod">
          <ac:chgData name="Zhao Jin" userId="cd05a825-544c-438a-9ba1-08e63db50b47" providerId="ADAL" clId="{C19448F4-E2CE-4956-800B-1DB6D51A0FE8}" dt="2024-03-28T12:06:37.816" v="8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C19448F4-E2CE-4956-800B-1DB6D51A0FE8}" dt="2024-03-28T12:06:24.546" v="7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 mod">
        <pc:chgData name="Zhao Jin" userId="cd05a825-544c-438a-9ba1-08e63db50b47" providerId="ADAL" clId="{C19448F4-E2CE-4956-800B-1DB6D51A0FE8}" dt="2024-03-28T12:15:50.070" v="56" actId="20577"/>
        <pc:sldMkLst>
          <pc:docMk/>
          <pc:sldMk cId="1067695719" sldId="526"/>
        </pc:sldMkLst>
        <pc:spChg chg="mod">
          <ac:chgData name="Zhao Jin" userId="cd05a825-544c-438a-9ba1-08e63db50b47" providerId="ADAL" clId="{C19448F4-E2CE-4956-800B-1DB6D51A0FE8}" dt="2024-03-28T12:15:50.070" v="56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C19448F4-E2CE-4956-800B-1DB6D51A0FE8}" dt="2024-03-28T12:06:37.816" v="8"/>
          <ac:spMkLst>
            <pc:docMk/>
            <pc:sldMk cId="1067695719" sldId="526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C19448F4-E2CE-4956-800B-1DB6D51A0FE8}" dt="2024-03-28T12:06:37.816" v="8"/>
        <pc:sldMkLst>
          <pc:docMk/>
          <pc:sldMk cId="1813128722" sldId="617"/>
        </pc:sldMkLst>
        <pc:spChg chg="mod">
          <ac:chgData name="Zhao Jin" userId="cd05a825-544c-438a-9ba1-08e63db50b47" providerId="ADAL" clId="{C19448F4-E2CE-4956-800B-1DB6D51A0FE8}" dt="2024-03-28T12:06:37.816" v="8"/>
          <ac:spMkLst>
            <pc:docMk/>
            <pc:sldMk cId="1813128722" sldId="61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C19448F4-E2CE-4956-800B-1DB6D51A0FE8}" dt="2024-03-28T12:08:43.789" v="28" actId="207"/>
        <pc:sldMkLst>
          <pc:docMk/>
          <pc:sldMk cId="4089006062" sldId="642"/>
        </pc:sldMkLst>
        <pc:spChg chg="mod">
          <ac:chgData name="Zhao Jin" userId="cd05a825-544c-438a-9ba1-08e63db50b47" providerId="ADAL" clId="{C19448F4-E2CE-4956-800B-1DB6D51A0FE8}" dt="2024-03-28T12:06:37.816" v="8"/>
          <ac:spMkLst>
            <pc:docMk/>
            <pc:sldMk cId="4089006062" sldId="642"/>
            <ac:spMk id="7" creationId="{00000000-0000-0000-0000-000000000000}"/>
          </ac:spMkLst>
        </pc:spChg>
        <pc:spChg chg="mod">
          <ac:chgData name="Zhao Jin" userId="cd05a825-544c-438a-9ba1-08e63db50b47" providerId="ADAL" clId="{C19448F4-E2CE-4956-800B-1DB6D51A0FE8}" dt="2024-03-28T12:08:43.789" v="28" actId="207"/>
          <ac:spMkLst>
            <pc:docMk/>
            <pc:sldMk cId="4089006062" sldId="642"/>
            <ac:spMk id="11" creationId="{6719DA3F-9CE1-4733-A287-6E9A20182AD7}"/>
          </ac:spMkLst>
        </pc:spChg>
      </pc:sldChg>
      <pc:sldChg chg="modSp">
        <pc:chgData name="Zhao Jin" userId="cd05a825-544c-438a-9ba1-08e63db50b47" providerId="ADAL" clId="{C19448F4-E2CE-4956-800B-1DB6D51A0FE8}" dt="2024-03-28T12:06:37.816" v="8"/>
        <pc:sldMkLst>
          <pc:docMk/>
          <pc:sldMk cId="1550881545" sldId="646"/>
        </pc:sldMkLst>
        <pc:spChg chg="mod">
          <ac:chgData name="Zhao Jin" userId="cd05a825-544c-438a-9ba1-08e63db50b47" providerId="ADAL" clId="{C19448F4-E2CE-4956-800B-1DB6D51A0FE8}" dt="2024-03-28T12:06:37.816" v="8"/>
          <ac:spMkLst>
            <pc:docMk/>
            <pc:sldMk cId="1550881545" sldId="6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C19448F4-E2CE-4956-800B-1DB6D51A0FE8}" dt="2024-03-28T12:06:37.816" v="8"/>
        <pc:sldMkLst>
          <pc:docMk/>
          <pc:sldMk cId="2663715734" sldId="647"/>
        </pc:sldMkLst>
        <pc:spChg chg="mod">
          <ac:chgData name="Zhao Jin" userId="cd05a825-544c-438a-9ba1-08e63db50b47" providerId="ADAL" clId="{C19448F4-E2CE-4956-800B-1DB6D51A0FE8}" dt="2024-03-28T12:06:37.816" v="8"/>
          <ac:spMkLst>
            <pc:docMk/>
            <pc:sldMk cId="2663715734" sldId="6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C19448F4-E2CE-4956-800B-1DB6D51A0FE8}" dt="2024-03-28T12:06:37.816" v="8"/>
        <pc:sldMkLst>
          <pc:docMk/>
          <pc:sldMk cId="2331399055" sldId="648"/>
        </pc:sldMkLst>
        <pc:spChg chg="mod">
          <ac:chgData name="Zhao Jin" userId="cd05a825-544c-438a-9ba1-08e63db50b47" providerId="ADAL" clId="{C19448F4-E2CE-4956-800B-1DB6D51A0FE8}" dt="2024-03-28T12:06:37.816" v="8"/>
          <ac:spMkLst>
            <pc:docMk/>
            <pc:sldMk cId="2331399055" sldId="6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C19448F4-E2CE-4956-800B-1DB6D51A0FE8}" dt="2024-03-28T12:06:37.816" v="8"/>
        <pc:sldMkLst>
          <pc:docMk/>
          <pc:sldMk cId="1415479900" sldId="649"/>
        </pc:sldMkLst>
        <pc:spChg chg="mod">
          <ac:chgData name="Zhao Jin" userId="cd05a825-544c-438a-9ba1-08e63db50b47" providerId="ADAL" clId="{C19448F4-E2CE-4956-800B-1DB6D51A0FE8}" dt="2024-03-28T12:06:37.816" v="8"/>
          <ac:spMkLst>
            <pc:docMk/>
            <pc:sldMk cId="1415479900" sldId="649"/>
            <ac:spMk id="7" creationId="{00000000-0000-0000-0000-000000000000}"/>
          </ac:spMkLst>
        </pc:spChg>
      </pc:sldChg>
      <pc:sldMasterChg chg="modSp modSldLayout">
        <pc:chgData name="Zhao Jin" userId="cd05a825-544c-438a-9ba1-08e63db50b47" providerId="ADAL" clId="{C19448F4-E2CE-4956-800B-1DB6D51A0FE8}" dt="2024-03-28T12:06:37.816" v="8"/>
        <pc:sldMasterMkLst>
          <pc:docMk/>
          <pc:sldMasterMk cId="0" sldId="2147485087"/>
        </pc:sldMasterMkLst>
        <pc:spChg chg="mod">
          <ac:chgData name="Zhao Jin" userId="cd05a825-544c-438a-9ba1-08e63db50b47" providerId="ADAL" clId="{C19448F4-E2CE-4956-800B-1DB6D51A0FE8}" dt="2024-03-28T12:06:37.816" v="8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C19448F4-E2CE-4956-800B-1DB6D51A0FE8}" dt="2024-03-28T12:06:37.816" v="8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C19448F4-E2CE-4956-800B-1DB6D51A0FE8}" dt="2024-03-28T12:06:37.816" v="8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19448F4-E2CE-4956-800B-1DB6D51A0FE8}" dt="2024-03-28T12:06:37.816" v="8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C19448F4-E2CE-4956-800B-1DB6D51A0FE8}" dt="2024-03-28T12:06:37.816" v="8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19448F4-E2CE-4956-800B-1DB6D51A0FE8}" dt="2024-03-28T12:06:37.816" v="8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C19448F4-E2CE-4956-800B-1DB6D51A0FE8}" dt="2024-03-28T12:06:37.816" v="8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19448F4-E2CE-4956-800B-1DB6D51A0FE8}" dt="2024-03-28T12:06:37.816" v="8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C19448F4-E2CE-4956-800B-1DB6D51A0FE8}" dt="2024-03-28T12:06:37.816" v="8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19448F4-E2CE-4956-800B-1DB6D51A0FE8}" dt="2024-03-28T12:06:37.816" v="8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C19448F4-E2CE-4956-800B-1DB6D51A0FE8}" dt="2024-03-28T12:06:37.816" v="8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C19448F4-E2CE-4956-800B-1DB6D51A0FE8}" dt="2024-03-28T12:06:37.816" v="8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C19448F4-E2CE-4956-800B-1DB6D51A0FE8}" dt="2024-03-28T12:06:37.816" v="8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19448F4-E2CE-4956-800B-1DB6D51A0FE8}" dt="2024-03-28T12:06:37.816" v="8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C19448F4-E2CE-4956-800B-1DB6D51A0FE8}" dt="2024-03-28T12:06:37.816" v="8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C19448F4-E2CE-4956-800B-1DB6D51A0FE8}" dt="2024-03-28T12:06:37.816" v="8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C19448F4-E2CE-4956-800B-1DB6D51A0FE8}" dt="2024-03-28T12:06:37.816" v="8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19448F4-E2CE-4956-800B-1DB6D51A0FE8}" dt="2024-03-28T12:06:37.816" v="8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C19448F4-E2CE-4956-800B-1DB6D51A0FE8}" dt="2024-03-28T12:06:37.816" v="8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19448F4-E2CE-4956-800B-1DB6D51A0FE8}" dt="2024-03-28T12:06:37.816" v="8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C19448F4-E2CE-4956-800B-1DB6D51A0FE8}" dt="2024-03-28T12:06:37.816" v="8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19448F4-E2CE-4956-800B-1DB6D51A0FE8}" dt="2024-03-28T12:06:37.816" v="8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C19448F4-E2CE-4956-800B-1DB6D51A0FE8}" dt="2024-03-28T12:06:37.816" v="8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7B135006-4630-4C0B-A496-34363D52D64F}"/>
    <pc:docChg chg="modSld">
      <pc:chgData name="Zhao Jin" userId="cd05a825-544c-438a-9ba1-08e63db50b47" providerId="ADAL" clId="{7B135006-4630-4C0B-A496-34363D52D64F}" dt="2024-01-31T05:43:01.924" v="0"/>
      <pc:docMkLst>
        <pc:docMk/>
      </pc:docMkLst>
      <pc:sldChg chg="addSp modSp">
        <pc:chgData name="Zhao Jin" userId="cd05a825-544c-438a-9ba1-08e63db50b47" providerId="ADAL" clId="{7B135006-4630-4C0B-A496-34363D52D64F}" dt="2024-01-31T05:43:01.924" v="0"/>
        <pc:sldMkLst>
          <pc:docMk/>
          <pc:sldMk cId="0" sldId="256"/>
        </pc:sldMkLst>
        <pc:spChg chg="add mod">
          <ac:chgData name="Zhao Jin" userId="cd05a825-544c-438a-9ba1-08e63db50b47" providerId="ADAL" clId="{7B135006-4630-4C0B-A496-34363D52D64F}" dt="2024-01-31T05:43:01.924" v="0"/>
          <ac:spMkLst>
            <pc:docMk/>
            <pc:sldMk cId="0" sldId="256"/>
            <ac:spMk id="3" creationId="{9C987F23-61C6-AB7B-D118-54B28F26F4AA}"/>
          </ac:spMkLst>
        </pc:spChg>
        <pc:picChg chg="add mod">
          <ac:chgData name="Zhao Jin" userId="cd05a825-544c-438a-9ba1-08e63db50b47" providerId="ADAL" clId="{7B135006-4630-4C0B-A496-34363D52D64F}" dt="2024-01-31T05:43:01.924" v="0"/>
          <ac:picMkLst>
            <pc:docMk/>
            <pc:sldMk cId="0" sldId="256"/>
            <ac:picMk id="2" creationId="{18629EE3-6B72-7C68-1949-BDAC139628A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N Queens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18629EE3-6B72-7C68-1949-BDAC13962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987F23-61C6-AB7B-D118-54B28F26F4AA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25: N Queens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 Queens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Unit25</a:t>
            </a:r>
            <a:r>
              <a:rPr lang="en-SG" sz="1200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4F1AD0-EC73-7F6F-01D2-19B26A00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Unit25 -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sz="60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Examples: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/>
          </a:p>
        </p:txBody>
      </p:sp>
      <p:pic>
        <p:nvPicPr>
          <p:cNvPr id="6" name="Picture 5" descr="n_queens.gif">
            <a:extLst>
              <a:ext uri="{FF2B5EF4-FFF2-40B4-BE49-F238E27FC236}">
                <a16:creationId xmlns:a16="http://schemas.microsoft.com/office/drawing/2014/main" id="{A38D184D-F9A5-4081-814E-E2D4DECC9B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8860" t="8890" r="9284" b="14800"/>
          <a:stretch/>
        </p:blipFill>
        <p:spPr bwMode="auto">
          <a:xfrm>
            <a:off x="1295400" y="3162300"/>
            <a:ext cx="2600326" cy="260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E588AF-51C5-47D7-91FF-E385C9A3B2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40" y="5810913"/>
            <a:ext cx="415645" cy="523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BD55ED-7B60-46D1-B6EB-63B18A2DA6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31" y="5865570"/>
            <a:ext cx="362361" cy="490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B5FF36-05FA-4139-96D1-E05EE99E87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96" t="9389" r="10477" b="9389"/>
          <a:stretch/>
        </p:blipFill>
        <p:spPr>
          <a:xfrm>
            <a:off x="4514849" y="3186032"/>
            <a:ext cx="2600327" cy="26021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A50BAF-1A01-85F6-7BF8-75BDB43F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Unit25 -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80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Analysis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A placement is a sequence of positions for n rows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/>
          </a:p>
        </p:txBody>
      </p:sp>
      <p:pic>
        <p:nvPicPr>
          <p:cNvPr id="6" name="Picture 5" descr="n_queens.gif">
            <a:extLst>
              <a:ext uri="{FF2B5EF4-FFF2-40B4-BE49-F238E27FC236}">
                <a16:creationId xmlns:a16="http://schemas.microsoft.com/office/drawing/2014/main" id="{06BD5EA7-3F8A-4F54-B2FB-A40CD7C24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8860" t="8890" r="9284" b="7022"/>
          <a:stretch/>
        </p:blipFill>
        <p:spPr bwMode="auto">
          <a:xfrm>
            <a:off x="1266825" y="3715610"/>
            <a:ext cx="2600326" cy="286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BA1AC-E8A8-4A46-BFEA-B4931C2521C0}"/>
              </a:ext>
            </a:extLst>
          </p:cNvPr>
          <p:cNvSpPr txBox="1"/>
          <p:nvPr/>
        </p:nvSpPr>
        <p:spPr>
          <a:xfrm>
            <a:off x="4367213" y="3715610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{'d', 'g', 'c', 'h', 'b', 'e', 'a', 'f'}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09360-C639-4046-926E-E9CC88A2CB54}"/>
              </a:ext>
            </a:extLst>
          </p:cNvPr>
          <p:cNvSpPr txBox="1"/>
          <p:nvPr/>
        </p:nvSpPr>
        <p:spPr>
          <a:xfrm>
            <a:off x="4445795" y="4400364"/>
            <a:ext cx="386000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/>
              <a:t>There cannot be repeated positions </a:t>
            </a:r>
            <a:br>
              <a:rPr lang="en-GB"/>
            </a:br>
            <a:r>
              <a:rPr lang="en-GB"/>
              <a:t>since two queens cannot be in the </a:t>
            </a:r>
            <a:br>
              <a:rPr lang="en-GB"/>
            </a:br>
            <a:r>
              <a:rPr lang="en-GB"/>
              <a:t>same column.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EC628-BB01-E82C-E2B4-BCBD2F92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331399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Unit25 -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</a:t>
            </a:r>
            <a:r>
              <a:rPr lang="en-US" dirty="0"/>
              <a:t>Given a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x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chessboard, find a possible placement of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Recursive Thinking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What if we generate all permutations of the placements (recursively) and check whether it works?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DA64F2-EECC-3C64-1ED3-8D34E458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4154799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(row == n-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cs1010_println_string(queens);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2E1CE-42DB-409B-A5FF-C13933723249}"/>
              </a:ext>
            </a:extLst>
          </p:cNvPr>
          <p:cNvSpPr txBox="1"/>
          <p:nvPr/>
        </p:nvSpPr>
        <p:spPr>
          <a:xfrm>
            <a:off x="7908059" y="122001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O(n!)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68AB70-0351-CEC0-6E86-39DD8FA7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Unit25 -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Improvement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Observation: Any placement starting with {'a', 'b', …} cannot work since the first two queens already threaten each other.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Permutate further only if the existing positions of the placement does not fail the check.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19E236-F481-951D-D286-3B337F7A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5508815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9407C0-28E5-4740-9B64-A05FFFEE11D3}"/>
              </a:ext>
            </a:extLst>
          </p:cNvPr>
          <p:cNvSpPr/>
          <p:nvPr/>
        </p:nvSpPr>
        <p:spPr>
          <a:xfrm>
            <a:off x="1584435" y="2506717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EB935-D000-45CC-9C0E-26ABB556432F}"/>
              </a:ext>
            </a:extLst>
          </p:cNvPr>
          <p:cNvSpPr/>
          <p:nvPr/>
        </p:nvSpPr>
        <p:spPr>
          <a:xfrm>
            <a:off x="1862960" y="3884308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0199B-32DC-FAF5-4EE3-2C388A2F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663715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Homework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23-25</a:t>
            </a:r>
          </a:p>
          <a:p>
            <a:pPr marL="2628900" lvl="5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6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PE2 preparation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140B26-FF79-99B7-7CB8-32CD9097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</TotalTime>
  <Words>621</Words>
  <Application>Microsoft Office PowerPoint</Application>
  <PresentationFormat>On-screen Show (4:3)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25: N Queens</vt:lpstr>
      <vt:lpstr>N Queens</vt:lpstr>
      <vt:lpstr>N Queens</vt:lpstr>
      <vt:lpstr>N Queens</vt:lpstr>
      <vt:lpstr>N Queens</vt:lpstr>
      <vt:lpstr>N Queens</vt:lpstr>
      <vt:lpstr>N Queens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2024-03-28T12:15:56Z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