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8" r:id="rId3"/>
    <p:sldId id="603" r:id="rId4"/>
    <p:sldId id="602" r:id="rId5"/>
    <p:sldId id="605" r:id="rId6"/>
    <p:sldId id="608" r:id="rId7"/>
    <p:sldId id="609" r:id="rId8"/>
    <p:sldId id="612" r:id="rId9"/>
    <p:sldId id="611" r:id="rId10"/>
    <p:sldId id="604" r:id="rId11"/>
    <p:sldId id="610" r:id="rId12"/>
    <p:sldId id="525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1F15A-5AF4-47C5-943B-0A872409E07C}" v="1" dt="2024-02-01T09:48:48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26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  <pc:spChg chg="add mod">
          <ac:chgData name="Zhao Jin" userId="cd05a825-544c-438a-9ba1-08e63db50b47" providerId="ADAL" clId="{6A3951C8-7780-4031-8A2B-7971BC0F9707}" dt="2021-01-27T06:39:09.281" v="89" actId="1036"/>
          <ac:spMkLst>
            <pc:docMk/>
            <pc:sldMk cId="3949125736" sldId="548"/>
            <ac:spMk id="2" creationId="{62B1CF73-04DC-472B-B45B-71CEBE9E2875}"/>
          </ac:spMkLst>
        </pc:spChg>
        <pc:spChg chg="mod">
          <ac:chgData name="Zhao Jin" userId="cd05a825-544c-438a-9ba1-08e63db50b47" providerId="ADAL" clId="{6A3951C8-7780-4031-8A2B-7971BC0F9707}" dt="2021-01-27T06:38:06.592" v="2" actId="20577"/>
          <ac:spMkLst>
            <pc:docMk/>
            <pc:sldMk cId="3949125736" sldId="548"/>
            <ac:spMk id="9" creationId="{00000000-0000-0000-0000-000000000000}"/>
          </ac:spMkLst>
        </pc:spChg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  <pc:spChg chg="mod">
          <ac:chgData name="Zhao Jin" userId="cd05a825-544c-438a-9ba1-08e63db50b47" providerId="ADAL" clId="{6A3951C8-7780-4031-8A2B-7971BC0F9707}" dt="2021-01-27T06:38:01.505" v="1" actId="13926"/>
          <ac:spMkLst>
            <pc:docMk/>
            <pc:sldMk cId="2939077141" sldId="549"/>
            <ac:spMk id="9" creationId="{00000000-0000-0000-0000-000000000000}"/>
          </ac:spMkLst>
        </pc:spChg>
        <pc:spChg chg="add mod">
          <ac:chgData name="Zhao Jin" userId="cd05a825-544c-438a-9ba1-08e63db50b47" providerId="ADAL" clId="{6A3951C8-7780-4031-8A2B-7971BC0F9707}" dt="2021-01-27T06:40:05.693" v="157" actId="20577"/>
          <ac:spMkLst>
            <pc:docMk/>
            <pc:sldMk cId="2939077141" sldId="549"/>
            <ac:spMk id="10" creationId="{1850E95F-4DF3-444D-BDF1-AF8F205268DD}"/>
          </ac:spMkLst>
        </pc:spChg>
      </pc:sldChg>
    </pc:docChg>
  </pc:docChgLst>
  <pc:docChgLst>
    <pc:chgData name="Zhao Jin" userId="cd05a825-544c-438a-9ba1-08e63db50b47" providerId="ADAL" clId="{A051F15A-5AF4-47C5-943B-0A872409E07C}"/>
    <pc:docChg chg="custSel modSld">
      <pc:chgData name="Zhao Jin" userId="cd05a825-544c-438a-9ba1-08e63db50b47" providerId="ADAL" clId="{A051F15A-5AF4-47C5-943B-0A872409E07C}" dt="2024-02-01T09:48:48.888" v="5" actId="27636"/>
      <pc:docMkLst>
        <pc:docMk/>
      </pc:docMkLst>
      <pc:sldChg chg="delSp modSp mod">
        <pc:chgData name="Zhao Jin" userId="cd05a825-544c-438a-9ba1-08e63db50b47" providerId="ADAL" clId="{A051F15A-5AF4-47C5-943B-0A872409E07C}" dt="2024-02-01T09:48:33.327" v="1" actId="478"/>
        <pc:sldMkLst>
          <pc:docMk/>
          <pc:sldMk cId="0" sldId="256"/>
        </pc:sldMkLst>
        <pc:spChg chg="del mod">
          <ac:chgData name="Zhao Jin" userId="cd05a825-544c-438a-9ba1-08e63db50b47" providerId="ADAL" clId="{A051F15A-5AF4-47C5-943B-0A872409E07C}" dt="2024-02-01T09:48:33.327" v="1" actId="478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A051F15A-5AF4-47C5-943B-0A872409E07C}" dt="2024-02-01T09:48:48.731" v="2"/>
        <pc:sldMkLst>
          <pc:docMk/>
          <pc:sldMk cId="2438607696" sldId="468"/>
        </pc:sldMkLst>
        <pc:spChg chg="mod">
          <ac:chgData name="Zhao Jin" userId="cd05a825-544c-438a-9ba1-08e63db50b47" providerId="ADAL" clId="{A051F15A-5AF4-47C5-943B-0A872409E07C}" dt="2024-02-01T09:48:48.731" v="2"/>
          <ac:spMkLst>
            <pc:docMk/>
            <pc:sldMk cId="2438607696" sldId="46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A051F15A-5AF4-47C5-943B-0A872409E07C}" dt="2024-02-01T09:48:48.888" v="5" actId="27636"/>
        <pc:sldMkLst>
          <pc:docMk/>
          <pc:sldMk cId="4078418712" sldId="525"/>
        </pc:sldMkLst>
        <pc:spChg chg="mod">
          <ac:chgData name="Zhao Jin" userId="cd05a825-544c-438a-9ba1-08e63db50b47" providerId="ADAL" clId="{A051F15A-5AF4-47C5-943B-0A872409E07C}" dt="2024-02-01T09:48:48.888" v="5" actId="27636"/>
          <ac:spMkLst>
            <pc:docMk/>
            <pc:sldMk cId="4078418712" sldId="525"/>
            <ac:spMk id="2" creationId="{6172AC33-6572-4278-0EAA-FB83F57774A9}"/>
          </ac:spMkLst>
        </pc:spChg>
      </pc:sldChg>
      <pc:sldChg chg="modSp">
        <pc:chgData name="Zhao Jin" userId="cd05a825-544c-438a-9ba1-08e63db50b47" providerId="ADAL" clId="{A051F15A-5AF4-47C5-943B-0A872409E07C}" dt="2024-02-01T09:48:48.731" v="2"/>
        <pc:sldMkLst>
          <pc:docMk/>
          <pc:sldMk cId="1542002799" sldId="602"/>
        </pc:sldMkLst>
        <pc:spChg chg="mod">
          <ac:chgData name="Zhao Jin" userId="cd05a825-544c-438a-9ba1-08e63db50b47" providerId="ADAL" clId="{A051F15A-5AF4-47C5-943B-0A872409E07C}" dt="2024-02-01T09:48:48.731" v="2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A051F15A-5AF4-47C5-943B-0A872409E07C}" dt="2024-02-01T09:48:48.731" v="2"/>
        <pc:sldMkLst>
          <pc:docMk/>
          <pc:sldMk cId="4071526340" sldId="603"/>
        </pc:sldMkLst>
        <pc:spChg chg="mod">
          <ac:chgData name="Zhao Jin" userId="cd05a825-544c-438a-9ba1-08e63db50b47" providerId="ADAL" clId="{A051F15A-5AF4-47C5-943B-0A872409E07C}" dt="2024-02-01T09:48:48.731" v="2"/>
          <ac:spMkLst>
            <pc:docMk/>
            <pc:sldMk cId="4071526340" sldId="60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A051F15A-5AF4-47C5-943B-0A872409E07C}" dt="2024-02-01T09:48:48.872" v="3" actId="27636"/>
        <pc:sldMkLst>
          <pc:docMk/>
          <pc:sldMk cId="3733356969" sldId="604"/>
        </pc:sldMkLst>
        <pc:spChg chg="mod">
          <ac:chgData name="Zhao Jin" userId="cd05a825-544c-438a-9ba1-08e63db50b47" providerId="ADAL" clId="{A051F15A-5AF4-47C5-943B-0A872409E07C}" dt="2024-02-01T09:48:48.872" v="3" actId="27636"/>
          <ac:spMkLst>
            <pc:docMk/>
            <pc:sldMk cId="3733356969" sldId="604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A051F15A-5AF4-47C5-943B-0A872409E07C}" dt="2024-02-01T09:48:48.731" v="2"/>
        <pc:sldMkLst>
          <pc:docMk/>
          <pc:sldMk cId="1986457205" sldId="605"/>
        </pc:sldMkLst>
        <pc:spChg chg="mod">
          <ac:chgData name="Zhao Jin" userId="cd05a825-544c-438a-9ba1-08e63db50b47" providerId="ADAL" clId="{A051F15A-5AF4-47C5-943B-0A872409E07C}" dt="2024-02-01T09:48:48.731" v="2"/>
          <ac:spMkLst>
            <pc:docMk/>
            <pc:sldMk cId="1986457205" sldId="60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A051F15A-5AF4-47C5-943B-0A872409E07C}" dt="2024-02-01T09:48:48.731" v="2"/>
        <pc:sldMkLst>
          <pc:docMk/>
          <pc:sldMk cId="244432225" sldId="608"/>
        </pc:sldMkLst>
        <pc:spChg chg="mod">
          <ac:chgData name="Zhao Jin" userId="cd05a825-544c-438a-9ba1-08e63db50b47" providerId="ADAL" clId="{A051F15A-5AF4-47C5-943B-0A872409E07C}" dt="2024-02-01T09:48:48.731" v="2"/>
          <ac:spMkLst>
            <pc:docMk/>
            <pc:sldMk cId="244432225" sldId="60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A051F15A-5AF4-47C5-943B-0A872409E07C}" dt="2024-02-01T09:48:48.731" v="2"/>
        <pc:sldMkLst>
          <pc:docMk/>
          <pc:sldMk cId="1540855360" sldId="609"/>
        </pc:sldMkLst>
        <pc:spChg chg="mod">
          <ac:chgData name="Zhao Jin" userId="cd05a825-544c-438a-9ba1-08e63db50b47" providerId="ADAL" clId="{A051F15A-5AF4-47C5-943B-0A872409E07C}" dt="2024-02-01T09:48:48.731" v="2"/>
          <ac:spMkLst>
            <pc:docMk/>
            <pc:sldMk cId="1540855360" sldId="609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A051F15A-5AF4-47C5-943B-0A872409E07C}" dt="2024-02-01T09:48:48.878" v="4" actId="27636"/>
        <pc:sldMkLst>
          <pc:docMk/>
          <pc:sldMk cId="1712697869" sldId="610"/>
        </pc:sldMkLst>
        <pc:spChg chg="mod">
          <ac:chgData name="Zhao Jin" userId="cd05a825-544c-438a-9ba1-08e63db50b47" providerId="ADAL" clId="{A051F15A-5AF4-47C5-943B-0A872409E07C}" dt="2024-02-01T09:48:48.878" v="4" actId="27636"/>
          <ac:spMkLst>
            <pc:docMk/>
            <pc:sldMk cId="1712697869" sldId="61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A051F15A-5AF4-47C5-943B-0A872409E07C}" dt="2024-02-01T09:48:48.731" v="2"/>
        <pc:sldMkLst>
          <pc:docMk/>
          <pc:sldMk cId="875106389" sldId="611"/>
        </pc:sldMkLst>
        <pc:spChg chg="mod">
          <ac:chgData name="Zhao Jin" userId="cd05a825-544c-438a-9ba1-08e63db50b47" providerId="ADAL" clId="{A051F15A-5AF4-47C5-943B-0A872409E07C}" dt="2024-02-01T09:48:48.731" v="2"/>
          <ac:spMkLst>
            <pc:docMk/>
            <pc:sldMk cId="875106389" sldId="611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A051F15A-5AF4-47C5-943B-0A872409E07C}" dt="2024-02-01T09:48:48.731" v="2"/>
        <pc:sldMkLst>
          <pc:docMk/>
          <pc:sldMk cId="4053289514" sldId="612"/>
        </pc:sldMkLst>
        <pc:spChg chg="mod">
          <ac:chgData name="Zhao Jin" userId="cd05a825-544c-438a-9ba1-08e63db50b47" providerId="ADAL" clId="{A051F15A-5AF4-47C5-943B-0A872409E07C}" dt="2024-02-01T09:48:48.731" v="2"/>
          <ac:spMkLst>
            <pc:docMk/>
            <pc:sldMk cId="4053289514" sldId="612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  <pc:spChg chg="mod">
          <ac:chgData name="Zhao Jin" userId="cd05a825-544c-438a-9ba1-08e63db50b47" providerId="ADAL" clId="{FB8F02A0-9B99-4C9E-A1D1-3BF41D9621D7}" dt="2021-02-03T06:53:35.324" v="0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1492339910" sldId="485"/>
            <ac:spMk id="9" creationId="{00000000-0000-0000-0000-000000000000}"/>
          </ac:spMkLst>
        </pc:spChg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  <pc:spChg chg="mod">
          <ac:chgData name="Zhao Jin" userId="cd05a825-544c-438a-9ba1-08e63db50b47" providerId="ADAL" clId="{FB8F02A0-9B99-4C9E-A1D1-3BF41D9621D7}" dt="2021-02-03T07:45:22.990" v="2123" actId="20577"/>
          <ac:spMkLst>
            <pc:docMk/>
            <pc:sldMk cId="2775173622" sldId="524"/>
            <ac:spMk id="9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33:45.435" v="1346" actId="5793"/>
          <ac:spMkLst>
            <pc:docMk/>
            <pc:sldMk cId="2775173622" sldId="524"/>
            <ac:spMk id="15" creationId="{00000000-0000-0000-0000-000000000000}"/>
          </ac:spMkLst>
        </pc:spChg>
        <pc:graphicFrameChg chg="mod">
          <ac:chgData name="Zhao Jin" userId="cd05a825-544c-438a-9ba1-08e63db50b47" providerId="ADAL" clId="{FB8F02A0-9B99-4C9E-A1D1-3BF41D9621D7}" dt="2021-02-03T07:33:48.878" v="1369" actId="1035"/>
          <ac:graphicFrameMkLst>
            <pc:docMk/>
            <pc:sldMk cId="2775173622" sldId="524"/>
            <ac:graphicFrameMk id="5" creationId="{9E742EBA-8F43-4310-AD68-B4660B9ECF59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0:44.294" v="1858" actId="1076"/>
          <ac:graphicFrameMkLst>
            <pc:docMk/>
            <pc:sldMk cId="2775173622" sldId="524"/>
            <ac:graphicFrameMk id="7" creationId="{1DC5F05D-202E-4474-8067-C5632E06F885}"/>
          </ac:graphicFrameMkLst>
        </pc:graphicFrameChg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  <pc:spChg chg="mod">
          <ac:chgData name="Zhao Jin" userId="cd05a825-544c-438a-9ba1-08e63db50b47" providerId="ADAL" clId="{FB8F02A0-9B99-4C9E-A1D1-3BF41D9621D7}" dt="2021-02-03T09:16:16.308" v="2184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3949125736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  <pc:spChg chg="mod">
          <ac:chgData name="Zhao Jin" userId="cd05a825-544c-438a-9ba1-08e63db50b47" providerId="ADAL" clId="{FB8F02A0-9B99-4C9E-A1D1-3BF41D9621D7}" dt="2021-02-03T06:53:44.883" v="1"/>
          <ac:spMkLst>
            <pc:docMk/>
            <pc:sldMk cId="2939077141" sldId="549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  <pc:spChg chg="mod">
          <ac:chgData name="Zhao Jin" userId="cd05a825-544c-438a-9ba1-08e63db50b47" providerId="ADAL" clId="{FB8F02A0-9B99-4C9E-A1D1-3BF41D9621D7}" dt="2021-02-03T07:20:27.068" v="933"/>
          <ac:spMkLst>
            <pc:docMk/>
            <pc:sldMk cId="2882118053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09:30.600" v="244" actId="478"/>
          <ac:spMkLst>
            <pc:docMk/>
            <pc:sldMk cId="2882118053" sldId="552"/>
            <ac:spMk id="8" creationId="{2E1C1BF2-C4FF-4BFC-994A-888F6115928D}"/>
          </ac:spMkLst>
        </pc:spChg>
        <pc:spChg chg="add del mod">
          <ac:chgData name="Zhao Jin" userId="cd05a825-544c-438a-9ba1-08e63db50b47" providerId="ADAL" clId="{FB8F02A0-9B99-4C9E-A1D1-3BF41D9621D7}" dt="2021-02-03T07:11:53.207" v="461" actId="478"/>
          <ac:spMkLst>
            <pc:docMk/>
            <pc:sldMk cId="2882118053" sldId="552"/>
            <ac:spMk id="9" creationId="{35649340-5AB4-4CED-B84B-66D13E8E2455}"/>
          </ac:spMkLst>
        </pc:spChg>
        <pc:spChg chg="mod">
          <ac:chgData name="Zhao Jin" userId="cd05a825-544c-438a-9ba1-08e63db50b47" providerId="ADAL" clId="{FB8F02A0-9B99-4C9E-A1D1-3BF41D9621D7}" dt="2021-02-03T07:41:34.595" v="1864" actId="20578"/>
          <ac:spMkLst>
            <pc:docMk/>
            <pc:sldMk cId="2882118053" sldId="552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2:55.107" v="512" actId="1035"/>
          <ac:spMkLst>
            <pc:docMk/>
            <pc:sldMk cId="2882118053" sldId="552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  <pc:spChg chg="mod">
          <ac:chgData name="Zhao Jin" userId="cd05a825-544c-438a-9ba1-08e63db50b47" providerId="ADAL" clId="{FB8F02A0-9B99-4C9E-A1D1-3BF41D9621D7}" dt="2021-02-03T07:20:30.275" v="935"/>
          <ac:spMkLst>
            <pc:docMk/>
            <pc:sldMk cId="2082920116" sldId="553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  <pc:spChg chg="add del mod">
          <ac:chgData name="Zhao Jin" userId="cd05a825-544c-438a-9ba1-08e63db50b47" providerId="ADAL" clId="{FB8F02A0-9B99-4C9E-A1D1-3BF41D9621D7}" dt="2021-02-03T07:29:17.949" v="950" actId="478"/>
          <ac:spMkLst>
            <pc:docMk/>
            <pc:sldMk cId="1659983766" sldId="554"/>
            <ac:spMk id="3" creationId="{22FB21F0-0206-4164-A081-5ED30358D09D}"/>
          </ac:spMkLst>
        </pc:spChg>
        <pc:spChg chg="mod">
          <ac:chgData name="Zhao Jin" userId="cd05a825-544c-438a-9ba1-08e63db50b47" providerId="ADAL" clId="{FB8F02A0-9B99-4C9E-A1D1-3BF41D9621D7}" dt="2021-02-03T07:20:18.467" v="929"/>
          <ac:spMkLst>
            <pc:docMk/>
            <pc:sldMk cId="1659983766" sldId="554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15.261" v="948" actId="478"/>
          <ac:spMkLst>
            <pc:docMk/>
            <pc:sldMk cId="1659983766" sldId="554"/>
            <ac:spMk id="16" creationId="{00000000-0000-0000-0000-000000000000}"/>
          </ac:spMkLst>
        </pc:spChg>
        <pc:spChg chg="add mod">
          <ac:chgData name="Zhao Jin" userId="cd05a825-544c-438a-9ba1-08e63db50b47" providerId="ADAL" clId="{FB8F02A0-9B99-4C9E-A1D1-3BF41D9621D7}" dt="2021-02-03T07:29:42.701" v="1050" actId="1076"/>
          <ac:spMkLst>
            <pc:docMk/>
            <pc:sldMk cId="1659983766" sldId="554"/>
            <ac:spMk id="27" creationId="{92A14019-DDA0-4208-9F61-99DDC433B2B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29" creationId="{FC4C5933-B2F5-4C60-95B2-096787D1003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48" creationId="{71808A35-3B52-4E71-8D1F-613837507E94}"/>
          </ac:spMkLst>
        </pc:spChg>
        <pc:spChg chg="mod">
          <ac:chgData name="Zhao Jin" userId="cd05a825-544c-438a-9ba1-08e63db50b47" providerId="ADAL" clId="{FB8F02A0-9B99-4C9E-A1D1-3BF41D9621D7}" dt="2021-02-03T07:30:10.231" v="1094" actId="6549"/>
          <ac:spMkLst>
            <pc:docMk/>
            <pc:sldMk cId="1659983766" sldId="554"/>
            <ac:spMk id="49" creationId="{21EEE82A-4DB6-1D4F-9A03-5951F440FE93}"/>
          </ac:spMkLst>
        </pc:spChg>
        <pc:spChg chg="del">
          <ac:chgData name="Zhao Jin" userId="cd05a825-544c-438a-9ba1-08e63db50b47" providerId="ADAL" clId="{FB8F02A0-9B99-4C9E-A1D1-3BF41D9621D7}" dt="2021-02-03T07:29:16.423" v="949" actId="478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3" creationId="{9CE4D09C-17E4-46E9-BDB3-75869D51106A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4" creationId="{660FC6E4-3A42-4DD0-B2D9-CE278C7F1A0D}"/>
          </ac:spMkLst>
        </pc:spChg>
        <pc:spChg chg="mod">
          <ac:chgData name="Zhao Jin" userId="cd05a825-544c-438a-9ba1-08e63db50b47" providerId="ADAL" clId="{FB8F02A0-9B99-4C9E-A1D1-3BF41D9621D7}" dt="2021-02-03T07:29:26.811" v="998"/>
          <ac:spMkLst>
            <pc:docMk/>
            <pc:sldMk cId="1659983766" sldId="554"/>
            <ac:spMk id="55" creationId="{6AD50E3B-D58F-4706-8F12-825A6AA8A1D4}"/>
          </ac:spMkLst>
        </pc:spChg>
        <pc:spChg chg="mod">
          <ac:chgData name="Zhao Jin" userId="cd05a825-544c-438a-9ba1-08e63db50b47" providerId="ADAL" clId="{FB8F02A0-9B99-4C9E-A1D1-3BF41D9621D7}" dt="2021-02-03T07:42:15.454" v="1867" actId="20577"/>
          <ac:spMkLst>
            <pc:docMk/>
            <pc:sldMk cId="1659983766" sldId="554"/>
            <ac:spMk id="14338" creationId="{00000000-0000-0000-0000-000000000000}"/>
          </ac:spMkLst>
        </pc:spChg>
        <pc:grpChg chg="add mod">
          <ac:chgData name="Zhao Jin" userId="cd05a825-544c-438a-9ba1-08e63db50b47" providerId="ADAL" clId="{FB8F02A0-9B99-4C9E-A1D1-3BF41D9621D7}" dt="2021-02-03T07:29:46.358" v="1075" actId="1035"/>
          <ac:grpSpMkLst>
            <pc:docMk/>
            <pc:sldMk cId="1659983766" sldId="554"/>
            <ac:grpSpMk id="28" creationId="{6DC58495-9276-4141-8C72-3141FAA48D65}"/>
          </ac:grpSpMkLst>
        </pc:grpChg>
        <pc:grpChg chg="mod">
          <ac:chgData name="Zhao Jin" userId="cd05a825-544c-438a-9ba1-08e63db50b47" providerId="ADAL" clId="{FB8F02A0-9B99-4C9E-A1D1-3BF41D9621D7}" dt="2021-02-03T07:29:21.870" v="996" actId="103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30" creationId="{78DAB3B7-A5FF-40F9-AFF0-BE4F192AA497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1" creationId="{354B2C0D-F342-411F-ABB8-9EC0422203C0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2" creationId="{65622F6F-A879-483D-916A-2D3A97E78851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6" creationId="{0D25BAB2-93E8-4D4D-AB3D-3F92C2CA5D2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7" creationId="{BDB98A6F-4360-4DF4-BD45-A66BF7A57AA6}"/>
          </ac:cxnSpMkLst>
        </pc:cxnChg>
        <pc:cxnChg chg="mod">
          <ac:chgData name="Zhao Jin" userId="cd05a825-544c-438a-9ba1-08e63db50b47" providerId="ADAL" clId="{FB8F02A0-9B99-4C9E-A1D1-3BF41D9621D7}" dt="2021-02-03T07:29:26.811" v="998"/>
          <ac:cxnSpMkLst>
            <pc:docMk/>
            <pc:sldMk cId="1659983766" sldId="554"/>
            <ac:cxnSpMk id="58" creationId="{DF8C4210-3D97-42C9-8160-05B4C16EFF85}"/>
          </ac:cxnSpMkLst>
        </pc:cxnChg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1" creationId="{2DB8C0DD-2610-48AA-A2F1-A9AE4DD922BA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13" creationId="{972B1E9B-C6E8-4DE8-871E-C214A3D77F45}"/>
          </ac:spMkLst>
        </pc:spChg>
        <pc:spChg chg="add del mod">
          <ac:chgData name="Zhao Jin" userId="cd05a825-544c-438a-9ba1-08e63db50b47" providerId="ADAL" clId="{FB8F02A0-9B99-4C9E-A1D1-3BF41D9621D7}" dt="2021-02-03T07:04:43.715" v="112" actId="478"/>
          <ac:spMkLst>
            <pc:docMk/>
            <pc:sldMk cId="1268238251" sldId="555"/>
            <ac:spMk id="14" creationId="{CD79967B-40B1-4B58-85F0-1D333E655CC2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FB8F02A0-9B99-4C9E-A1D1-3BF41D9621D7}" dt="2021-02-03T07:04:16.379" v="103" actId="1035"/>
          <ac:spMkLst>
            <pc:docMk/>
            <pc:sldMk cId="1268238251" sldId="555"/>
            <ac:spMk id="27" creationId="{367D5355-0C55-2E48-9F4B-AB4FC9100A05}"/>
          </ac:spMkLst>
        </pc:spChg>
        <pc:spChg chg="del">
          <ac:chgData name="Zhao Jin" userId="cd05a825-544c-438a-9ba1-08e63db50b47" providerId="ADAL" clId="{FB8F02A0-9B99-4C9E-A1D1-3BF41D9621D7}" dt="2021-02-03T07:04:11.956" v="78" actId="478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FB8F02A0-9B99-4C9E-A1D1-3BF41D9621D7}" dt="2021-02-03T07:04:44.834" v="113" actId="6549"/>
          <ac:spMkLst>
            <pc:docMk/>
            <pc:sldMk cId="1268238251" sldId="555"/>
            <ac:spMk id="14338" creationId="{00000000-0000-0000-0000-000000000000}"/>
          </ac:spMkLst>
        </pc:spChg>
        <pc:picChg chg="mod">
          <ac:chgData name="Zhao Jin" userId="cd05a825-544c-438a-9ba1-08e63db50b47" providerId="ADAL" clId="{FB8F02A0-9B99-4C9E-A1D1-3BF41D9621D7}" dt="2021-02-03T07:04:16.379" v="103" actId="1035"/>
          <ac:picMkLst>
            <pc:docMk/>
            <pc:sldMk cId="1268238251" sldId="555"/>
            <ac:picMk id="10" creationId="{54864FA4-5498-40C2-AC55-7C820DE312A4}"/>
          </ac:picMkLst>
        </pc:picChg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  <pc:spChg chg="mod">
          <ac:chgData name="Zhao Jin" userId="cd05a825-544c-438a-9ba1-08e63db50b47" providerId="ADAL" clId="{FB8F02A0-9B99-4C9E-A1D1-3BF41D9621D7}" dt="2021-02-03T07:20:23.142" v="931"/>
          <ac:spMkLst>
            <pc:docMk/>
            <pc:sldMk cId="788021743" sldId="557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  <pc:spChg chg="mod">
          <ac:chgData name="Zhao Jin" userId="cd05a825-544c-438a-9ba1-08e63db50b47" providerId="ADAL" clId="{FB8F02A0-9B99-4C9E-A1D1-3BF41D9621D7}" dt="2021-02-03T07:20:25.427" v="932"/>
          <ac:spMkLst>
            <pc:docMk/>
            <pc:sldMk cId="686532275" sldId="558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8T02:19:37.781" v="2198" actId="478"/>
          <ac:spMkLst>
            <pc:docMk/>
            <pc:sldMk cId="686532275" sldId="558"/>
            <ac:spMk id="11" creationId="{06D4AE3F-3899-440E-885D-187ED02668FA}"/>
          </ac:spMkLst>
        </pc:spChg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  <pc:spChg chg="mod">
          <ac:chgData name="Zhao Jin" userId="cd05a825-544c-438a-9ba1-08e63db50b47" providerId="ADAL" clId="{FB8F02A0-9B99-4C9E-A1D1-3BF41D9621D7}" dt="2021-02-03T07:20:21.523" v="930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FB8F02A0-9B99-4C9E-A1D1-3BF41D9621D7}" dt="2021-02-03T07:29:25.500" v="997" actId="21"/>
          <ac:spMkLst>
            <pc:docMk/>
            <pc:sldMk cId="182578491" sldId="559"/>
            <ac:spMk id="28" creationId="{206BF097-CD0C-4B25-AF09-C35109612BC3}"/>
          </ac:spMkLst>
        </pc:spChg>
        <pc:grpChg chg="del">
          <ac:chgData name="Zhao Jin" userId="cd05a825-544c-438a-9ba1-08e63db50b47" providerId="ADAL" clId="{FB8F02A0-9B99-4C9E-A1D1-3BF41D9621D7}" dt="2021-02-03T07:29:25.500" v="997" actId="21"/>
          <ac:grpSpMkLst>
            <pc:docMk/>
            <pc:sldMk cId="182578491" sldId="559"/>
            <ac:grpSpMk id="29" creationId="{9E869CF5-5422-464C-A5AD-90C40AC515C1}"/>
          </ac:grpSpMkLst>
        </pc:grp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FB8F02A0-9B99-4C9E-A1D1-3BF41D9621D7}" dt="2021-02-03T07:29:25.500" v="997" actId="21"/>
          <ac:cxnSpMkLst>
            <pc:docMk/>
            <pc:sldMk cId="182578491" sldId="559"/>
            <ac:cxnSpMk id="58" creationId="{AE2C6753-7EF0-42E0-B4A9-E162D01D3DB4}"/>
          </ac:cxnSpMkLst>
        </pc:cxnChg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  <pc:spChg chg="mod">
          <ac:chgData name="Zhao Jin" userId="cd05a825-544c-438a-9ba1-08e63db50b47" providerId="ADAL" clId="{FB8F02A0-9B99-4C9E-A1D1-3BF41D9621D7}" dt="2021-02-03T07:20:33.509" v="937"/>
          <ac:spMkLst>
            <pc:docMk/>
            <pc:sldMk cId="1986771488" sldId="561"/>
            <ac:spMk id="7" creationId="{00000000-0000-0000-0000-000000000000}"/>
          </ac:spMkLst>
        </pc:spChg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  <pc:spChg chg="mod">
          <ac:chgData name="Zhao Jin" userId="cd05a825-544c-438a-9ba1-08e63db50b47" providerId="ADAL" clId="{FB8F02A0-9B99-4C9E-A1D1-3BF41D9621D7}" dt="2021-02-03T07:20:15.168" v="928" actId="20577"/>
          <ac:spMkLst>
            <pc:docMk/>
            <pc:sldMk cId="92291925" sldId="563"/>
            <ac:spMk id="7" creationId="{00000000-0000-0000-0000-000000000000}"/>
          </ac:spMkLst>
        </pc:spChg>
        <pc:spChg chg="add del mod">
          <ac:chgData name="Zhao Jin" userId="cd05a825-544c-438a-9ba1-08e63db50b47" providerId="ADAL" clId="{FB8F02A0-9B99-4C9E-A1D1-3BF41D9621D7}" dt="2021-02-03T07:01:50.109" v="5" actId="478"/>
          <ac:spMkLst>
            <pc:docMk/>
            <pc:sldMk cId="92291925" sldId="563"/>
            <ac:spMk id="13" creationId="{A018A939-88C1-46BC-BAB4-25876F9F5000}"/>
          </ac:spMkLst>
        </pc:spChg>
        <pc:spChg chg="del">
          <ac:chgData name="Zhao Jin" userId="cd05a825-544c-438a-9ba1-08e63db50b47" providerId="ADAL" clId="{FB8F02A0-9B99-4C9E-A1D1-3BF41D9621D7}" dt="2021-02-03T07:01:53.900" v="6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  <pc:spChg chg="mod">
          <ac:chgData name="Zhao Jin" userId="cd05a825-544c-438a-9ba1-08e63db50b47" providerId="ADAL" clId="{FB8F02A0-9B99-4C9E-A1D1-3BF41D9621D7}" dt="2021-02-03T07:20:31.915" v="936"/>
          <ac:spMkLst>
            <pc:docMk/>
            <pc:sldMk cId="1276365520" sldId="564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5:50.668" v="577" actId="1035"/>
          <ac:spMkLst>
            <pc:docMk/>
            <pc:sldMk cId="1276365520" sldId="564"/>
            <ac:spMk id="13" creationId="{972B1E9B-C6E8-4DE8-871E-C214A3D77F45}"/>
          </ac:spMkLst>
        </pc:spChg>
        <pc:spChg chg="add mod">
          <ac:chgData name="Zhao Jin" userId="cd05a825-544c-438a-9ba1-08e63db50b47" providerId="ADAL" clId="{FB8F02A0-9B99-4C9E-A1D1-3BF41D9621D7}" dt="2021-02-03T07:18:58.912" v="843" actId="255"/>
          <ac:spMkLst>
            <pc:docMk/>
            <pc:sldMk cId="1276365520" sldId="564"/>
            <ac:spMk id="14" creationId="{3BE09EC5-9C6D-4841-A5F4-9A5837974E20}"/>
          </ac:spMkLst>
        </pc:spChg>
        <pc:spChg chg="add mod">
          <ac:chgData name="Zhao Jin" userId="cd05a825-544c-438a-9ba1-08e63db50b47" providerId="ADAL" clId="{FB8F02A0-9B99-4C9E-A1D1-3BF41D9621D7}" dt="2021-02-03T07:19:03.130" v="844" actId="1076"/>
          <ac:spMkLst>
            <pc:docMk/>
            <pc:sldMk cId="1276365520" sldId="564"/>
            <ac:spMk id="15" creationId="{096B9094-1E2A-402A-A1B2-0B1E3DBA221D}"/>
          </ac:spMkLst>
        </pc:spChg>
        <pc:spChg chg="add mod">
          <ac:chgData name="Zhao Jin" userId="cd05a825-544c-438a-9ba1-08e63db50b47" providerId="ADAL" clId="{FB8F02A0-9B99-4C9E-A1D1-3BF41D9621D7}" dt="2021-02-03T07:18:21.030" v="805" actId="1076"/>
          <ac:spMkLst>
            <pc:docMk/>
            <pc:sldMk cId="1276365520" sldId="564"/>
            <ac:spMk id="16" creationId="{8D87AA11-3E4E-46CD-ABF1-3B99CD8A7ECE}"/>
          </ac:spMkLst>
        </pc:spChg>
        <pc:spChg chg="add mod">
          <ac:chgData name="Zhao Jin" userId="cd05a825-544c-438a-9ba1-08e63db50b47" providerId="ADAL" clId="{FB8F02A0-9B99-4C9E-A1D1-3BF41D9621D7}" dt="2021-02-03T07:19:34.904" v="892" actId="1076"/>
          <ac:spMkLst>
            <pc:docMk/>
            <pc:sldMk cId="1276365520" sldId="564"/>
            <ac:spMk id="18" creationId="{B16D4AFD-E818-4047-959F-C04354558EAF}"/>
          </ac:spMkLst>
        </pc:spChg>
        <pc:picChg chg="add mod">
          <ac:chgData name="Zhao Jin" userId="cd05a825-544c-438a-9ba1-08e63db50b47" providerId="ADAL" clId="{FB8F02A0-9B99-4C9E-A1D1-3BF41D9621D7}" dt="2021-02-03T07:18:22.576" v="806" actId="1076"/>
          <ac:picMkLst>
            <pc:docMk/>
            <pc:sldMk cId="1276365520" sldId="564"/>
            <ac:picMk id="17" creationId="{ED2DFF4D-A89B-45E0-B4A6-9463A17A340E}"/>
          </ac:picMkLst>
        </pc:picChg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  <pc:spChg chg="mod">
          <ac:chgData name="Zhao Jin" userId="cd05a825-544c-438a-9ba1-08e63db50b47" providerId="ADAL" clId="{FB8F02A0-9B99-4C9E-A1D1-3BF41D9621D7}" dt="2021-02-03T07:20:28.829" v="934"/>
          <ac:spMkLst>
            <pc:docMk/>
            <pc:sldMk cId="827193018" sldId="565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4:20.921" v="546" actId="20577"/>
          <ac:spMkLst>
            <pc:docMk/>
            <pc:sldMk cId="827193018" sldId="565"/>
            <ac:spMk id="9" creationId="{35649340-5AB4-4CED-B84B-66D13E8E2455}"/>
          </ac:spMkLst>
        </pc:spChg>
        <pc:spChg chg="del mod">
          <ac:chgData name="Zhao Jin" userId="cd05a825-544c-438a-9ba1-08e63db50b47" providerId="ADAL" clId="{FB8F02A0-9B99-4C9E-A1D1-3BF41D9621D7}" dt="2021-02-03T07:11:55.316" v="463" actId="478"/>
          <ac:spMkLst>
            <pc:docMk/>
            <pc:sldMk cId="827193018" sldId="565"/>
            <ac:spMk id="10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11:57.461" v="465" actId="5793"/>
          <ac:spMkLst>
            <pc:docMk/>
            <pc:sldMk cId="827193018" sldId="565"/>
            <ac:spMk id="49" creationId="{00000000-0000-0000-0000-000000000000}"/>
          </ac:spMkLst>
        </pc:spChg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  <pc:spChg chg="mod">
          <ac:chgData name="Zhao Jin" userId="cd05a825-544c-438a-9ba1-08e63db50b47" providerId="ADAL" clId="{FB8F02A0-9B99-4C9E-A1D1-3BF41D9621D7}" dt="2021-02-03T07:20:36.970" v="938"/>
          <ac:spMkLst>
            <pc:docMk/>
            <pc:sldMk cId="3959984611" sldId="566"/>
            <ac:spMk id="7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8T02:21:29.074" v="2208" actId="20577"/>
          <ac:spMkLst>
            <pc:docMk/>
            <pc:sldMk cId="3959984611" sldId="566"/>
            <ac:spMk id="8" creationId="{00000000-0000-0000-0000-000000000000}"/>
          </ac:spMkLst>
        </pc:spChg>
        <pc:spChg chg="mod">
          <ac:chgData name="Zhao Jin" userId="cd05a825-544c-438a-9ba1-08e63db50b47" providerId="ADAL" clId="{FB8F02A0-9B99-4C9E-A1D1-3BF41D9621D7}" dt="2021-02-03T07:20:03.399" v="922" actId="20577"/>
          <ac:spMkLst>
            <pc:docMk/>
            <pc:sldMk cId="3959984611" sldId="56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  <pc:spChg chg="mod">
          <ac:chgData name="Zhao Jin" userId="cd05a825-544c-438a-9ba1-08e63db50b47" providerId="ADAL" clId="{FB8F02A0-9B99-4C9E-A1D1-3BF41D9621D7}" dt="2021-02-03T07:20:41.505" v="939"/>
          <ac:spMkLst>
            <pc:docMk/>
            <pc:sldMk cId="3003604107" sldId="567"/>
            <ac:spMk id="7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  <pc:spChg chg="mod">
          <ac:chgData name="Zhao Jin" userId="cd05a825-544c-438a-9ba1-08e63db50b47" providerId="ADAL" clId="{FB8F02A0-9B99-4C9E-A1D1-3BF41D9621D7}" dt="2021-02-03T07:45:20.173" v="2121" actId="20577"/>
          <ac:spMkLst>
            <pc:docMk/>
            <pc:sldMk cId="2879329457" sldId="568"/>
            <ac:spMk id="9" creationId="{00000000-0000-0000-0000-000000000000}"/>
          </ac:spMkLst>
        </pc:spChg>
        <pc:graphicFrameChg chg="del mod modGraphic">
          <ac:chgData name="Zhao Jin" userId="cd05a825-544c-438a-9ba1-08e63db50b47" providerId="ADAL" clId="{FB8F02A0-9B99-4C9E-A1D1-3BF41D9621D7}" dt="2021-02-03T07:34:55.508" v="1419" actId="478"/>
          <ac:graphicFrameMkLst>
            <pc:docMk/>
            <pc:sldMk cId="2879329457" sldId="568"/>
            <ac:graphicFrameMk id="7" creationId="{1DC5F05D-202E-4474-8067-C5632E06F885}"/>
          </ac:graphicFrameMkLst>
        </pc:graphicFrameChg>
        <pc:graphicFrameChg chg="add mod modGraphic">
          <ac:chgData name="Zhao Jin" userId="cd05a825-544c-438a-9ba1-08e63db50b47" providerId="ADAL" clId="{FB8F02A0-9B99-4C9E-A1D1-3BF41D9621D7}" dt="2021-02-03T07:41:24.626" v="1863" actId="1076"/>
          <ac:graphicFrameMkLst>
            <pc:docMk/>
            <pc:sldMk cId="2879329457" sldId="568"/>
            <ac:graphicFrameMk id="8" creationId="{C8DA87BB-C4AB-4A3F-B99E-7CAF8E3AC125}"/>
          </ac:graphicFrameMkLst>
        </pc:graphicFrameChg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  <pc:spChg chg="mod">
          <ac:chgData name="Zhao Jin" userId="cd05a825-544c-438a-9ba1-08e63db50b47" providerId="ADAL" clId="{FB8F02A0-9B99-4C9E-A1D1-3BF41D9621D7}" dt="2021-02-03T07:42:36.973" v="1870"/>
          <ac:spMkLst>
            <pc:docMk/>
            <pc:sldMk cId="4240540711" sldId="569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  <pc:spChg chg="mod">
          <ac:chgData name="Zhao Jin" userId="cd05a825-544c-438a-9ba1-08e63db50b47" providerId="ADAL" clId="{A4A0FEF4-5388-4642-A424-D6144C2A9D07}" dt="2021-01-25T03:30:31.833" v="157" actId="20577"/>
          <ac:spMkLst>
            <pc:docMk/>
            <pc:sldMk cId="2543678377" sldId="531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543678377" sldId="531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4.782" v="178" actId="478"/>
          <ac:spMkLst>
            <pc:docMk/>
            <pc:sldMk cId="2543678377" sldId="531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025693378" sldId="532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20.558" v="177" actId="478"/>
          <ac:spMkLst>
            <pc:docMk/>
            <pc:sldMk cId="2025693378" sldId="532"/>
            <ac:spMk id="24582" creationId="{00000000-0000-0000-0000-000000000000}"/>
          </ac:spMkLst>
        </pc:spChg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2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9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0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3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4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13.902" v="213" actId="403"/>
          <ac:spMkLst>
            <pc:docMk/>
            <pc:sldMk cId="266706937" sldId="533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6:09.661" v="211" actId="1036"/>
          <ac:spMkLst>
            <pc:docMk/>
            <pc:sldMk cId="266706937" sldId="533"/>
            <ac:spMk id="16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266706937" sldId="533"/>
            <ac:spMk id="43" creationId="{00000000-0000-0000-0000-000000000000}"/>
          </ac:spMkLst>
        </pc:spChg>
        <pc:spChg chg="del">
          <ac:chgData name="Zhao Jin" userId="cd05a825-544c-438a-9ba1-08e63db50b47" providerId="ADAL" clId="{A4A0FEF4-5388-4642-A424-D6144C2A9D07}" dt="2021-01-25T03:33:11.850" v="174" actId="478"/>
          <ac:spMkLst>
            <pc:docMk/>
            <pc:sldMk cId="266706937" sldId="533"/>
            <ac:spMk id="24582" creationId="{00000000-0000-0000-0000-000000000000}"/>
          </ac:spMkLst>
        </pc:spChg>
        <pc:picChg chg="mod">
          <ac:chgData name="Zhao Jin" userId="cd05a825-544c-438a-9ba1-08e63db50b47" providerId="ADAL" clId="{A4A0FEF4-5388-4642-A424-D6144C2A9D07}" dt="2021-01-25T03:36:09.661" v="211" actId="1036"/>
          <ac:picMkLst>
            <pc:docMk/>
            <pc:sldMk cId="266706937" sldId="533"/>
            <ac:picMk id="7" creationId="{00000000-0000-0000-0000-000000000000}"/>
          </ac:picMkLst>
        </pc:picChg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  <pc:spChg chg="add mod">
          <ac:chgData name="Zhao Jin" userId="cd05a825-544c-438a-9ba1-08e63db50b47" providerId="ADAL" clId="{A4A0FEF4-5388-4642-A424-D6144C2A9D07}" dt="2021-01-25T03:31:40.243" v="165" actId="207"/>
          <ac:spMkLst>
            <pc:docMk/>
            <pc:sldMk cId="3198948174" sldId="535"/>
            <ac:spMk id="2" creationId="{E3422448-94B2-0F4B-AAE6-2DF38C94C92F}"/>
          </ac:spMkLst>
        </pc:spChg>
        <pc:spChg chg="mod">
          <ac:chgData name="Zhao Jin" userId="cd05a825-544c-438a-9ba1-08e63db50b47" providerId="ADAL" clId="{A4A0FEF4-5388-4642-A424-D6144C2A9D07}" dt="2021-01-25T03:36:28.487" v="214" actId="20577"/>
          <ac:spMkLst>
            <pc:docMk/>
            <pc:sldMk cId="3198948174" sldId="535"/>
            <ac:spMk id="15" creationId="{00000000-0000-0000-0000-000000000000}"/>
          </ac:spMkLst>
        </pc:spChg>
        <pc:spChg chg="mod">
          <ac:chgData name="Zhao Jin" userId="cd05a825-544c-438a-9ba1-08e63db50b47" providerId="ADAL" clId="{A4A0FEF4-5388-4642-A424-D6144C2A9D07}" dt="2021-01-25T03:33:46.226" v="179"/>
          <ac:spMkLst>
            <pc:docMk/>
            <pc:sldMk cId="3198948174" sldId="535"/>
            <ac:spMk id="43" creationId="{00000000-0000-0000-0000-000000000000}"/>
          </ac:spMkLst>
        </pc:spChg>
        <pc:spChg chg="del mod">
          <ac:chgData name="Zhao Jin" userId="cd05a825-544c-438a-9ba1-08e63db50b47" providerId="ADAL" clId="{A4A0FEF4-5388-4642-A424-D6144C2A9D07}" dt="2021-01-25T03:33:15.399" v="176" actId="478"/>
          <ac:spMkLst>
            <pc:docMk/>
            <pc:sldMk cId="3198948174" sldId="535"/>
            <ac:spMk id="24582" creationId="{00000000-0000-0000-0000-000000000000}"/>
          </ac:spMkLst>
        </pc:spChg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  <pc:spChg chg="mod">
          <ac:chgData name="Zhao Jin" userId="cd05a825-544c-438a-9ba1-08e63db50b47" providerId="ADAL" clId="{867F3690-C100-40EE-A937-14612E9F3314}" dt="2021-02-10T03:53:02.282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775173622" sldId="524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  <pc:spChg chg="mod">
          <ac:chgData name="Zhao Jin" userId="cd05a825-544c-438a-9ba1-08e63db50b47" providerId="ADAL" clId="{867F3690-C100-40EE-A937-14612E9F3314}" dt="2021-02-11T11:16:16.653" v="199" actId="20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078418712" sldId="525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82118053" sldId="552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  <pc:spChg chg="mod">
          <ac:chgData name="Zhao Jin" userId="cd05a825-544c-438a-9ba1-08e63db50b47" providerId="ADAL" clId="{867F3690-C100-40EE-A937-14612E9F3314}" dt="2021-02-15T04:57:13.323" v="201"/>
          <ac:spMkLst>
            <pc:docMk/>
            <pc:sldMk cId="1427618944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082920116" sldId="55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686532275" sldId="558"/>
            <ac:spMk id="7" creationId="{00000000-0000-0000-0000-000000000000}"/>
          </ac:spMkLst>
        </pc:spChg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  <pc:spChg chg="mod">
          <ac:chgData name="Zhao Jin" userId="cd05a825-544c-438a-9ba1-08e63db50b47" providerId="ADAL" clId="{867F3690-C100-40EE-A937-14612E9F3314}" dt="2021-02-11T11:15:11.855" v="41" actId="20577"/>
          <ac:spMkLst>
            <pc:docMk/>
            <pc:sldMk cId="1663851036" sldId="559"/>
            <ac:spMk id="7" creationId="{00000000-0000-0000-0000-000000000000}"/>
          </ac:spMkLst>
        </pc:spChg>
        <pc:spChg chg="mod">
          <ac:chgData name="Zhao Jin" userId="cd05a825-544c-438a-9ba1-08e63db50b47" providerId="ADAL" clId="{867F3690-C100-40EE-A937-14612E9F3314}" dt="2021-02-15T04:59:11.851" v="203" actId="207"/>
          <ac:spMkLst>
            <pc:docMk/>
            <pc:sldMk cId="1663851036" sldId="559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  <pc:spChg chg="add del mod">
          <ac:chgData name="Zhao Jin" userId="cd05a825-544c-438a-9ba1-08e63db50b47" providerId="ADAL" clId="{867F3690-C100-40EE-A937-14612E9F3314}" dt="2021-02-15T05:06:53.976" v="311"/>
          <ac:spMkLst>
            <pc:docMk/>
            <pc:sldMk cId="1971208294" sldId="560"/>
            <ac:spMk id="2" creationId="{E02B9526-DE6C-475A-8918-F3237759A071}"/>
          </ac:spMkLst>
        </pc:spChg>
        <pc:spChg chg="mod">
          <ac:chgData name="Zhao Jin" userId="cd05a825-544c-438a-9ba1-08e63db50b47" providerId="ADAL" clId="{867F3690-C100-40EE-A937-14612E9F3314}" dt="2021-02-11T11:15:15.706" v="42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867F3690-C100-40EE-A937-14612E9F3314}" dt="2021-02-15T05:07:12.447" v="312" actId="1076"/>
          <ac:spMkLst>
            <pc:docMk/>
            <pc:sldMk cId="1971208294" sldId="560"/>
            <ac:spMk id="9" creationId="{9D03A96E-4EDD-4A21-837D-84F7B91B2C3E}"/>
          </ac:spMkLst>
        </pc:spChg>
        <pc:spChg chg="mod">
          <ac:chgData name="Zhao Jin" userId="cd05a825-544c-438a-9ba1-08e63db50b47" providerId="ADAL" clId="{867F3690-C100-40EE-A937-14612E9F3314}" dt="2021-02-15T05:03:49.372" v="211" actId="20577"/>
          <ac:spMkLst>
            <pc:docMk/>
            <pc:sldMk cId="1971208294" sldId="560"/>
            <ac:spMk id="30" creationId="{C70A47A0-816F-405E-B986-DCD3BF78F602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986771488" sldId="561"/>
            <ac:spMk id="7" creationId="{00000000-0000-0000-0000-000000000000}"/>
          </ac:spMkLst>
        </pc:spChg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  <pc:spChg chg="mod">
          <ac:chgData name="Zhao Jin" userId="cd05a825-544c-438a-9ba1-08e63db50b47" providerId="ADAL" clId="{867F3690-C100-40EE-A937-14612E9F3314}" dt="2021-02-11T11:14:08.750" v="27" actId="20577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127636552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827193018" sldId="56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3959984611" sldId="56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2879329457" sldId="56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  <pc:spChg chg="mod">
          <ac:chgData name="Zhao Jin" userId="cd05a825-544c-438a-9ba1-08e63db50b47" providerId="ADAL" clId="{867F3690-C100-40EE-A937-14612E9F3314}" dt="2021-02-10T03:53:20.900" v="1"/>
          <ac:spMkLst>
            <pc:docMk/>
            <pc:sldMk cId="4240540711" sldId="569"/>
            <ac:spMk id="7" creationId="{00000000-0000-0000-0000-000000000000}"/>
          </ac:spMkLst>
        </pc:spChg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  <pc:spChg chg="mod">
          <ac:chgData name="Zhao Jin" userId="cd05a825-544c-438a-9ba1-08e63db50b47" providerId="ADAL" clId="{867F3690-C100-40EE-A937-14612E9F3314}" dt="2021-02-11T11:13:32.173" v="10" actId="20577"/>
          <ac:spMkLst>
            <pc:docMk/>
            <pc:sldMk cId="4156536479" sldId="590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5T04:58:14.889" v="202" actId="478"/>
          <ac:spMkLst>
            <pc:docMk/>
            <pc:sldMk cId="4156536479" sldId="590"/>
            <ac:spMk id="34" creationId="{1DA4B870-5E05-4566-A46F-B6A051179C55}"/>
          </ac:spMkLst>
        </pc:spChg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  <pc:spChg chg="mod">
          <ac:chgData name="Zhao Jin" userId="cd05a825-544c-438a-9ba1-08e63db50b47" providerId="ADAL" clId="{867F3690-C100-40EE-A937-14612E9F3314}" dt="2021-02-11T11:13:35.741" v="11"/>
          <ac:spMkLst>
            <pc:docMk/>
            <pc:sldMk cId="2217225800" sldId="594"/>
            <ac:spMk id="7" creationId="{00000000-0000-0000-0000-000000000000}"/>
          </ac:spMkLst>
        </pc:spChg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  <pc:spChg chg="mod">
          <ac:chgData name="Zhao Jin" userId="cd05a825-544c-438a-9ba1-08e63db50b47" providerId="ADAL" clId="{867F3690-C100-40EE-A937-14612E9F3314}" dt="2021-02-11T11:13:37.679" v="12"/>
          <ac:spMkLst>
            <pc:docMk/>
            <pc:sldMk cId="2419983458" sldId="595"/>
            <ac:spMk id="7" creationId="{00000000-0000-0000-0000-000000000000}"/>
          </ac:spMkLst>
        </pc:spChg>
        <pc:spChg chg="del">
          <ac:chgData name="Zhao Jin" userId="cd05a825-544c-438a-9ba1-08e63db50b47" providerId="ADAL" clId="{867F3690-C100-40EE-A937-14612E9F3314}" dt="2021-02-11T11:13:40.184" v="13" actId="478"/>
          <ac:spMkLst>
            <pc:docMk/>
            <pc:sldMk cId="2419983458" sldId="595"/>
            <ac:spMk id="9" creationId="{02DD4937-725F-46B8-8AE4-992DF5A782AD}"/>
          </ac:spMkLst>
        </pc:spChg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  <pc:spChg chg="mod">
          <ac:chgData name="dcszjin@nus.edu.sg" userId="cd05a825-544c-438a-9ba1-08e63db50b47" providerId="ADAL" clId="{6F17B5A8-8938-4206-8B5F-1DF9007C99AC}" dt="2021-03-01T07:08:40.699" v="1092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  <pc:spChg chg="mod">
          <ac:chgData name="dcszjin@nus.edu.sg" userId="cd05a825-544c-438a-9ba1-08e63db50b47" providerId="ADAL" clId="{6F17B5A8-8938-4206-8B5F-1DF9007C99AC}" dt="2021-03-01T06:52:04.238" v="1079" actId="20577"/>
          <ac:spMkLst>
            <pc:docMk/>
            <pc:sldMk cId="4078418712" sldId="525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53:46.482" v="1091"/>
          <ac:spMkLst>
            <pc:docMk/>
            <pc:sldMk cId="4078418712" sldId="525"/>
            <ac:spMk id="43" creationId="{00000000-0000-0000-0000-000000000000}"/>
          </ac:spMkLst>
        </pc:spChg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  <pc:spChg chg="mod">
          <ac:chgData name="dcszjin@nus.edu.sg" userId="cd05a825-544c-438a-9ba1-08e63db50b47" providerId="ADAL" clId="{6F17B5A8-8938-4206-8B5F-1DF9007C99AC}" dt="2021-03-01T06:53:41.009" v="1088"/>
          <ac:spMkLst>
            <pc:docMk/>
            <pc:sldMk cId="1427618944" sldId="553"/>
            <ac:spMk id="7" creationId="{00000000-0000-0000-0000-000000000000}"/>
          </ac:spMkLst>
        </pc:spChg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  <pc:spChg chg="mod">
          <ac:chgData name="dcszjin@nus.edu.sg" userId="cd05a825-544c-438a-9ba1-08e63db50b47" providerId="ADAL" clId="{6F17B5A8-8938-4206-8B5F-1DF9007C99AC}" dt="2021-03-01T06:53:44.441" v="1090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32.351" v="669" actId="2057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dcszjin@nus.edu.sg" userId="cd05a825-544c-438a-9ba1-08e63db50b47" providerId="ADAL" clId="{6F17B5A8-8938-4206-8B5F-1DF9007C99AC}" dt="2021-03-01T06:42:19.503" v="628" actId="478"/>
          <ac:spMkLst>
            <pc:docMk/>
            <pc:sldMk cId="1542002799" sldId="602"/>
            <ac:spMk id="9" creationId="{20129D04-99FF-4A42-ADE5-AFF9CECEAD22}"/>
          </ac:spMkLst>
        </pc:spChg>
        <pc:spChg chg="del">
          <ac:chgData name="dcszjin@nus.edu.sg" userId="cd05a825-544c-438a-9ba1-08e63db50b47" providerId="ADAL" clId="{6F17B5A8-8938-4206-8B5F-1DF9007C99AC}" dt="2021-03-01T06:42:34.992" v="670" actId="478"/>
          <ac:spMkLst>
            <pc:docMk/>
            <pc:sldMk cId="1542002799" sldId="602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03.305" v="444" actId="478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dcszjin@nus.edu.sg" userId="cd05a825-544c-438a-9ba1-08e63db50b47" providerId="ADAL" clId="{6F17B5A8-8938-4206-8B5F-1DF9007C99AC}" dt="2021-03-01T06:42:38.623" v="671" actId="1076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2:42.865" v="672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  <pc:spChg chg="mod">
          <ac:chgData name="dcszjin@nus.edu.sg" userId="cd05a825-544c-438a-9ba1-08e63db50b47" providerId="ADAL" clId="{6F17B5A8-8938-4206-8B5F-1DF9007C99AC}" dt="2021-03-01T06:53:25.590" v="1083" actId="20577"/>
          <ac:spMkLst>
            <pc:docMk/>
            <pc:sldMk cId="600747522" sldId="604"/>
            <ac:spMk id="7" creationId="{00000000-0000-0000-0000-000000000000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3" creationId="{3F5541F9-2A29-4702-81DB-9113464D6256}"/>
          </ac:spMkLst>
        </pc:spChg>
        <pc:spChg chg="add del">
          <ac:chgData name="dcszjin@nus.edu.sg" userId="cd05a825-544c-438a-9ba1-08e63db50b47" providerId="ADAL" clId="{6F17B5A8-8938-4206-8B5F-1DF9007C99AC}" dt="2021-03-01T07:14:31.375" v="1095" actId="478"/>
          <ac:spMkLst>
            <pc:docMk/>
            <pc:sldMk cId="600747522" sldId="604"/>
            <ac:spMk id="15" creationId="{6058EEA1-8773-4821-B3B0-5436B0F6DC30}"/>
          </ac:spMkLst>
        </pc:spChg>
        <pc:picChg chg="add del">
          <ac:chgData name="dcszjin@nus.edu.sg" userId="cd05a825-544c-438a-9ba1-08e63db50b47" providerId="ADAL" clId="{6F17B5A8-8938-4206-8B5F-1DF9007C99AC}" dt="2021-03-01T07:14:31.375" v="1095" actId="478"/>
          <ac:picMkLst>
            <pc:docMk/>
            <pc:sldMk cId="600747522" sldId="604"/>
            <ac:picMk id="3" creationId="{D1A42C95-4840-4615-9807-715729F687F8}"/>
          </ac:picMkLst>
        </pc:picChg>
        <pc:cxnChg chg="del">
          <ac:chgData name="dcszjin@nus.edu.sg" userId="cd05a825-544c-438a-9ba1-08e63db50b47" providerId="ADAL" clId="{6F17B5A8-8938-4206-8B5F-1DF9007C99AC}" dt="2021-03-01T07:14:14.894" v="1093" actId="478"/>
          <ac:cxnSpMkLst>
            <pc:docMk/>
            <pc:sldMk cId="600747522" sldId="604"/>
            <ac:cxnSpMk id="9" creationId="{F3038EAF-AF17-4A89-988D-17592CF9D3C5}"/>
          </ac:cxnSpMkLst>
        </pc:cxnChg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  <pc:spChg chg="mod">
          <ac:chgData name="dcszjin@nus.edu.sg" userId="cd05a825-544c-438a-9ba1-08e63db50b47" providerId="ADAL" clId="{6F17B5A8-8938-4206-8B5F-1DF9007C99AC}" dt="2021-03-01T06:53:31.297" v="1084"/>
          <ac:spMkLst>
            <pc:docMk/>
            <pc:sldMk cId="2489370454" sldId="605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24:15.015" v="54" actId="20577"/>
          <ac:spMkLst>
            <pc:docMk/>
            <pc:sldMk cId="2489370454" sldId="605"/>
            <ac:spMk id="14338" creationId="{00000000-0000-0000-0000-000000000000}"/>
          </ac:spMkLst>
        </pc:spChg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  <pc:spChg chg="mod">
          <ac:chgData name="dcszjin@nus.edu.sg" userId="cd05a825-544c-438a-9ba1-08e63db50b47" providerId="ADAL" clId="{6F17B5A8-8938-4206-8B5F-1DF9007C99AC}" dt="2021-03-01T07:16:02.741" v="1102" actId="20577"/>
          <ac:spMkLst>
            <pc:docMk/>
            <pc:sldMk cId="640598186" sldId="606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7:17:32.238" v="1106" actId="6549"/>
          <ac:spMkLst>
            <pc:docMk/>
            <pc:sldMk cId="640598186" sldId="606"/>
            <ac:spMk id="8" creationId="{00000000-0000-0000-0000-000000000000}"/>
          </ac:spMkLst>
        </pc:spChg>
        <pc:spChg chg="del">
          <ac:chgData name="dcszjin@nus.edu.sg" userId="cd05a825-544c-438a-9ba1-08e63db50b47" providerId="ADAL" clId="{6F17B5A8-8938-4206-8B5F-1DF9007C99AC}" dt="2021-03-01T07:17:37.118" v="1107" actId="478"/>
          <ac:spMkLst>
            <pc:docMk/>
            <pc:sldMk cId="640598186" sldId="606"/>
            <ac:spMk id="15" creationId="{6058EEA1-8773-4821-B3B0-5436B0F6DC30}"/>
          </ac:spMkLst>
        </pc:spChg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  <pc:spChg chg="add del mod">
          <ac:chgData name="dcszjin@nus.edu.sg" userId="cd05a825-544c-438a-9ba1-08e63db50b47" providerId="ADAL" clId="{6F17B5A8-8938-4206-8B5F-1DF9007C99AC}" dt="2021-03-01T06:32:09.699" v="59" actId="478"/>
          <ac:spMkLst>
            <pc:docMk/>
            <pc:sldMk cId="4199745321" sldId="619"/>
            <ac:spMk id="14" creationId="{4421577C-38FC-4F3C-84F2-9482FE639DE9}"/>
          </ac:spMkLst>
        </pc:spChg>
        <pc:spChg chg="add mod">
          <ac:chgData name="dcszjin@nus.edu.sg" userId="cd05a825-544c-438a-9ba1-08e63db50b47" providerId="ADAL" clId="{6F17B5A8-8938-4206-8B5F-1DF9007C99AC}" dt="2021-03-01T06:33:15.765" v="235" actId="1076"/>
          <ac:spMkLst>
            <pc:docMk/>
            <pc:sldMk cId="4199745321" sldId="619"/>
            <ac:spMk id="16" creationId="{7D612F80-F399-47C0-9F5C-4D60AC2C8B4A}"/>
          </ac:spMkLst>
        </pc:spChg>
        <pc:spChg chg="add mod">
          <ac:chgData name="dcszjin@nus.edu.sg" userId="cd05a825-544c-438a-9ba1-08e63db50b47" providerId="ADAL" clId="{6F17B5A8-8938-4206-8B5F-1DF9007C99AC}" dt="2021-03-01T06:32:52.359" v="172" actId="20577"/>
          <ac:spMkLst>
            <pc:docMk/>
            <pc:sldMk cId="4199745321" sldId="619"/>
            <ac:spMk id="17" creationId="{C3484D0C-7905-4424-BBC9-B23C55F335D2}"/>
          </ac:spMkLst>
        </pc:spChg>
        <pc:spChg chg="mod">
          <ac:chgData name="dcszjin@nus.edu.sg" userId="cd05a825-544c-438a-9ba1-08e63db50b47" providerId="ADAL" clId="{6F17B5A8-8938-4206-8B5F-1DF9007C99AC}" dt="2021-03-01T06:33:38.590" v="238" actId="20577"/>
          <ac:spMkLst>
            <pc:docMk/>
            <pc:sldMk cId="4199745321" sldId="619"/>
            <ac:spMk id="14338" creationId="{00000000-0000-0000-0000-000000000000}"/>
          </ac:spMkLst>
        </pc:spChg>
        <pc:cxnChg chg="add del mod">
          <ac:chgData name="dcszjin@nus.edu.sg" userId="cd05a825-544c-438a-9ba1-08e63db50b47" providerId="ADAL" clId="{6F17B5A8-8938-4206-8B5F-1DF9007C99AC}" dt="2021-03-01T06:32:11.133" v="60" actId="478"/>
          <ac:cxnSpMkLst>
            <pc:docMk/>
            <pc:sldMk cId="4199745321" sldId="619"/>
            <ac:cxnSpMk id="15" creationId="{AA73F58A-8A51-4C68-95B5-4005C24CA43E}"/>
          </ac:cxnSpMkLst>
        </pc:cxnChg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  <pc:spChg chg="mod">
          <ac:chgData name="dcszjin@nus.edu.sg" userId="cd05a825-544c-438a-9ba1-08e63db50b47" providerId="ADAL" clId="{6F17B5A8-8938-4206-8B5F-1DF9007C99AC}" dt="2021-03-01T06:53:33.809" v="1085"/>
          <ac:spMkLst>
            <pc:docMk/>
            <pc:sldMk cId="282410985" sldId="620"/>
            <ac:spMk id="7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  <pc:spChg chg="mod">
          <ac:chgData name="dcszjin@nus.edu.sg" userId="cd05a825-544c-438a-9ba1-08e63db50b47" providerId="ADAL" clId="{6F17B5A8-8938-4206-8B5F-1DF9007C99AC}" dt="2021-03-01T06:53:35.760" v="1086"/>
          <ac:spMkLst>
            <pc:docMk/>
            <pc:sldMk cId="3503582036" sldId="622"/>
            <ac:spMk id="7" creationId="{00000000-0000-0000-0000-000000000000}"/>
          </ac:spMkLst>
        </pc:spChg>
        <pc:spChg chg="add mod">
          <ac:chgData name="dcszjin@nus.edu.sg" userId="cd05a825-544c-438a-9ba1-08e63db50b47" providerId="ADAL" clId="{6F17B5A8-8938-4206-8B5F-1DF9007C99AC}" dt="2021-03-01T06:36:32.980" v="416" actId="14100"/>
          <ac:spMkLst>
            <pc:docMk/>
            <pc:sldMk cId="3503582036" sldId="622"/>
            <ac:spMk id="41" creationId="{4BF763ED-8DB7-4A90-A59F-67B5278E21AA}"/>
          </ac:spMkLst>
        </pc:spChg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  <pc:spChg chg="mod">
          <ac:chgData name="dcszjin@nus.edu.sg" userId="cd05a825-544c-438a-9ba1-08e63db50b47" providerId="ADAL" clId="{6F17B5A8-8938-4206-8B5F-1DF9007C99AC}" dt="2021-03-01T06:53:37.536" v="1087"/>
          <ac:spMkLst>
            <pc:docMk/>
            <pc:sldMk cId="1258830549" sldId="635"/>
            <ac:spMk id="7" creationId="{00000000-0000-0000-0000-000000000000}"/>
          </ac:spMkLst>
        </pc:spChg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  <pc:spChg chg="del">
          <ac:chgData name="dcszjin@nus.edu.sg" userId="cd05a825-544c-438a-9ba1-08e63db50b47" providerId="ADAL" clId="{6F17B5A8-8938-4206-8B5F-1DF9007C99AC}" dt="2021-03-01T06:37:46.888" v="421" actId="478"/>
          <ac:spMkLst>
            <pc:docMk/>
            <pc:sldMk cId="1364216338" sldId="636"/>
            <ac:spMk id="10" creationId="{DC015A31-59EB-4945-B34A-AB4D01672DA6}"/>
          </ac:spMkLst>
        </pc:spChg>
        <pc:spChg chg="mod">
          <ac:chgData name="dcszjin@nus.edu.sg" userId="cd05a825-544c-438a-9ba1-08e63db50b47" providerId="ADAL" clId="{6F17B5A8-8938-4206-8B5F-1DF9007C99AC}" dt="2021-03-01T06:38:06.295" v="440" actId="20577"/>
          <ac:spMkLst>
            <pc:docMk/>
            <pc:sldMk cId="1364216338" sldId="636"/>
            <ac:spMk id="13" creationId="{A6C30920-C994-477D-BF38-FB31A7971AB0}"/>
          </ac:spMkLst>
        </pc:spChg>
        <pc:spChg chg="del">
          <ac:chgData name="dcszjin@nus.edu.sg" userId="cd05a825-544c-438a-9ba1-08e63db50b47" providerId="ADAL" clId="{6F17B5A8-8938-4206-8B5F-1DF9007C99AC}" dt="2021-03-01T06:37:45.864" v="420" actId="478"/>
          <ac:spMkLst>
            <pc:docMk/>
            <pc:sldMk cId="1364216338" sldId="636"/>
            <ac:spMk id="16" creationId="{7D612F80-F399-47C0-9F5C-4D60AC2C8B4A}"/>
          </ac:spMkLst>
        </pc:spChg>
        <pc:spChg chg="del">
          <ac:chgData name="dcszjin@nus.edu.sg" userId="cd05a825-544c-438a-9ba1-08e63db50b47" providerId="ADAL" clId="{6F17B5A8-8938-4206-8B5F-1DF9007C99AC}" dt="2021-03-01T06:37:47.647" v="422" actId="478"/>
          <ac:spMkLst>
            <pc:docMk/>
            <pc:sldMk cId="1364216338" sldId="636"/>
            <ac:spMk id="17" creationId="{C3484D0C-7905-4424-BBC9-B23C55F335D2}"/>
          </ac:spMkLst>
        </pc:spChg>
        <pc:cxnChg chg="mod">
          <ac:chgData name="dcszjin@nus.edu.sg" userId="cd05a825-544c-438a-9ba1-08e63db50b47" providerId="ADAL" clId="{6F17B5A8-8938-4206-8B5F-1DF9007C99AC}" dt="2021-03-01T06:37:46.888" v="421" actId="478"/>
          <ac:cxnSpMkLst>
            <pc:docMk/>
            <pc:sldMk cId="1364216338" sldId="636"/>
            <ac:cxnSpMk id="11" creationId="{692DA3A9-F762-430E-A74A-81B0C7CCC482}"/>
          </ac:cxnSpMkLst>
        </pc:cxnChg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  <pc:spChg chg="mod">
          <ac:chgData name="dcszjin@nus.edu.sg" userId="cd05a825-544c-438a-9ba1-08e63db50b47" providerId="ADAL" clId="{6F17B5A8-8938-4206-8B5F-1DF9007C99AC}" dt="2021-03-01T06:41:04.904" v="586" actId="20577"/>
          <ac:spMkLst>
            <pc:docMk/>
            <pc:sldMk cId="3364444345" sldId="636"/>
            <ac:spMk id="8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09.300" v="625" actId="14100"/>
          <ac:spMkLst>
            <pc:docMk/>
            <pc:sldMk cId="3364444345" sldId="636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1T06:48:58.104" v="720" actId="1076"/>
          <ac:spMkLst>
            <pc:docMk/>
            <pc:sldMk cId="3364444345" sldId="636"/>
            <ac:spMk id="10" creationId="{DD417D5F-2FD6-4918-8478-05A0FB0B5987}"/>
          </ac:spMkLst>
        </pc:spChg>
        <pc:spChg chg="mod">
          <ac:chgData name="dcszjin@nus.edu.sg" userId="cd05a825-544c-438a-9ba1-08e63db50b47" providerId="ADAL" clId="{6F17B5A8-8938-4206-8B5F-1DF9007C99AC}" dt="2021-03-01T06:41:13.573" v="591" actId="1076"/>
          <ac:spMkLst>
            <pc:docMk/>
            <pc:sldMk cId="3364444345" sldId="636"/>
            <ac:spMk id="13" creationId="{2B89EFD4-1CE0-424E-8F8A-D7F3C08BDEC9}"/>
          </ac:spMkLst>
        </pc:spChg>
        <pc:spChg chg="del">
          <ac:chgData name="dcszjin@nus.edu.sg" userId="cd05a825-544c-438a-9ba1-08e63db50b47" providerId="ADAL" clId="{6F17B5A8-8938-4206-8B5F-1DF9007C99AC}" dt="2021-03-01T06:40:49.191" v="533" actId="478"/>
          <ac:spMkLst>
            <pc:docMk/>
            <pc:sldMk cId="3364444345" sldId="636"/>
            <ac:spMk id="84" creationId="{C4E05674-68A2-0D4E-8B47-F7A2C6A6B76F}"/>
          </ac:spMkLst>
        </pc:spChg>
        <pc:spChg chg="mod">
          <ac:chgData name="dcszjin@nus.edu.sg" userId="cd05a825-544c-438a-9ba1-08e63db50b47" providerId="ADAL" clId="{6F17B5A8-8938-4206-8B5F-1DF9007C99AC}" dt="2021-03-01T06:41:08.871" v="589" actId="20577"/>
          <ac:spMkLst>
            <pc:docMk/>
            <pc:sldMk cId="3364444345" sldId="636"/>
            <ac:spMk id="14338" creationId="{00000000-0000-0000-0000-000000000000}"/>
          </ac:spMkLst>
        </pc:spChg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  <pc:spChg chg="mod">
          <ac:chgData name="dcszjin@nus.edu.sg" userId="cd05a825-544c-438a-9ba1-08e63db50b47" providerId="ADAL" clId="{6F17B5A8-8938-4206-8B5F-1DF9007C99AC}" dt="2021-03-01T06:53:42.682" v="1089"/>
          <ac:spMkLst>
            <pc:docMk/>
            <pc:sldMk cId="1235845528" sldId="637"/>
            <ac:spMk id="7" creationId="{00000000-0000-0000-0000-000000000000}"/>
          </ac:spMkLst>
        </pc:spChg>
        <pc:spChg chg="mod">
          <ac:chgData name="dcszjin@nus.edu.sg" userId="cd05a825-544c-438a-9ba1-08e63db50b47" providerId="ADAL" clId="{6F17B5A8-8938-4206-8B5F-1DF9007C99AC}" dt="2021-03-01T06:42:52.890" v="674" actId="6549"/>
          <ac:spMkLst>
            <pc:docMk/>
            <pc:sldMk cId="1235845528" sldId="637"/>
            <ac:spMk id="9" creationId="{20129D04-99FF-4A42-ADE5-AFF9CECEAD22}"/>
          </ac:spMkLst>
        </pc:spChg>
        <pc:spChg chg="add mod">
          <ac:chgData name="dcszjin@nus.edu.sg" userId="cd05a825-544c-438a-9ba1-08e63db50b47" providerId="ADAL" clId="{6F17B5A8-8938-4206-8B5F-1DF9007C99AC}" dt="2021-03-08T06:53:03.979" v="1111" actId="20577"/>
          <ac:spMkLst>
            <pc:docMk/>
            <pc:sldMk cId="1235845528" sldId="637"/>
            <ac:spMk id="10" creationId="{FBA1F209-CAAB-4B47-AA65-381927EA65B9}"/>
          </ac:spMkLst>
        </pc:spChg>
        <pc:spChg chg="add mod">
          <ac:chgData name="dcszjin@nus.edu.sg" userId="cd05a825-544c-438a-9ba1-08e63db50b47" providerId="ADAL" clId="{6F17B5A8-8938-4206-8B5F-1DF9007C99AC}" dt="2021-03-01T06:49:45.475" v="807" actId="14100"/>
          <ac:spMkLst>
            <pc:docMk/>
            <pc:sldMk cId="1235845528" sldId="637"/>
            <ac:spMk id="11" creationId="{5CB410A3-741D-4798-B113-600BAD33641A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  <pc:spChg chg="mod">
          <ac:chgData name="Zhao Jin" userId="cd05a825-544c-438a-9ba1-08e63db50b47" providerId="ADAL" clId="{D2C53CB4-D98E-4A4D-AB3B-F903C3FA77B9}" dt="2021-03-01T05:22:09.674" v="0" actId="20577"/>
          <ac:spMkLst>
            <pc:docMk/>
            <pc:sldMk cId="0" sldId="256"/>
            <ac:spMk id="8" creationId="{00000000-0000-0000-0000-000000000000}"/>
          </ac:spMkLst>
        </pc:spChg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  <pc:spChg chg="mod">
          <ac:chgData name="Zhao Jin" userId="cd05a825-544c-438a-9ba1-08e63db50b47" providerId="ADAL" clId="{D2C53CB4-D98E-4A4D-AB3B-F903C3FA77B9}" dt="2021-03-08T05:21:33.217" v="57" actId="2057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D2C53CB4-D98E-4A4D-AB3B-F903C3FA77B9}" dt="2021-03-08T05:22:28.711" v="207" actId="20577"/>
          <ac:spMkLst>
            <pc:docMk/>
            <pc:sldMk cId="830535321" sldId="603"/>
            <ac:spMk id="13" creationId="{2B89EFD4-1CE0-424E-8F8A-D7F3C08BDEC9}"/>
          </ac:spMkLst>
        </pc:spChg>
        <pc:spChg chg="del mod">
          <ac:chgData name="Zhao Jin" userId="cd05a825-544c-438a-9ba1-08e63db50b47" providerId="ADAL" clId="{D2C53CB4-D98E-4A4D-AB3B-F903C3FA77B9}" dt="2021-03-08T05:21:46.769" v="83" actId="478"/>
          <ac:spMkLst>
            <pc:docMk/>
            <pc:sldMk cId="830535321" sldId="603"/>
            <ac:spMk id="84" creationId="{C4E05674-68A2-0D4E-8B47-F7A2C6A6B76F}"/>
          </ac:spMkLst>
        </pc:spChg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  <pc:spChg chg="mod">
          <ac:chgData name="Zhao Jin" userId="cd05a825-544c-438a-9ba1-08e63db50b47" providerId="ADAL" clId="{D2C53CB4-D98E-4A4D-AB3B-F903C3FA77B9}" dt="2021-03-08T05:28:03.001" v="534" actId="20577"/>
          <ac:spMkLst>
            <pc:docMk/>
            <pc:sldMk cId="640598186" sldId="606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  <pc:spChg chg="mod">
          <ac:chgData name="Zhao Jin" userId="cd05a825-544c-438a-9ba1-08e63db50b47" providerId="ADAL" clId="{D2C53CB4-D98E-4A4D-AB3B-F903C3FA77B9}" dt="2021-03-08T05:36:39.052" v="539" actId="20577"/>
          <ac:spMkLst>
            <pc:docMk/>
            <pc:sldMk cId="3042096305" sldId="638"/>
            <ac:spMk id="9" creationId="{E822A0D5-9D76-43F4-AB94-614D7B22B21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0" creationId="{2EDFDD67-6333-9844-8194-21DDDD857199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3" creationId="{A6C30920-C994-477D-BF38-FB31A7971AB0}"/>
          </ac:spMkLst>
        </pc:spChg>
        <pc:spChg chg="add mod">
          <ac:chgData name="Zhao Jin" userId="cd05a825-544c-438a-9ba1-08e63db50b47" providerId="ADAL" clId="{D2C53CB4-D98E-4A4D-AB3B-F903C3FA77B9}" dt="2021-03-08T05:26:07.114" v="476" actId="14100"/>
          <ac:spMkLst>
            <pc:docMk/>
            <pc:sldMk cId="3042096305" sldId="638"/>
            <ac:spMk id="14" creationId="{CD66ED8D-22E9-46BD-B6B2-A4DE4AFD1420}"/>
          </ac:spMkLst>
        </pc:spChg>
        <pc:spChg chg="add mod">
          <ac:chgData name="Zhao Jin" userId="cd05a825-544c-438a-9ba1-08e63db50b47" providerId="ADAL" clId="{D2C53CB4-D98E-4A4D-AB3B-F903C3FA77B9}" dt="2021-03-08T05:25:58.556" v="475" actId="20577"/>
          <ac:spMkLst>
            <pc:docMk/>
            <pc:sldMk cId="3042096305" sldId="638"/>
            <ac:spMk id="15" creationId="{75BE2DD8-0814-4469-842A-A70512802926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6" creationId="{7D612F80-F399-47C0-9F5C-4D60AC2C8B4A}"/>
          </ac:spMkLst>
        </pc:spChg>
        <pc:spChg chg="del">
          <ac:chgData name="Zhao Jin" userId="cd05a825-544c-438a-9ba1-08e63db50b47" providerId="ADAL" clId="{D2C53CB4-D98E-4A4D-AB3B-F903C3FA77B9}" dt="2021-03-08T05:22:55.621" v="230" actId="478"/>
          <ac:spMkLst>
            <pc:docMk/>
            <pc:sldMk cId="3042096305" sldId="638"/>
            <ac:spMk id="17" creationId="{C3484D0C-7905-4424-BBC9-B23C55F335D2}"/>
          </ac:spMkLst>
        </pc:spChg>
        <pc:spChg chg="add mod">
          <ac:chgData name="Zhao Jin" userId="cd05a825-544c-438a-9ba1-08e63db50b47" providerId="ADAL" clId="{D2C53CB4-D98E-4A4D-AB3B-F903C3FA77B9}" dt="2021-03-08T05:26:51.198" v="520" actId="1076"/>
          <ac:spMkLst>
            <pc:docMk/>
            <pc:sldMk cId="3042096305" sldId="638"/>
            <ac:spMk id="18" creationId="{8EDF81D3-9BFD-4CE4-953A-D2263653293A}"/>
          </ac:spMkLst>
        </pc:spChg>
        <pc:spChg chg="mod">
          <ac:chgData name="Zhao Jin" userId="cd05a825-544c-438a-9ba1-08e63db50b47" providerId="ADAL" clId="{D2C53CB4-D98E-4A4D-AB3B-F903C3FA77B9}" dt="2021-03-08T05:22:53.079" v="229" actId="20577"/>
          <ac:spMkLst>
            <pc:docMk/>
            <pc:sldMk cId="3042096305" sldId="638"/>
            <ac:spMk id="14338" creationId="{00000000-0000-0000-0000-000000000000}"/>
          </ac:spMkLst>
        </pc:spChg>
        <pc:cxnChg chg="del mod">
          <ac:chgData name="Zhao Jin" userId="cd05a825-544c-438a-9ba1-08e63db50b47" providerId="ADAL" clId="{D2C53CB4-D98E-4A4D-AB3B-F903C3FA77B9}" dt="2021-03-08T05:22:55.621" v="230" actId="478"/>
          <ac:cxnSpMkLst>
            <pc:docMk/>
            <pc:sldMk cId="3042096305" sldId="638"/>
            <ac:cxnSpMk id="11" creationId="{3EB55ED0-34DD-3648-82BE-386DCFECCD9D}"/>
          </ac:cxnSpMkLst>
        </pc:cxnChg>
      </pc:sldChg>
    </pc:docChg>
  </pc:docChgLst>
  <pc:docChgLst>
    <pc:chgData name="Zhao Jin" userId="cd05a825-544c-438a-9ba1-08e63db50b47" providerId="ADAL" clId="{4396834B-C94C-4A03-BF7D-9E9F456CFBC2}"/>
    <pc:docChg chg="modSld">
      <pc:chgData name="Zhao Jin" userId="cd05a825-544c-438a-9ba1-08e63db50b47" providerId="ADAL" clId="{4396834B-C94C-4A03-BF7D-9E9F456CFBC2}" dt="2021-03-10T03:38:09.139" v="2"/>
      <pc:docMkLst>
        <pc:docMk/>
      </pc:docMkLst>
      <pc:sldChg chg="modSp mod">
        <pc:chgData name="Zhao Jin" userId="cd05a825-544c-438a-9ba1-08e63db50b47" providerId="ADAL" clId="{4396834B-C94C-4A03-BF7D-9E9F456CFBC2}" dt="2021-03-10T03:38:01.813" v="1" actId="20577"/>
        <pc:sldMkLst>
          <pc:docMk/>
          <pc:sldMk cId="0" sldId="256"/>
        </pc:sldMkLst>
        <pc:spChg chg="mod">
          <ac:chgData name="Zhao Jin" userId="cd05a825-544c-438a-9ba1-08e63db50b47" providerId="ADAL" clId="{4396834B-C94C-4A03-BF7D-9E9F456CFBC2}" dt="2021-03-10T03:38:01.813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4078418712" sldId="525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4078418712" sldId="525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427618944" sldId="553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542002799" sldId="602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1542002799" sldId="60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2489370454" sldId="605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2489370454" sldId="60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640598186" sldId="606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640598186" sldId="60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282410985" sldId="620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282410985" sldId="620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3503582036" sldId="622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3503582036" sldId="622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258830549" sldId="635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1258830549" sldId="635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1235845528" sldId="637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1235845528" sldId="63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4396834B-C94C-4A03-BF7D-9E9F456CFBC2}" dt="2021-03-10T03:38:09.139" v="2"/>
        <pc:sldMkLst>
          <pc:docMk/>
          <pc:sldMk cId="3042096305" sldId="638"/>
        </pc:sldMkLst>
        <pc:spChg chg="mod">
          <ac:chgData name="Zhao Jin" userId="cd05a825-544c-438a-9ba1-08e63db50b47" providerId="ADAL" clId="{4396834B-C94C-4A03-BF7D-9E9F456CFBC2}" dt="2021-03-10T03:38:09.139" v="2"/>
          <ac:spMkLst>
            <pc:docMk/>
            <pc:sldMk cId="3042096305" sldId="638"/>
            <ac:spMk id="7" creationId="{00000000-0000-0000-0000-000000000000}"/>
          </ac:spMkLst>
        </pc:spChg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  <pc:spChg chg="mod">
          <ac:chgData name="Zhao Jin" userId="cd05a825-544c-438a-9ba1-08e63db50b47" providerId="ADAL" clId="{39F94C1A-1739-2146-9770-28C6D97CD74A}" dt="2021-01-27T04:29:55.834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  <pc:spChg chg="del">
          <ac:chgData name="Zhao Jin" userId="cd05a825-544c-438a-9ba1-08e63db50b47" providerId="ADAL" clId="{39F94C1A-1739-2146-9770-28C6D97CD74A}" dt="2021-01-27T04:43:46.850" v="354" actId="478"/>
          <ac:spMkLst>
            <pc:docMk/>
            <pc:sldMk cId="1492339910" sldId="485"/>
            <ac:spMk id="4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7:40.798" v="599"/>
          <ac:spMkLst>
            <pc:docMk/>
            <pc:sldMk cId="1492339910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2.999" v="862" actId="20577"/>
          <ac:spMkLst>
            <pc:docMk/>
            <pc:sldMk cId="1492339910" sldId="485"/>
            <ac:spMk id="9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7.295" v="317" actId="478"/>
          <ac:spMkLst>
            <pc:docMk/>
            <pc:sldMk cId="1492339910" sldId="485"/>
            <ac:spMk id="10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5.310" v="316" actId="478"/>
          <ac:spMkLst>
            <pc:docMk/>
            <pc:sldMk cId="1492339910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9F94C1A-1739-2146-9770-28C6D97CD74A}" dt="2021-01-27T04:40:49.432" v="318" actId="478"/>
          <ac:spMkLst>
            <pc:docMk/>
            <pc:sldMk cId="1492339910" sldId="485"/>
            <ac:spMk id="12" creationId="{149FB3A4-124F-4FB3-9CA1-6EA45A21DCBC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3" creationId="{24ED3F77-DB19-42FF-90A5-6260114FAC12}"/>
          </ac:spMkLst>
        </pc:spChg>
        <pc:spChg chg="del">
          <ac:chgData name="Zhao Jin" userId="cd05a825-544c-438a-9ba1-08e63db50b47" providerId="ADAL" clId="{39F94C1A-1739-2146-9770-28C6D97CD74A}" dt="2021-01-27T04:40:42.420" v="315" actId="478"/>
          <ac:spMkLst>
            <pc:docMk/>
            <pc:sldMk cId="1492339910" sldId="485"/>
            <ac:spMk id="15" creationId="{F012405B-4106-42E1-B4DD-408829B80978}"/>
          </ac:spMkLst>
        </pc:spChg>
        <pc:spChg chg="add del mod">
          <ac:chgData name="Zhao Jin" userId="cd05a825-544c-438a-9ba1-08e63db50b47" providerId="ADAL" clId="{39F94C1A-1739-2146-9770-28C6D97CD74A}" dt="2021-01-27T04:45:39.221" v="490" actId="1036"/>
          <ac:spMkLst>
            <pc:docMk/>
            <pc:sldMk cId="1492339910" sldId="485"/>
            <ac:spMk id="16" creationId="{00000000-0000-0000-0000-000000000000}"/>
          </ac:spMkLst>
        </pc:spChg>
        <pc:spChg chg="add mod">
          <ac:chgData name="Zhao Jin" userId="cd05a825-544c-438a-9ba1-08e63db50b47" providerId="ADAL" clId="{39F94C1A-1739-2146-9770-28C6D97CD74A}" dt="2021-01-27T04:45:34.105" v="467" actId="1035"/>
          <ac:spMkLst>
            <pc:docMk/>
            <pc:sldMk cId="1492339910" sldId="485"/>
            <ac:spMk id="17" creationId="{99B30EFD-AC62-A84C-B568-481368C993F1}"/>
          </ac:spMkLst>
        </pc:spChg>
        <pc:spChg chg="add del mod">
          <ac:chgData name="Zhao Jin" userId="cd05a825-544c-438a-9ba1-08e63db50b47" providerId="ADAL" clId="{39F94C1A-1739-2146-9770-28C6D97CD74A}" dt="2021-01-27T04:47:53.374" v="602" actId="478"/>
          <ac:spMkLst>
            <pc:docMk/>
            <pc:sldMk cId="1492339910" sldId="485"/>
            <ac:spMk id="18" creationId="{2417973E-165D-694A-AEA8-79D7DFD0B597}"/>
          </ac:spMkLst>
        </pc:spChg>
        <pc:spChg chg="add del mod">
          <ac:chgData name="Zhao Jin" userId="cd05a825-544c-438a-9ba1-08e63db50b47" providerId="ADAL" clId="{39F94C1A-1739-2146-9770-28C6D97CD74A}" dt="2021-01-27T04:47:50.061" v="601" actId="478"/>
          <ac:spMkLst>
            <pc:docMk/>
            <pc:sldMk cId="1492339910" sldId="485"/>
            <ac:spMk id="19" creationId="{8282F378-0F90-294F-870B-F2F09C283C5C}"/>
          </ac:spMkLst>
        </pc:spChg>
        <pc:spChg chg="add del">
          <ac:chgData name="Zhao Jin" userId="cd05a825-544c-438a-9ba1-08e63db50b47" providerId="ADAL" clId="{39F94C1A-1739-2146-9770-28C6D97CD74A}" dt="2021-01-27T04:47:55.456" v="603" actId="478"/>
          <ac:spMkLst>
            <pc:docMk/>
            <pc:sldMk cId="1492339910" sldId="485"/>
            <ac:spMk id="20" creationId="{2EEE52AF-A282-4447-ABA3-05ADA8145D80}"/>
          </ac:spMkLst>
        </pc:spChg>
        <pc:spChg chg="add">
          <ac:chgData name="Zhao Jin" userId="cd05a825-544c-438a-9ba1-08e63db50b47" providerId="ADAL" clId="{39F94C1A-1739-2146-9770-28C6D97CD74A}" dt="2021-01-27T04:47:48.014" v="600"/>
          <ac:spMkLst>
            <pc:docMk/>
            <pc:sldMk cId="1492339910" sldId="485"/>
            <ac:spMk id="21" creationId="{92689133-78A2-474B-8354-D57F493DCCB4}"/>
          </ac:spMkLst>
        </pc:spChg>
        <pc:spChg chg="add mod">
          <ac:chgData name="Zhao Jin" userId="cd05a825-544c-438a-9ba1-08e63db50b47" providerId="ADAL" clId="{39F94C1A-1739-2146-9770-28C6D97CD74A}" dt="2021-01-27T04:48:08.158" v="649" actId="1038"/>
          <ac:spMkLst>
            <pc:docMk/>
            <pc:sldMk cId="1492339910" sldId="485"/>
            <ac:spMk id="22" creationId="{7399F68A-414A-A748-8512-49F618250290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3" creationId="{81265B68-2B22-9A4C-BCC7-9470D59EACF7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4" creationId="{62E951F5-1D1F-1E41-B308-90593A513B26}"/>
          </ac:spMkLst>
        </pc:spChg>
        <pc:spChg chg="add mod">
          <ac:chgData name="Zhao Jin" userId="cd05a825-544c-438a-9ba1-08e63db50b47" providerId="ADAL" clId="{39F94C1A-1739-2146-9770-28C6D97CD74A}" dt="2021-01-27T04:48:13.668" v="664" actId="1036"/>
          <ac:spMkLst>
            <pc:docMk/>
            <pc:sldMk cId="1492339910" sldId="485"/>
            <ac:spMk id="25" creationId="{548C2408-FEF5-6B41-AC1E-821AFC4D9357}"/>
          </ac:spMkLst>
        </pc:spChg>
        <pc:spChg chg="mod">
          <ac:chgData name="Zhao Jin" userId="cd05a825-544c-438a-9ba1-08e63db50b47" providerId="ADAL" clId="{39F94C1A-1739-2146-9770-28C6D97CD74A}" dt="2021-01-27T04:46:51.615" v="592" actId="207"/>
          <ac:spMkLst>
            <pc:docMk/>
            <pc:sldMk cId="1492339910" sldId="485"/>
            <ac:spMk id="25602" creationId="{00000000-0000-0000-0000-000000000000}"/>
          </ac:spMkLst>
        </pc:spChg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  <pc:spChg chg="add del mod">
          <ac:chgData name="Zhao Jin" userId="cd05a825-544c-438a-9ba1-08e63db50b47" providerId="ADAL" clId="{39F94C1A-1739-2146-9770-28C6D97CD74A}" dt="2021-01-27T04:53:57.743" v="834"/>
          <ac:spMkLst>
            <pc:docMk/>
            <pc:sldMk cId="2775173622" sldId="524"/>
            <ac:spMk id="3" creationId="{16229BDB-A02D-3C4E-BA53-DC1711B514A9}"/>
          </ac:spMkLst>
        </pc:spChg>
        <pc:spChg chg="mod">
          <ac:chgData name="Zhao Jin" userId="cd05a825-544c-438a-9ba1-08e63db50b47" providerId="ADAL" clId="{39F94C1A-1739-2146-9770-28C6D97CD74A}" dt="2021-01-27T04:51:01.708" v="730" actId="207"/>
          <ac:spMkLst>
            <pc:docMk/>
            <pc:sldMk cId="2775173622" sldId="524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02.548" v="843" actId="20577"/>
          <ac:spMkLst>
            <pc:docMk/>
            <pc:sldMk cId="2775173622" sldId="524"/>
            <ac:spMk id="9" creationId="{00000000-0000-0000-0000-000000000000}"/>
          </ac:spMkLst>
        </pc:spChg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  <pc:spChg chg="mod">
          <ac:chgData name="Zhao Jin" userId="cd05a825-544c-438a-9ba1-08e63db50b47" providerId="ADAL" clId="{39F94C1A-1739-2146-9770-28C6D97CD74A}" dt="2021-01-27T04:53:25.062" v="831" actId="20577"/>
          <ac:spMkLst>
            <pc:docMk/>
            <pc:sldMk cId="4078418712" sldId="525"/>
            <ac:spMk id="8" creationId="{00000000-0000-0000-0000-000000000000}"/>
          </ac:spMkLst>
        </pc:spChg>
        <pc:spChg chg="del mod">
          <ac:chgData name="Zhao Jin" userId="cd05a825-544c-438a-9ba1-08e63db50b47" providerId="ADAL" clId="{39F94C1A-1739-2146-9770-28C6D97CD74A}" dt="2021-01-27T04:52:08.857" v="794" actId="478"/>
          <ac:spMkLst>
            <pc:docMk/>
            <pc:sldMk cId="4078418712" sldId="525"/>
            <ac:spMk id="11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54:28.852" v="864" actId="20577"/>
          <ac:spMkLst>
            <pc:docMk/>
            <pc:sldMk cId="4078418712" sldId="525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  <pc:spChg chg="mod">
          <ac:chgData name="Zhao Jin" userId="cd05a825-544c-438a-9ba1-08e63db50b47" providerId="ADAL" clId="{39F94C1A-1739-2146-9770-28C6D97CD74A}" dt="2021-01-27T04:54:10.942" v="852" actId="20577"/>
          <ac:spMkLst>
            <pc:docMk/>
            <pc:sldMk cId="3949125736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3:45.953" v="38" actId="20577"/>
          <ac:spMkLst>
            <pc:docMk/>
            <pc:sldMk cId="3949125736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36.338" v="285" actId="5793"/>
          <ac:spMkLst>
            <pc:docMk/>
            <pc:sldMk cId="3949125736" sldId="548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46.979" v="294" actId="20577"/>
          <ac:spMkLst>
            <pc:docMk/>
            <pc:sldMk cId="3949125736" sldId="548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  <pc:spChg chg="mod">
          <ac:chgData name="Zhao Jin" userId="cd05a825-544c-438a-9ba1-08e63db50b47" providerId="ADAL" clId="{39F94C1A-1739-2146-9770-28C6D97CD74A}" dt="2021-01-27T04:54:14.716" v="857" actId="20577"/>
          <ac:spMkLst>
            <pc:docMk/>
            <pc:sldMk cId="2939077141" sldId="549"/>
            <ac:spMk id="7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9:02.694" v="297" actId="207"/>
          <ac:spMkLst>
            <pc:docMk/>
            <pc:sldMk cId="2939077141" sldId="549"/>
            <ac:spMk id="9" creationId="{00000000-0000-0000-0000-000000000000}"/>
          </ac:spMkLst>
        </pc:spChg>
        <pc:spChg chg="mod">
          <ac:chgData name="Zhao Jin" userId="cd05a825-544c-438a-9ba1-08e63db50b47" providerId="ADAL" clId="{39F94C1A-1739-2146-9770-28C6D97CD74A}" dt="2021-01-27T04:38:51.425" v="295"/>
          <ac:spMkLst>
            <pc:docMk/>
            <pc:sldMk cId="2939077141" sldId="549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E962FB48-A774-46D5-9A82-D859C958B9D9}"/>
    <pc:docChg chg="undo custSel addSld delSld modSld sldOrd">
      <pc:chgData name="Zhao Jin" userId="cd05a825-544c-438a-9ba1-08e63db50b47" providerId="ADAL" clId="{E962FB48-A774-46D5-9A82-D859C958B9D9}" dt="2021-04-12T04:22:07.534" v="3696" actId="20577"/>
      <pc:docMkLst>
        <pc:docMk/>
      </pc:docMkLst>
      <pc:sldChg chg="modSp mod">
        <pc:chgData name="Zhao Jin" userId="cd05a825-544c-438a-9ba1-08e63db50b47" providerId="ADAL" clId="{E962FB48-A774-46D5-9A82-D859C958B9D9}" dt="2021-03-30T07:28:23.649" v="47" actId="20577"/>
        <pc:sldMkLst>
          <pc:docMk/>
          <pc:sldMk cId="0" sldId="256"/>
        </pc:sldMkLst>
        <pc:spChg chg="mod">
          <ac:chgData name="Zhao Jin" userId="cd05a825-544c-438a-9ba1-08e63db50b47" providerId="ADAL" clId="{E962FB48-A774-46D5-9A82-D859C958B9D9}" dt="2021-03-30T07:28:23.649" v="47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3-30T07:28:19.971" v="4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add mod">
        <pc:chgData name="Zhao Jin" userId="cd05a825-544c-438a-9ba1-08e63db50b47" providerId="ADAL" clId="{E962FB48-A774-46D5-9A82-D859C958B9D9}" dt="2021-03-30T07:31:07.129" v="194" actId="6549"/>
        <pc:sldMkLst>
          <pc:docMk/>
          <pc:sldMk cId="2438607696" sldId="468"/>
        </pc:sldMkLst>
        <pc:spChg chg="mod">
          <ac:chgData name="Zhao Jin" userId="cd05a825-544c-438a-9ba1-08e63db50b47" providerId="ADAL" clId="{E962FB48-A774-46D5-9A82-D859C958B9D9}" dt="2021-03-30T07:31:07.129" v="194" actId="6549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3-30T07:28:51.379" v="8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3-30T07:30:42.643" v="158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E962FB48-A774-46D5-9A82-D859C958B9D9}" dt="2021-04-12T04:20:12.933" v="3507" actId="20577"/>
        <pc:sldMkLst>
          <pc:docMk/>
          <pc:sldMk cId="4078418712" sldId="525"/>
        </pc:sldMkLst>
        <pc:spChg chg="mod">
          <ac:chgData name="Zhao Jin" userId="cd05a825-544c-438a-9ba1-08e63db50b47" providerId="ADAL" clId="{E962FB48-A774-46D5-9A82-D859C958B9D9}" dt="2021-04-12T04:20:12.933" v="3507" actId="20577"/>
          <ac:spMkLst>
            <pc:docMk/>
            <pc:sldMk cId="4078418712" sldId="525"/>
            <ac:spMk id="8" creationId="{00000000-0000-0000-0000-000000000000}"/>
          </ac:spMkLst>
        </pc:spChg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E962FB48-A774-46D5-9A82-D859C958B9D9}" dt="2021-04-07T07:16:03.815" v="317" actId="20577"/>
        <pc:sldMkLst>
          <pc:docMk/>
          <pc:sldMk cId="1542002799" sldId="602"/>
        </pc:sldMkLst>
        <pc:spChg chg="mod">
          <ac:chgData name="Zhao Jin" userId="cd05a825-544c-438a-9ba1-08e63db50b47" providerId="ADAL" clId="{E962FB48-A774-46D5-9A82-D859C958B9D9}" dt="2021-03-30T07:31:08.812" v="195" actId="20577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4-07T07:16:03.815" v="317" actId="20577"/>
          <ac:spMkLst>
            <pc:docMk/>
            <pc:sldMk cId="1542002799" sldId="602"/>
            <ac:spMk id="8" creationId="{00000000-0000-0000-0000-000000000000}"/>
          </ac:spMkLst>
        </pc:spChg>
        <pc:spChg chg="del">
          <ac:chgData name="Zhao Jin" userId="cd05a825-544c-438a-9ba1-08e63db50b47" providerId="ADAL" clId="{E962FB48-A774-46D5-9A82-D859C958B9D9}" dt="2021-04-07T07:12:11.014" v="218" actId="478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E962FB48-A774-46D5-9A82-D859C958B9D9}" dt="2021-04-07T07:11:29.194" v="217" actId="20577"/>
          <ac:spMkLst>
            <pc:docMk/>
            <pc:sldMk cId="1542002799" sldId="602"/>
            <ac:spMk id="14338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E962FB48-A774-46D5-9A82-D859C958B9D9}" dt="2021-04-12T04:21:06.183" v="3576" actId="478"/>
        <pc:sldMkLst>
          <pc:docMk/>
          <pc:sldMk cId="4071526340" sldId="603"/>
        </pc:sldMkLst>
        <pc:spChg chg="add del mod">
          <ac:chgData name="Zhao Jin" userId="cd05a825-544c-438a-9ba1-08e63db50b47" providerId="ADAL" clId="{E962FB48-A774-46D5-9A82-D859C958B9D9}" dt="2021-04-12T04:21:06.183" v="3576" actId="478"/>
          <ac:spMkLst>
            <pc:docMk/>
            <pc:sldMk cId="4071526340" sldId="603"/>
            <ac:spMk id="2" creationId="{43199F39-1904-46AE-9D1C-5E94ECD09742}"/>
          </ac:spMkLst>
        </pc:spChg>
        <pc:spChg chg="mod">
          <ac:chgData name="Zhao Jin" userId="cd05a825-544c-438a-9ba1-08e63db50b47" providerId="ADAL" clId="{E962FB48-A774-46D5-9A82-D859C958B9D9}" dt="2021-04-12T04:17:42.125" v="3289" actId="20577"/>
          <ac:spMkLst>
            <pc:docMk/>
            <pc:sldMk cId="4071526340" sldId="603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E962FB48-A774-46D5-9A82-D859C958B9D9}" dt="2021-04-07T07:16:37.494" v="319"/>
        <pc:sldMkLst>
          <pc:docMk/>
          <pc:sldMk cId="22642075" sldId="604"/>
        </pc:sldMkLst>
      </pc:sldChg>
      <pc:sldChg chg="addSp delSp modSp add del mod">
        <pc:chgData name="Zhao Jin" userId="cd05a825-544c-438a-9ba1-08e63db50b47" providerId="ADAL" clId="{E962FB48-A774-46D5-9A82-D859C958B9D9}" dt="2021-04-07T08:08:57.340" v="3285" actId="1036"/>
        <pc:sldMkLst>
          <pc:docMk/>
          <pc:sldMk cId="3733356969" sldId="604"/>
        </pc:sldMkLst>
        <pc:spChg chg="add del mod">
          <ac:chgData name="Zhao Jin" userId="cd05a825-544c-438a-9ba1-08e63db50b47" providerId="ADAL" clId="{E962FB48-A774-46D5-9A82-D859C958B9D9}" dt="2021-04-07T07:49:00.541" v="2679"/>
          <ac:spMkLst>
            <pc:docMk/>
            <pc:sldMk cId="3733356969" sldId="604"/>
            <ac:spMk id="5" creationId="{3F9E8E12-CE38-44B2-8332-6811D4FA5C99}"/>
          </ac:spMkLst>
        </pc:spChg>
        <pc:spChg chg="add del mod">
          <ac:chgData name="Zhao Jin" userId="cd05a825-544c-438a-9ba1-08e63db50b47" providerId="ADAL" clId="{E962FB48-A774-46D5-9A82-D859C958B9D9}" dt="2021-04-07T07:49:02.001" v="2680" actId="478"/>
          <ac:spMkLst>
            <pc:docMk/>
            <pc:sldMk cId="3733356969" sldId="604"/>
            <ac:spMk id="6" creationId="{36D9E730-7506-4886-B44D-D9AE3637511C}"/>
          </ac:spMkLst>
        </pc:spChg>
        <pc:spChg chg="mod">
          <ac:chgData name="Zhao Jin" userId="cd05a825-544c-438a-9ba1-08e63db50b47" providerId="ADAL" clId="{E962FB48-A774-46D5-9A82-D859C958B9D9}" dt="2021-04-07T07:43:13.494" v="2642" actId="20577"/>
          <ac:spMkLst>
            <pc:docMk/>
            <pc:sldMk cId="3733356969" sldId="604"/>
            <ac:spMk id="8" creationId="{00000000-0000-0000-0000-000000000000}"/>
          </ac:spMkLst>
        </pc:spChg>
        <pc:spChg chg="add del">
          <ac:chgData name="Zhao Jin" userId="cd05a825-544c-438a-9ba1-08e63db50b47" providerId="ADAL" clId="{E962FB48-A774-46D5-9A82-D859C958B9D9}" dt="2021-04-07T07:42:24.724" v="2531" actId="22"/>
          <ac:spMkLst>
            <pc:docMk/>
            <pc:sldMk cId="3733356969" sldId="604"/>
            <ac:spMk id="9" creationId="{280BA9C9-AFFA-436B-8D07-17B25DA6B721}"/>
          </ac:spMkLst>
        </pc:spChg>
        <pc:spChg chg="add mod">
          <ac:chgData name="Zhao Jin" userId="cd05a825-544c-438a-9ba1-08e63db50b47" providerId="ADAL" clId="{E962FB48-A774-46D5-9A82-D859C958B9D9}" dt="2021-04-07T07:43:23.361" v="2645" actId="1076"/>
          <ac:spMkLst>
            <pc:docMk/>
            <pc:sldMk cId="3733356969" sldId="604"/>
            <ac:spMk id="10" creationId="{906FBB40-42E6-4F74-9943-3A5A31E2871B}"/>
          </ac:spMkLst>
        </pc:spChg>
        <pc:spChg chg="add mod">
          <ac:chgData name="Zhao Jin" userId="cd05a825-544c-438a-9ba1-08e63db50b47" providerId="ADAL" clId="{E962FB48-A774-46D5-9A82-D859C958B9D9}" dt="2021-04-07T07:49:17.150" v="2686"/>
          <ac:spMkLst>
            <pc:docMk/>
            <pc:sldMk cId="3733356969" sldId="604"/>
            <ac:spMk id="13" creationId="{206F468F-BAA5-45A6-BBA9-87C11B48A045}"/>
          </ac:spMkLst>
        </pc:spChg>
        <pc:spChg chg="mod">
          <ac:chgData name="Zhao Jin" userId="cd05a825-544c-438a-9ba1-08e63db50b47" providerId="ADAL" clId="{E962FB48-A774-46D5-9A82-D859C958B9D9}" dt="2021-04-07T07:49:59.211" v="2714" actId="20577"/>
          <ac:spMkLst>
            <pc:docMk/>
            <pc:sldMk cId="3733356969" sldId="604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E962FB48-A774-46D5-9A82-D859C958B9D9}" dt="2021-04-07T08:08:39.666" v="3274" actId="478"/>
          <ac:picMkLst>
            <pc:docMk/>
            <pc:sldMk cId="3733356969" sldId="604"/>
            <ac:picMk id="1026" creationId="{75E204DD-7983-40DB-9BB1-86508450AA46}"/>
          </ac:picMkLst>
        </pc:picChg>
        <pc:picChg chg="add mod">
          <ac:chgData name="Zhao Jin" userId="cd05a825-544c-438a-9ba1-08e63db50b47" providerId="ADAL" clId="{E962FB48-A774-46D5-9A82-D859C958B9D9}" dt="2021-04-07T07:49:11.582" v="2685" actId="14100"/>
          <ac:picMkLst>
            <pc:docMk/>
            <pc:sldMk cId="3733356969" sldId="604"/>
            <ac:picMk id="1028" creationId="{91D52B31-8115-4670-B67D-8278A23C3AF5}"/>
          </ac:picMkLst>
        </pc:picChg>
        <pc:picChg chg="add mod">
          <ac:chgData name="Zhao Jin" userId="cd05a825-544c-438a-9ba1-08e63db50b47" providerId="ADAL" clId="{E962FB48-A774-46D5-9A82-D859C958B9D9}" dt="2021-04-07T08:08:57.340" v="3285" actId="1036"/>
          <ac:picMkLst>
            <pc:docMk/>
            <pc:sldMk cId="3733356969" sldId="604"/>
            <ac:picMk id="1030" creationId="{FA6AF059-763C-4660-B4D7-B7898E9D9A1D}"/>
          </ac:picMkLst>
        </pc:picChg>
      </pc:sldChg>
      <pc:sldChg chg="modSp add mod">
        <pc:chgData name="Zhao Jin" userId="cd05a825-544c-438a-9ba1-08e63db50b47" providerId="ADAL" clId="{E962FB48-A774-46D5-9A82-D859C958B9D9}" dt="2021-04-07T07:37:39.672" v="2480" actId="20577"/>
        <pc:sldMkLst>
          <pc:docMk/>
          <pc:sldMk cId="1986457205" sldId="605"/>
        </pc:sldMkLst>
        <pc:spChg chg="mod">
          <ac:chgData name="Zhao Jin" userId="cd05a825-544c-438a-9ba1-08e63db50b47" providerId="ADAL" clId="{E962FB48-A774-46D5-9A82-D859C958B9D9}" dt="2021-04-07T07:37:39.672" v="2480" actId="20577"/>
          <ac:spMkLst>
            <pc:docMk/>
            <pc:sldMk cId="1986457205" sldId="605"/>
            <ac:spMk id="8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4-07T07:21:24.118" v="903" actId="20577"/>
          <ac:spMkLst>
            <pc:docMk/>
            <pc:sldMk cId="1986457205" sldId="605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2489370454" sldId="605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640598186" sldId="606"/>
        </pc:sldMkLst>
      </pc:sldChg>
      <pc:sldChg chg="modSp add del mod">
        <pc:chgData name="Zhao Jin" userId="cd05a825-544c-438a-9ba1-08e63db50b47" providerId="ADAL" clId="{E962FB48-A774-46D5-9A82-D859C958B9D9}" dt="2021-04-07T07:36:36.841" v="2403" actId="47"/>
        <pc:sldMkLst>
          <pc:docMk/>
          <pc:sldMk cId="3491841051" sldId="606"/>
        </pc:sldMkLst>
        <pc:spChg chg="mod">
          <ac:chgData name="Zhao Jin" userId="cd05a825-544c-438a-9ba1-08e63db50b47" providerId="ADAL" clId="{E962FB48-A774-46D5-9A82-D859C958B9D9}" dt="2021-04-07T07:26:26.697" v="1666" actId="27636"/>
          <ac:spMkLst>
            <pc:docMk/>
            <pc:sldMk cId="3491841051" sldId="606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E962FB48-A774-46D5-9A82-D859C958B9D9}" dt="2021-04-07T07:36:37.630" v="2404" actId="47"/>
        <pc:sldMkLst>
          <pc:docMk/>
          <pc:sldMk cId="3326857269" sldId="607"/>
        </pc:sldMkLst>
      </pc:sldChg>
      <pc:sldChg chg="modSp add mod">
        <pc:chgData name="Zhao Jin" userId="cd05a825-544c-438a-9ba1-08e63db50b47" providerId="ADAL" clId="{E962FB48-A774-46D5-9A82-D859C958B9D9}" dt="2021-04-12T04:18:08.127" v="3291" actId="6549"/>
        <pc:sldMkLst>
          <pc:docMk/>
          <pc:sldMk cId="244432225" sldId="608"/>
        </pc:sldMkLst>
        <pc:spChg chg="mod">
          <ac:chgData name="Zhao Jin" userId="cd05a825-544c-438a-9ba1-08e63db50b47" providerId="ADAL" clId="{E962FB48-A774-46D5-9A82-D859C958B9D9}" dt="2021-04-12T04:18:08.127" v="3291" actId="6549"/>
          <ac:spMkLst>
            <pc:docMk/>
            <pc:sldMk cId="244432225" sldId="608"/>
            <ac:spMk id="8" creationId="{00000000-0000-0000-0000-000000000000}"/>
          </ac:spMkLst>
        </pc:spChg>
      </pc:sldChg>
      <pc:sldChg chg="modSp add mod">
        <pc:chgData name="Zhao Jin" userId="cd05a825-544c-438a-9ba1-08e63db50b47" providerId="ADAL" clId="{E962FB48-A774-46D5-9A82-D859C958B9D9}" dt="2021-04-07T07:37:26.136" v="2470" actId="20577"/>
        <pc:sldMkLst>
          <pc:docMk/>
          <pc:sldMk cId="1540855360" sldId="609"/>
        </pc:sldMkLst>
        <pc:spChg chg="mod">
          <ac:chgData name="Zhao Jin" userId="cd05a825-544c-438a-9ba1-08e63db50b47" providerId="ADAL" clId="{E962FB48-A774-46D5-9A82-D859C958B9D9}" dt="2021-04-07T07:37:26.136" v="2470" actId="20577"/>
          <ac:spMkLst>
            <pc:docMk/>
            <pc:sldMk cId="1540855360" sldId="609"/>
            <ac:spMk id="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E962FB48-A774-46D5-9A82-D859C958B9D9}" dt="2021-04-07T08:08:14.638" v="3271" actId="14100"/>
        <pc:sldMkLst>
          <pc:docMk/>
          <pc:sldMk cId="1712697869" sldId="610"/>
        </pc:sldMkLst>
        <pc:spChg chg="add del mod">
          <ac:chgData name="Zhao Jin" userId="cd05a825-544c-438a-9ba1-08e63db50b47" providerId="ADAL" clId="{E962FB48-A774-46D5-9A82-D859C958B9D9}" dt="2021-04-07T07:59:34.597" v="3089" actId="478"/>
          <ac:spMkLst>
            <pc:docMk/>
            <pc:sldMk cId="1712697869" sldId="610"/>
            <ac:spMk id="3" creationId="{BA23D1D8-7AC7-4370-AC94-ADADF2DA101D}"/>
          </ac:spMkLst>
        </pc:spChg>
        <pc:spChg chg="del">
          <ac:chgData name="Zhao Jin" userId="cd05a825-544c-438a-9ba1-08e63db50b47" providerId="ADAL" clId="{E962FB48-A774-46D5-9A82-D859C958B9D9}" dt="2021-04-07T07:56:00.212" v="2999" actId="478"/>
          <ac:spMkLst>
            <pc:docMk/>
            <pc:sldMk cId="1712697869" sldId="610"/>
            <ac:spMk id="8" creationId="{00000000-0000-0000-0000-000000000000}"/>
          </ac:spMkLst>
        </pc:spChg>
        <pc:spChg chg="add del mod">
          <ac:chgData name="Zhao Jin" userId="cd05a825-544c-438a-9ba1-08e63db50b47" providerId="ADAL" clId="{E962FB48-A774-46D5-9A82-D859C958B9D9}" dt="2021-04-07T08:03:17.082" v="3203" actId="478"/>
          <ac:spMkLst>
            <pc:docMk/>
            <pc:sldMk cId="1712697869" sldId="610"/>
            <ac:spMk id="10" creationId="{A90F1E97-7227-472B-8CA1-955668744C11}"/>
          </ac:spMkLst>
        </pc:spChg>
        <pc:spChg chg="add mod">
          <ac:chgData name="Zhao Jin" userId="cd05a825-544c-438a-9ba1-08e63db50b47" providerId="ADAL" clId="{E962FB48-A774-46D5-9A82-D859C958B9D9}" dt="2021-04-07T08:01:03.914" v="3192" actId="20577"/>
          <ac:spMkLst>
            <pc:docMk/>
            <pc:sldMk cId="1712697869" sldId="610"/>
            <ac:spMk id="11" creationId="{69A4CC2F-16B6-4E5B-A069-E6FF53282629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5" creationId="{A2AE0C06-6BE2-4BCE-8D91-5228626B977D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6" creationId="{E59FD19E-2796-4307-9D5C-7D396CFDF47A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7" creationId="{B37B3090-71D4-403B-B42A-4C055F986455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8" creationId="{AE1CED99-3596-40CD-8160-C7F7233EBDC1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19" creationId="{B0A0DC41-2B58-4F27-BA7C-F74E92661582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0" creationId="{44EF99FC-D830-458E-817D-D83101543BF1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1" creationId="{A4533A59-CFFA-42AD-B880-5CB43A5EF208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2" creationId="{2F520014-CE85-46FA-AA7D-627D91B516A8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3" creationId="{6EB5254A-ED8C-4A70-8B9E-F20B04B7A98C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4" creationId="{16C03342-F621-4F8E-AC10-A4C6AAC52D10}"/>
          </ac:spMkLst>
        </pc:spChg>
        <pc:spChg chg="mod">
          <ac:chgData name="Zhao Jin" userId="cd05a825-544c-438a-9ba1-08e63db50b47" providerId="ADAL" clId="{E962FB48-A774-46D5-9A82-D859C958B9D9}" dt="2021-04-07T08:05:47.525" v="3207" actId="6549"/>
          <ac:spMkLst>
            <pc:docMk/>
            <pc:sldMk cId="1712697869" sldId="610"/>
            <ac:spMk id="27" creationId="{ECA89FD1-C160-4D7A-A671-46B353656EDE}"/>
          </ac:spMkLst>
        </pc:spChg>
        <pc:spChg chg="mod">
          <ac:chgData name="Zhao Jin" userId="cd05a825-544c-438a-9ba1-08e63db50b47" providerId="ADAL" clId="{E962FB48-A774-46D5-9A82-D859C958B9D9}" dt="2021-04-07T08:02:12.962" v="3197" actId="1076"/>
          <ac:spMkLst>
            <pc:docMk/>
            <pc:sldMk cId="1712697869" sldId="610"/>
            <ac:spMk id="29" creationId="{D1CF4FB4-C2A6-47AF-BDE0-11DC16E7EA57}"/>
          </ac:spMkLst>
        </pc:spChg>
        <pc:spChg chg="add del mod">
          <ac:chgData name="Zhao Jin" userId="cd05a825-544c-438a-9ba1-08e63db50b47" providerId="ADAL" clId="{E962FB48-A774-46D5-9A82-D859C958B9D9}" dt="2021-04-07T08:05:45.960" v="3206" actId="478"/>
          <ac:spMkLst>
            <pc:docMk/>
            <pc:sldMk cId="1712697869" sldId="610"/>
            <ac:spMk id="30" creationId="{53D02B81-1B08-4E48-8560-9C8260A7DF76}"/>
          </ac:spMkLst>
        </pc:spChg>
        <pc:spChg chg="add mod">
          <ac:chgData name="Zhao Jin" userId="cd05a825-544c-438a-9ba1-08e63db50b47" providerId="ADAL" clId="{E962FB48-A774-46D5-9A82-D859C958B9D9}" dt="2021-04-07T08:08:14.638" v="3271" actId="14100"/>
          <ac:spMkLst>
            <pc:docMk/>
            <pc:sldMk cId="1712697869" sldId="610"/>
            <ac:spMk id="38" creationId="{492DD4CD-F7FA-4041-AE0A-4D127950133A}"/>
          </ac:spMkLst>
        </pc:spChg>
        <pc:spChg chg="mod">
          <ac:chgData name="Zhao Jin" userId="cd05a825-544c-438a-9ba1-08e63db50b47" providerId="ADAL" clId="{E962FB48-A774-46D5-9A82-D859C958B9D9}" dt="2021-04-07T07:56:53.949" v="3009" actId="1076"/>
          <ac:spMkLst>
            <pc:docMk/>
            <pc:sldMk cId="1712697869" sldId="610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E962FB48-A774-46D5-9A82-D859C958B9D9}" dt="2021-04-07T08:05:45.960" v="3206" actId="478"/>
          <ac:grpSpMkLst>
            <pc:docMk/>
            <pc:sldMk cId="1712697869" sldId="610"/>
            <ac:grpSpMk id="13" creationId="{F8C2BFAE-9C73-44E5-8DDD-7A0E5039CB3C}"/>
          </ac:grpSpMkLst>
        </pc:grpChg>
        <pc:grpChg chg="mod">
          <ac:chgData name="Zhao Jin" userId="cd05a825-544c-438a-9ba1-08e63db50b47" providerId="ADAL" clId="{E962FB48-A774-46D5-9A82-D859C958B9D9}" dt="2021-04-07T08:02:12.962" v="3197" actId="1076"/>
          <ac:grpSpMkLst>
            <pc:docMk/>
            <pc:sldMk cId="1712697869" sldId="610"/>
            <ac:grpSpMk id="14" creationId="{2B94D13B-7AA8-41F9-BE91-F16B877883E5}"/>
          </ac:grpSpMkLst>
        </pc:grpChg>
        <pc:grpChg chg="add del mod">
          <ac:chgData name="Zhao Jin" userId="cd05a825-544c-438a-9ba1-08e63db50b47" providerId="ADAL" clId="{E962FB48-A774-46D5-9A82-D859C958B9D9}" dt="2021-04-07T08:05:48.668" v="3208" actId="478"/>
          <ac:grpSpMkLst>
            <pc:docMk/>
            <pc:sldMk cId="1712697869" sldId="610"/>
            <ac:grpSpMk id="25" creationId="{689FE226-5E55-47B6-9990-FA19F2304019}"/>
          </ac:grpSpMkLst>
        </pc:grpChg>
        <pc:picChg chg="add del mod modCrop">
          <ac:chgData name="Zhao Jin" userId="cd05a825-544c-438a-9ba1-08e63db50b47" providerId="ADAL" clId="{E962FB48-A774-46D5-9A82-D859C958B9D9}" dt="2021-04-07T08:07:22.710" v="3213" actId="478"/>
          <ac:picMkLst>
            <pc:docMk/>
            <pc:sldMk cId="1712697869" sldId="610"/>
            <ac:picMk id="5" creationId="{73DC4876-9F06-49B4-B542-02929A1E6BD9}"/>
          </ac:picMkLst>
        </pc:picChg>
        <pc:picChg chg="add mod">
          <ac:chgData name="Zhao Jin" userId="cd05a825-544c-438a-9ba1-08e63db50b47" providerId="ADAL" clId="{E962FB48-A774-46D5-9A82-D859C958B9D9}" dt="2021-04-07T08:07:54.011" v="3267" actId="1035"/>
          <ac:picMkLst>
            <pc:docMk/>
            <pc:sldMk cId="1712697869" sldId="610"/>
            <ac:picMk id="9" creationId="{2F29BC31-74A0-4B0D-88DC-A9BA2C71967B}"/>
          </ac:picMkLst>
        </pc:picChg>
        <pc:picChg chg="add del mod">
          <ac:chgData name="Zhao Jin" userId="cd05a825-544c-438a-9ba1-08e63db50b47" providerId="ADAL" clId="{E962FB48-A774-46D5-9A82-D859C958B9D9}" dt="2021-04-07T08:05:42.981" v="3204" actId="478"/>
          <ac:picMkLst>
            <pc:docMk/>
            <pc:sldMk cId="1712697869" sldId="610"/>
            <ac:picMk id="31" creationId="{22E40114-0EB8-442E-8C8E-3F4CA5D07E59}"/>
          </ac:picMkLst>
        </pc:picChg>
        <pc:picChg chg="add mod">
          <ac:chgData name="Zhao Jin" userId="cd05a825-544c-438a-9ba1-08e63db50b47" providerId="ADAL" clId="{E962FB48-A774-46D5-9A82-D859C958B9D9}" dt="2021-04-07T08:07:52.854" v="3256" actId="1036"/>
          <ac:picMkLst>
            <pc:docMk/>
            <pc:sldMk cId="1712697869" sldId="610"/>
            <ac:picMk id="33" creationId="{0DDCC793-94DB-4CAF-A769-F2B762469CC8}"/>
          </ac:picMkLst>
        </pc:picChg>
        <pc:picChg chg="add del mod">
          <ac:chgData name="Zhao Jin" userId="cd05a825-544c-438a-9ba1-08e63db50b47" providerId="ADAL" clId="{E962FB48-A774-46D5-9A82-D859C958B9D9}" dt="2021-04-07T07:57:25.486" v="3016" actId="478"/>
          <ac:picMkLst>
            <pc:docMk/>
            <pc:sldMk cId="1712697869" sldId="610"/>
            <ac:picMk id="3074" creationId="{1CC87D43-A269-4CD6-9207-4B51CB1C8B78}"/>
          </ac:picMkLst>
        </pc:picChg>
        <pc:picChg chg="add del mod">
          <ac:chgData name="Zhao Jin" userId="cd05a825-544c-438a-9ba1-08e63db50b47" providerId="ADAL" clId="{E962FB48-A774-46D5-9A82-D859C958B9D9}" dt="2021-04-07T08:03:12.251" v="3200" actId="478"/>
          <ac:picMkLst>
            <pc:docMk/>
            <pc:sldMk cId="1712697869" sldId="610"/>
            <ac:picMk id="3076" creationId="{D36B099C-B2D2-4CEB-839E-6DE8C98D1B8C}"/>
          </ac:picMkLst>
        </pc:picChg>
        <pc:cxnChg chg="mod">
          <ac:chgData name="Zhao Jin" userId="cd05a825-544c-438a-9ba1-08e63db50b47" providerId="ADAL" clId="{E962FB48-A774-46D5-9A82-D859C958B9D9}" dt="2021-04-07T08:02:12.962" v="3197" actId="1076"/>
          <ac:cxnSpMkLst>
            <pc:docMk/>
            <pc:sldMk cId="1712697869" sldId="610"/>
            <ac:cxnSpMk id="26" creationId="{D82E9F01-FD56-43B6-AE65-8DF76121531F}"/>
          </ac:cxnSpMkLst>
        </pc:cxnChg>
        <pc:cxnChg chg="mod">
          <ac:chgData name="Zhao Jin" userId="cd05a825-544c-438a-9ba1-08e63db50b47" providerId="ADAL" clId="{E962FB48-A774-46D5-9A82-D859C958B9D9}" dt="2021-04-07T08:02:12.962" v="3197" actId="1076"/>
          <ac:cxnSpMkLst>
            <pc:docMk/>
            <pc:sldMk cId="1712697869" sldId="610"/>
            <ac:cxnSpMk id="28" creationId="{F8924F82-96E8-48C9-B53C-E264F3B92B06}"/>
          </ac:cxnSpMkLst>
        </pc:cxnChg>
      </pc:sldChg>
      <pc:sldChg chg="addSp delSp modSp add mod modAnim">
        <pc:chgData name="Zhao Jin" userId="cd05a825-544c-438a-9ba1-08e63db50b47" providerId="ADAL" clId="{E962FB48-A774-46D5-9A82-D859C958B9D9}" dt="2021-04-12T04:19:37.279" v="3415" actId="20577"/>
        <pc:sldMkLst>
          <pc:docMk/>
          <pc:sldMk cId="875106389" sldId="611"/>
        </pc:sldMkLst>
        <pc:spChg chg="add del mod">
          <ac:chgData name="Zhao Jin" userId="cd05a825-544c-438a-9ba1-08e63db50b47" providerId="ADAL" clId="{E962FB48-A774-46D5-9A82-D859C958B9D9}" dt="2021-04-07T07:53:40.956" v="2803" actId="478"/>
          <ac:spMkLst>
            <pc:docMk/>
            <pc:sldMk cId="875106389" sldId="611"/>
            <ac:spMk id="3" creationId="{FDEDD2DF-50D7-425C-A821-A612961D8689}"/>
          </ac:spMkLst>
        </pc:spChg>
        <pc:spChg chg="add del mod">
          <ac:chgData name="Zhao Jin" userId="cd05a825-544c-438a-9ba1-08e63db50b47" providerId="ADAL" clId="{E962FB48-A774-46D5-9A82-D859C958B9D9}" dt="2021-04-07T07:54:30.407" v="2960" actId="478"/>
          <ac:spMkLst>
            <pc:docMk/>
            <pc:sldMk cId="875106389" sldId="611"/>
            <ac:spMk id="5" creationId="{23DA7B70-DBFD-4438-AA65-600E673D712A}"/>
          </ac:spMkLst>
        </pc:spChg>
        <pc:spChg chg="add del mod">
          <ac:chgData name="Zhao Jin" userId="cd05a825-544c-438a-9ba1-08e63db50b47" providerId="ADAL" clId="{E962FB48-A774-46D5-9A82-D859C958B9D9}" dt="2021-04-07T07:54:28.238" v="2959" actId="478"/>
          <ac:spMkLst>
            <pc:docMk/>
            <pc:sldMk cId="875106389" sldId="611"/>
            <ac:spMk id="8" creationId="{00000000-0000-0000-0000-000000000000}"/>
          </ac:spMkLst>
        </pc:spChg>
        <pc:spChg chg="del">
          <ac:chgData name="Zhao Jin" userId="cd05a825-544c-438a-9ba1-08e63db50b47" providerId="ADAL" clId="{E962FB48-A774-46D5-9A82-D859C958B9D9}" dt="2021-04-07T07:50:02.301" v="2715" actId="478"/>
          <ac:spMkLst>
            <pc:docMk/>
            <pc:sldMk cId="875106389" sldId="611"/>
            <ac:spMk id="10" creationId="{906FBB40-42E6-4F74-9943-3A5A31E2871B}"/>
          </ac:spMkLst>
        </pc:spChg>
        <pc:spChg chg="del">
          <ac:chgData name="Zhao Jin" userId="cd05a825-544c-438a-9ba1-08e63db50b47" providerId="ADAL" clId="{E962FB48-A774-46D5-9A82-D859C958B9D9}" dt="2021-04-07T07:50:02.301" v="2715" actId="478"/>
          <ac:spMkLst>
            <pc:docMk/>
            <pc:sldMk cId="875106389" sldId="611"/>
            <ac:spMk id="13" creationId="{206F468F-BAA5-45A6-BBA9-87C11B48A045}"/>
          </ac:spMkLst>
        </pc:spChg>
        <pc:spChg chg="add mod ord">
          <ac:chgData name="Zhao Jin" userId="cd05a825-544c-438a-9ba1-08e63db50b47" providerId="ADAL" clId="{E962FB48-A774-46D5-9A82-D859C958B9D9}" dt="2021-04-12T04:19:37.279" v="3415" actId="20577"/>
          <ac:spMkLst>
            <pc:docMk/>
            <pc:sldMk cId="875106389" sldId="611"/>
            <ac:spMk id="14" creationId="{B4F4E329-093E-49B3-B244-F0496FF22AB3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0" creationId="{F2A9998E-6DC3-4D04-B6BF-02AC1919E87F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1" creationId="{D9618AD3-49FC-4012-ABB9-754837305867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2" creationId="{D3C11458-41E0-4C28-9AE4-E4833039ABC7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3" creationId="{FC28A598-58A9-47D6-93A0-4AEE6F9D882F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4" creationId="{48EDE6BE-2BC0-413F-99AB-C32F2B20A0E9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5" creationId="{C507A2B1-7F52-4348-ADBD-F3D70C55AC41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6" creationId="{5D9D7D4C-3959-425A-8D34-AA1D04496140}"/>
          </ac:spMkLst>
        </pc:spChg>
        <pc:spChg chg="mod">
          <ac:chgData name="Zhao Jin" userId="cd05a825-544c-438a-9ba1-08e63db50b47" providerId="ADAL" clId="{E962FB48-A774-46D5-9A82-D859C958B9D9}" dt="2021-04-07T07:55:38.350" v="2976"/>
          <ac:spMkLst>
            <pc:docMk/>
            <pc:sldMk cId="875106389" sldId="611"/>
            <ac:spMk id="27" creationId="{6C1A6BD4-ED0A-4E5E-B138-A46F820DC112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0" creationId="{5DC3D4ED-F430-402C-90E2-7158170C8A68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1" creationId="{3DEE8F59-4FF0-4FD4-8F20-34C83A4ADD46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2" creationId="{16630434-E6C6-4DB4-B54D-80FE464E9A19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3" creationId="{1BE105D9-999F-4591-9AE9-15CD555F0FC8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4" creationId="{96682680-64EF-490C-BC3E-CE8A651EC144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5" creationId="{584DC6BF-FA0E-4A62-BF03-ECCE10CF287E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6" creationId="{D213FC0F-FE78-43C1-AA5C-C64C35051193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37" creationId="{0AF63532-0E1B-4364-8858-467390F6BB2B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0" creationId="{D226B7E0-5CD1-4F41-B0F7-1C280AC85B52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1" creationId="{A5EDB5A6-6EED-4C3E-85EC-D568DAF5B4D8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2" creationId="{19F588A2-7451-43AA-A1D8-828196EBC4C1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3" creationId="{85B8A849-EB01-4AFA-9423-137758B23C01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4" creationId="{6A3E211D-D420-4926-B6B1-E423C48E7D7B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5" creationId="{4B03A20E-BD7D-44F2-B3D5-91AB3DB08906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6" creationId="{06334304-F922-40AC-AAC6-099B217C4903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7" creationId="{11BE4A5D-4D01-4BF0-890A-090F4236F77A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8" creationId="{F098D2BE-E82E-4F95-B01D-A4AD73508BE5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49" creationId="{D5BC1053-DEF4-453B-8E95-B2585E6591B3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0" creationId="{21EB5388-B019-4BA1-81BC-DDA208438B2F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1" creationId="{81FB5BE1-6AE0-4F66-8A8E-FBA30629A204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2" creationId="{6C6E70B4-C769-4719-9CD4-19118B2C3C15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3" creationId="{180925D3-F400-446D-B71B-14FC90185A23}"/>
          </ac:spMkLst>
        </pc:spChg>
        <pc:spChg chg="mod">
          <ac:chgData name="Zhao Jin" userId="cd05a825-544c-438a-9ba1-08e63db50b47" providerId="ADAL" clId="{E962FB48-A774-46D5-9A82-D859C958B9D9}" dt="2021-04-07T07:58:36.406" v="3026" actId="1076"/>
          <ac:spMkLst>
            <pc:docMk/>
            <pc:sldMk cId="875106389" sldId="611"/>
            <ac:spMk id="54" creationId="{898EA268-D93E-4C9A-B1A3-07CB407CCF1F}"/>
          </ac:spMkLst>
        </pc:spChg>
        <pc:spChg chg="add del mod">
          <ac:chgData name="Zhao Jin" userId="cd05a825-544c-438a-9ba1-08e63db50b47" providerId="ADAL" clId="{E962FB48-A774-46D5-9A82-D859C958B9D9}" dt="2021-04-07T08:00:18.336" v="3112" actId="478"/>
          <ac:spMkLst>
            <pc:docMk/>
            <pc:sldMk cId="875106389" sldId="611"/>
            <ac:spMk id="55" creationId="{06F7E519-5BF5-4084-8E42-199B4D074EFD}"/>
          </ac:spMkLst>
        </pc:spChg>
        <pc:spChg chg="add del mod">
          <ac:chgData name="Zhao Jin" userId="cd05a825-544c-438a-9ba1-08e63db50b47" providerId="ADAL" clId="{E962FB48-A774-46D5-9A82-D859C958B9D9}" dt="2021-04-07T08:00:18.336" v="3112" actId="478"/>
          <ac:spMkLst>
            <pc:docMk/>
            <pc:sldMk cId="875106389" sldId="611"/>
            <ac:spMk id="56" creationId="{851B531C-3B94-4248-A1E1-A9FEBDCF355A}"/>
          </ac:spMkLst>
        </pc:spChg>
        <pc:spChg chg="add del mod">
          <ac:chgData name="Zhao Jin" userId="cd05a825-544c-438a-9ba1-08e63db50b47" providerId="ADAL" clId="{E962FB48-A774-46D5-9A82-D859C958B9D9}" dt="2021-04-07T08:00:18.336" v="3112" actId="478"/>
          <ac:spMkLst>
            <pc:docMk/>
            <pc:sldMk cId="875106389" sldId="611"/>
            <ac:spMk id="57" creationId="{508F5E7B-AF81-4CEB-B840-BE6F308CADC5}"/>
          </ac:spMkLst>
        </pc:spChg>
        <pc:spChg chg="del mod">
          <ac:chgData name="Zhao Jin" userId="cd05a825-544c-438a-9ba1-08e63db50b47" providerId="ADAL" clId="{E962FB48-A774-46D5-9A82-D859C958B9D9}" dt="2021-04-07T08:00:26.619" v="3115" actId="478"/>
          <ac:spMkLst>
            <pc:docMk/>
            <pc:sldMk cId="875106389" sldId="611"/>
            <ac:spMk id="60" creationId="{99DD6931-1576-410C-B22C-DEF249E961C1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1" creationId="{F0AAC96C-77B2-4347-80E1-38589739C1A5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2" creationId="{0C3EF8CA-B5B1-41CB-ABFE-9B1912313EA7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3" creationId="{B5115239-DF19-4381-A000-63C099F37020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4" creationId="{A76A3A62-DA69-4D35-8F61-457EE55F93D7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5" creationId="{525135C4-CC80-4A08-8160-D90776D62D6E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6" creationId="{0B7833B2-A739-43F9-8AA0-D74A7AB80D23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7" creationId="{CBD3A04C-AD2C-4E19-95B6-1E812C703CE0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8" creationId="{EC9D5FCF-882C-4FEC-9104-6929AE135FCC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69" creationId="{55D0321C-7940-4441-A6EF-7CD8A379F478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72" creationId="{5D4F842D-5394-45F5-81FD-D83A939D825D}"/>
          </ac:spMkLst>
        </pc:spChg>
        <pc:spChg chg="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74" creationId="{1DE21741-9449-4D08-89FF-45DD1EE0F29E}"/>
          </ac:spMkLst>
        </pc:spChg>
        <pc:spChg chg="add mod">
          <ac:chgData name="Zhao Jin" userId="cd05a825-544c-438a-9ba1-08e63db50b47" providerId="ADAL" clId="{E962FB48-A774-46D5-9A82-D859C958B9D9}" dt="2021-04-07T08:00:46.697" v="3160" actId="1037"/>
          <ac:spMkLst>
            <pc:docMk/>
            <pc:sldMk cId="875106389" sldId="611"/>
            <ac:spMk id="75" creationId="{7F53AE7C-9F57-4F49-B033-02A38B26286B}"/>
          </ac:spMkLst>
        </pc:spChg>
        <pc:spChg chg="mod">
          <ac:chgData name="Zhao Jin" userId="cd05a825-544c-438a-9ba1-08e63db50b47" providerId="ADAL" clId="{E962FB48-A774-46D5-9A82-D859C958B9D9}" dt="2021-04-07T07:49:52.809" v="2704" actId="5793"/>
          <ac:spMkLst>
            <pc:docMk/>
            <pc:sldMk cId="875106389" sldId="611"/>
            <ac:spMk id="14338" creationId="{00000000-0000-0000-0000-000000000000}"/>
          </ac:spMkLst>
        </pc:spChg>
        <pc:grpChg chg="add mod">
          <ac:chgData name="Zhao Jin" userId="cd05a825-544c-438a-9ba1-08e63db50b47" providerId="ADAL" clId="{E962FB48-A774-46D5-9A82-D859C958B9D9}" dt="2021-04-07T08:00:53.378" v="3175" actId="1035"/>
          <ac:grpSpMkLst>
            <pc:docMk/>
            <pc:sldMk cId="875106389" sldId="611"/>
            <ac:grpSpMk id="19" creationId="{E89FF6CA-6E23-4656-9D72-F8AC82FA5FD3}"/>
          </ac:grpSpMkLst>
        </pc:grpChg>
        <pc:grpChg chg="add del mod">
          <ac:chgData name="Zhao Jin" userId="cd05a825-544c-438a-9ba1-08e63db50b47" providerId="ADAL" clId="{E962FB48-A774-46D5-9A82-D859C958B9D9}" dt="2021-04-07T08:00:16.328" v="3110" actId="478"/>
          <ac:grpSpMkLst>
            <pc:docMk/>
            <pc:sldMk cId="875106389" sldId="611"/>
            <ac:grpSpMk id="28" creationId="{76AC03DE-B133-4D96-9E37-0DA85AB0CCC3}"/>
          </ac:grpSpMkLst>
        </pc:grpChg>
        <pc:grpChg chg="mod">
          <ac:chgData name="Zhao Jin" userId="cd05a825-544c-438a-9ba1-08e63db50b47" providerId="ADAL" clId="{E962FB48-A774-46D5-9A82-D859C958B9D9}" dt="2021-04-07T07:58:36.406" v="3026" actId="1076"/>
          <ac:grpSpMkLst>
            <pc:docMk/>
            <pc:sldMk cId="875106389" sldId="611"/>
            <ac:grpSpMk id="29" creationId="{928EE753-AF54-44E3-9631-8340A26FDCBF}"/>
          </ac:grpSpMkLst>
        </pc:grpChg>
        <pc:grpChg chg="mod">
          <ac:chgData name="Zhao Jin" userId="cd05a825-544c-438a-9ba1-08e63db50b47" providerId="ADAL" clId="{E962FB48-A774-46D5-9A82-D859C958B9D9}" dt="2021-04-07T07:58:36.406" v="3026" actId="1076"/>
          <ac:grpSpMkLst>
            <pc:docMk/>
            <pc:sldMk cId="875106389" sldId="611"/>
            <ac:grpSpMk id="38" creationId="{EF90EE4E-DA52-44CF-A160-54C008ED859C}"/>
          </ac:grpSpMkLst>
        </pc:grpChg>
        <pc:grpChg chg="mod">
          <ac:chgData name="Zhao Jin" userId="cd05a825-544c-438a-9ba1-08e63db50b47" providerId="ADAL" clId="{E962FB48-A774-46D5-9A82-D859C958B9D9}" dt="2021-04-07T07:58:36.406" v="3026" actId="1076"/>
          <ac:grpSpMkLst>
            <pc:docMk/>
            <pc:sldMk cId="875106389" sldId="611"/>
            <ac:grpSpMk id="39" creationId="{682BCADC-A732-4311-B882-43D8D67BBD65}"/>
          </ac:grpSpMkLst>
        </pc:grpChg>
        <pc:grpChg chg="add del mod">
          <ac:chgData name="Zhao Jin" userId="cd05a825-544c-438a-9ba1-08e63db50b47" providerId="ADAL" clId="{E962FB48-A774-46D5-9A82-D859C958B9D9}" dt="2021-04-07T08:00:26.619" v="3115" actId="478"/>
          <ac:grpSpMkLst>
            <pc:docMk/>
            <pc:sldMk cId="875106389" sldId="611"/>
            <ac:grpSpMk id="58" creationId="{1724D0B9-F129-4187-B494-DFBBC6CEBACD}"/>
          </ac:grpSpMkLst>
        </pc:grpChg>
        <pc:grpChg chg="mod">
          <ac:chgData name="Zhao Jin" userId="cd05a825-544c-438a-9ba1-08e63db50b47" providerId="ADAL" clId="{E962FB48-A774-46D5-9A82-D859C958B9D9}" dt="2021-04-07T08:00:46.697" v="3160" actId="1037"/>
          <ac:grpSpMkLst>
            <pc:docMk/>
            <pc:sldMk cId="875106389" sldId="611"/>
            <ac:grpSpMk id="59" creationId="{66F1C578-2D04-45E6-B2F4-A02163AFDAD1}"/>
          </ac:grpSpMkLst>
        </pc:grpChg>
        <pc:grpChg chg="add mod">
          <ac:chgData name="Zhao Jin" userId="cd05a825-544c-438a-9ba1-08e63db50b47" providerId="ADAL" clId="{E962FB48-A774-46D5-9A82-D859C958B9D9}" dt="2021-04-07T08:00:46.697" v="3160" actId="1037"/>
          <ac:grpSpMkLst>
            <pc:docMk/>
            <pc:sldMk cId="875106389" sldId="611"/>
            <ac:grpSpMk id="70" creationId="{E1458B6E-01D3-4848-9CDA-EB7E9BBFC690}"/>
          </ac:grpSpMkLst>
        </pc:grpChg>
        <pc:picChg chg="add del mod">
          <ac:chgData name="Zhao Jin" userId="cd05a825-544c-438a-9ba1-08e63db50b47" providerId="ADAL" clId="{E962FB48-A774-46D5-9A82-D859C958B9D9}" dt="2021-04-07T07:58:29.410" v="3024" actId="478"/>
          <ac:picMkLst>
            <pc:docMk/>
            <pc:sldMk cId="875106389" sldId="611"/>
            <ac:picMk id="9" creationId="{44510944-D7DF-420A-B338-9D964780D497}"/>
          </ac:picMkLst>
        </pc:picChg>
        <pc:picChg chg="del">
          <ac:chgData name="Zhao Jin" userId="cd05a825-544c-438a-9ba1-08e63db50b47" providerId="ADAL" clId="{E962FB48-A774-46D5-9A82-D859C958B9D9}" dt="2021-04-07T07:50:02.301" v="2715" actId="478"/>
          <ac:picMkLst>
            <pc:docMk/>
            <pc:sldMk cId="875106389" sldId="611"/>
            <ac:picMk id="1026" creationId="{75E204DD-7983-40DB-9BB1-86508450AA46}"/>
          </ac:picMkLst>
        </pc:picChg>
        <pc:picChg chg="del">
          <ac:chgData name="Zhao Jin" userId="cd05a825-544c-438a-9ba1-08e63db50b47" providerId="ADAL" clId="{E962FB48-A774-46D5-9A82-D859C958B9D9}" dt="2021-04-07T07:50:02.301" v="2715" actId="478"/>
          <ac:picMkLst>
            <pc:docMk/>
            <pc:sldMk cId="875106389" sldId="611"/>
            <ac:picMk id="1028" creationId="{91D52B31-8115-4670-B67D-8278A23C3AF5}"/>
          </ac:picMkLst>
        </pc:picChg>
        <pc:picChg chg="add del mod">
          <ac:chgData name="Zhao Jin" userId="cd05a825-544c-438a-9ba1-08e63db50b47" providerId="ADAL" clId="{E962FB48-A774-46D5-9A82-D859C958B9D9}" dt="2021-04-12T04:19:04.497" v="3317" actId="478"/>
          <ac:picMkLst>
            <pc:docMk/>
            <pc:sldMk cId="875106389" sldId="611"/>
            <ac:picMk id="2050" creationId="{92B3199D-D8B7-47AF-9D8A-85374B2D785B}"/>
          </ac:picMkLst>
        </pc:picChg>
        <pc:picChg chg="add del mod">
          <ac:chgData name="Zhao Jin" userId="cd05a825-544c-438a-9ba1-08e63db50b47" providerId="ADAL" clId="{E962FB48-A774-46D5-9A82-D859C958B9D9}" dt="2021-04-07T07:55:13.703" v="2968" actId="478"/>
          <ac:picMkLst>
            <pc:docMk/>
            <pc:sldMk cId="875106389" sldId="611"/>
            <ac:picMk id="2052" creationId="{7CF66D54-B20A-4E75-BA46-D6A7418FBC91}"/>
          </ac:picMkLst>
        </pc:picChg>
        <pc:cxnChg chg="mod">
          <ac:chgData name="Zhao Jin" userId="cd05a825-544c-438a-9ba1-08e63db50b47" providerId="ADAL" clId="{E962FB48-A774-46D5-9A82-D859C958B9D9}" dt="2021-04-07T08:00:46.697" v="3160" actId="1037"/>
          <ac:cxnSpMkLst>
            <pc:docMk/>
            <pc:sldMk cId="875106389" sldId="611"/>
            <ac:cxnSpMk id="71" creationId="{41C302FF-E5FE-4F58-8FBF-5FA0640A82EC}"/>
          </ac:cxnSpMkLst>
        </pc:cxnChg>
        <pc:cxnChg chg="mod">
          <ac:chgData name="Zhao Jin" userId="cd05a825-544c-438a-9ba1-08e63db50b47" providerId="ADAL" clId="{E962FB48-A774-46D5-9A82-D859C958B9D9}" dt="2021-04-07T08:00:46.697" v="3160" actId="1037"/>
          <ac:cxnSpMkLst>
            <pc:docMk/>
            <pc:sldMk cId="875106389" sldId="611"/>
            <ac:cxnSpMk id="73" creationId="{6B7DD045-A7D9-4016-8679-8920AE6B8DD4}"/>
          </ac:cxnSpMkLst>
        </pc:cxnChg>
      </pc:sldChg>
      <pc:sldChg chg="modSp add mod">
        <pc:chgData name="Zhao Jin" userId="cd05a825-544c-438a-9ba1-08e63db50b47" providerId="ADAL" clId="{E962FB48-A774-46D5-9A82-D859C958B9D9}" dt="2021-04-12T04:22:07.534" v="3696" actId="20577"/>
        <pc:sldMkLst>
          <pc:docMk/>
          <pc:sldMk cId="4053289514" sldId="612"/>
        </pc:sldMkLst>
        <pc:spChg chg="mod">
          <ac:chgData name="Zhao Jin" userId="cd05a825-544c-438a-9ba1-08e63db50b47" providerId="ADAL" clId="{E962FB48-A774-46D5-9A82-D859C958B9D9}" dt="2021-04-12T04:22:07.534" v="3696" actId="20577"/>
          <ac:spMkLst>
            <pc:docMk/>
            <pc:sldMk cId="4053289514" sldId="612"/>
            <ac:spMk id="8" creationId="{00000000-0000-0000-0000-000000000000}"/>
          </ac:spMkLst>
        </pc:spChg>
        <pc:spChg chg="mod">
          <ac:chgData name="Zhao Jin" userId="cd05a825-544c-438a-9ba1-08e63db50b47" providerId="ADAL" clId="{E962FB48-A774-46D5-9A82-D859C958B9D9}" dt="2021-04-12T04:21:55.857" v="3678"/>
          <ac:spMkLst>
            <pc:docMk/>
            <pc:sldMk cId="4053289514" sldId="612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282410985" sldId="620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3503582036" sldId="622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1258830549" sldId="635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1235845528" sldId="637"/>
        </pc:sldMkLst>
      </pc:sldChg>
      <pc:sldChg chg="del">
        <pc:chgData name="Zhao Jin" userId="cd05a825-544c-438a-9ba1-08e63db50b47" providerId="ADAL" clId="{E962FB48-A774-46D5-9A82-D859C958B9D9}" dt="2021-03-30T07:30:48.188" v="159" actId="47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2" creationId="{51C58C27-3B14-42B9-A7E7-EA4CB9CA7257}"/>
          </ac:spMkLst>
        </pc:spChg>
        <pc:spChg chg="mod">
          <ac:chgData name="Zhao Jin" userId="cd05a825-544c-438a-9ba1-08e63db50b47" providerId="ADAL" clId="{C328B041-D897-B548-9F0A-DA2B3CC3BF8E}" dt="2021-03-08T01:59:21.250" v="468" actId="20577"/>
          <ac:spMkLst>
            <pc:docMk/>
            <pc:sldMk cId="640598186" sldId="606"/>
            <ac:spMk id="8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1:57:38.912" v="292" actId="478"/>
          <ac:spMkLst>
            <pc:docMk/>
            <pc:sldMk cId="640598186" sldId="606"/>
            <ac:spMk id="11" creationId="{77437CA0-C20C-4626-A0E0-998E2B6D678A}"/>
          </ac:spMkLst>
        </pc:spChg>
        <pc:picChg chg="add del mod">
          <ac:chgData name="Zhao Jin" userId="cd05a825-544c-438a-9ba1-08e63db50b47" providerId="ADAL" clId="{C328B041-D897-B548-9F0A-DA2B3CC3BF8E}" dt="2021-03-08T01:57:23.305" v="289" actId="478"/>
          <ac:picMkLst>
            <pc:docMk/>
            <pc:sldMk cId="640598186" sldId="606"/>
            <ac:picMk id="3" creationId="{C72129A9-B0B8-864C-B99F-BE66C680F726}"/>
          </ac:picMkLst>
        </pc:picChg>
        <pc:picChg chg="add mod">
          <ac:chgData name="Zhao Jin" userId="cd05a825-544c-438a-9ba1-08e63db50b47" providerId="ADAL" clId="{C328B041-D897-B548-9F0A-DA2B3CC3BF8E}" dt="2021-03-08T01:59:34.595" v="472" actId="1076"/>
          <ac:picMkLst>
            <pc:docMk/>
            <pc:sldMk cId="640598186" sldId="606"/>
            <ac:picMk id="4" creationId="{1D40ECF6-344B-FE48-B159-24A367AE2581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5" creationId="{242BC886-F834-413A-AE89-A5BA4EA26039}"/>
          </ac:picMkLst>
        </pc:picChg>
        <pc:picChg chg="del mod">
          <ac:chgData name="Zhao Jin" userId="cd05a825-544c-438a-9ba1-08e63db50b47" providerId="ADAL" clId="{C328B041-D897-B548-9F0A-DA2B3CC3BF8E}" dt="2021-03-08T01:57:38.912" v="292" actId="478"/>
          <ac:picMkLst>
            <pc:docMk/>
            <pc:sldMk cId="640598186" sldId="606"/>
            <ac:picMk id="13" creationId="{099946CC-D55C-427B-87A8-2A28E4640BC5}"/>
          </ac:picMkLst>
        </pc:picChg>
        <pc:cxnChg chg="del mod">
          <ac:chgData name="Zhao Jin" userId="cd05a825-544c-438a-9ba1-08e63db50b47" providerId="ADAL" clId="{C328B041-D897-B548-9F0A-DA2B3CC3BF8E}" dt="2021-03-08T01:57:38.912" v="292" actId="478"/>
          <ac:cxnSpMkLst>
            <pc:docMk/>
            <pc:sldMk cId="640598186" sldId="606"/>
            <ac:cxnSpMk id="18" creationId="{370E7FFF-A963-44C1-90E8-1FD6843962A5}"/>
          </ac:cxnSpMkLst>
        </pc:cxnChg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  <pc:spChg chg="add">
          <ac:chgData name="Zhao Jin" userId="cd05a825-544c-438a-9ba1-08e63db50b47" providerId="ADAL" clId="{C328B041-D897-B548-9F0A-DA2B3CC3BF8E}" dt="2021-03-08T02:29:17.041" v="484"/>
          <ac:spMkLst>
            <pc:docMk/>
            <pc:sldMk cId="282410985" sldId="620"/>
            <ac:spMk id="10" creationId="{2EDFDD67-6333-9844-8194-21DDDD857199}"/>
          </ac:spMkLst>
        </pc:spChg>
        <pc:spChg chg="del">
          <ac:chgData name="Zhao Jin" userId="cd05a825-544c-438a-9ba1-08e63db50b47" providerId="ADAL" clId="{C328B041-D897-B548-9F0A-DA2B3CC3BF8E}" dt="2021-03-08T02:09:27.105" v="473" actId="478"/>
          <ac:spMkLst>
            <pc:docMk/>
            <pc:sldMk cId="282410985" sldId="620"/>
            <ac:spMk id="10" creationId="{DC015A31-59EB-4945-B34A-AB4D01672DA6}"/>
          </ac:spMkLst>
        </pc:spChg>
        <pc:spChg chg="mod">
          <ac:chgData name="Zhao Jin" userId="cd05a825-544c-438a-9ba1-08e63db50b47" providerId="ADAL" clId="{C328B041-D897-B548-9F0A-DA2B3CC3BF8E}" dt="2021-03-08T02:27:37.686" v="482" actId="368"/>
          <ac:spMkLst>
            <pc:docMk/>
            <pc:sldMk cId="282410985" sldId="620"/>
            <ac:spMk id="13" creationId="{A6C30920-C994-477D-BF38-FB31A7971AB0}"/>
          </ac:spMkLst>
        </pc:spChg>
        <pc:spChg chg="mod">
          <ac:chgData name="Zhao Jin" userId="cd05a825-544c-438a-9ba1-08e63db50b47" providerId="ADAL" clId="{C328B041-D897-B548-9F0A-DA2B3CC3BF8E}" dt="2021-03-08T02:26:37.837" v="474" actId="207"/>
          <ac:spMkLst>
            <pc:docMk/>
            <pc:sldMk cId="282410985" sldId="620"/>
            <ac:spMk id="16" creationId="{7D612F80-F399-47C0-9F5C-4D60AC2C8B4A}"/>
          </ac:spMkLst>
        </pc:spChg>
        <pc:spChg chg="mod">
          <ac:chgData name="Zhao Jin" userId="cd05a825-544c-438a-9ba1-08e63db50b47" providerId="ADAL" clId="{C328B041-D897-B548-9F0A-DA2B3CC3BF8E}" dt="2021-03-08T02:27:17.031" v="480" actId="20577"/>
          <ac:spMkLst>
            <pc:docMk/>
            <pc:sldMk cId="282410985" sldId="620"/>
            <ac:spMk id="17" creationId="{C3484D0C-7905-4424-BBC9-B23C55F335D2}"/>
          </ac:spMkLst>
        </pc:spChg>
        <pc:cxnChg chg="add">
          <ac:chgData name="Zhao Jin" userId="cd05a825-544c-438a-9ba1-08e63db50b47" providerId="ADAL" clId="{C328B041-D897-B548-9F0A-DA2B3CC3BF8E}" dt="2021-03-08T02:29:17.041" v="484"/>
          <ac:cxnSpMkLst>
            <pc:docMk/>
            <pc:sldMk cId="282410985" sldId="620"/>
            <ac:cxnSpMk id="11" creationId="{3EB55ED0-34DD-3648-82BE-386DCFECCD9D}"/>
          </ac:cxnSpMkLst>
        </pc:cxnChg>
        <pc:cxnChg chg="del mod">
          <ac:chgData name="Zhao Jin" userId="cd05a825-544c-438a-9ba1-08e63db50b47" providerId="ADAL" clId="{C328B041-D897-B548-9F0A-DA2B3CC3BF8E}" dt="2021-03-08T02:09:27.105" v="473" actId="478"/>
          <ac:cxnSpMkLst>
            <pc:docMk/>
            <pc:sldMk cId="282410985" sldId="620"/>
            <ac:cxnSpMk id="11" creationId="{692DA3A9-F762-430E-A74A-81B0C7CCC482}"/>
          </ac:cxnSpMkLst>
        </pc:cxnChg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  <pc:spChg chg="mod">
          <ac:chgData name="Zhao Jin" userId="cd05a825-544c-438a-9ba1-08e63db50b47" providerId="ADAL" clId="{C328B041-D897-B548-9F0A-DA2B3CC3BF8E}" dt="2021-03-08T02:30:07.762" v="498" actId="20577"/>
          <ac:spMkLst>
            <pc:docMk/>
            <pc:sldMk cId="1258830549" sldId="635"/>
            <ac:spMk id="13" creationId="{00000000-0000-0000-0000-000000000000}"/>
          </ac:spMkLst>
        </pc:spChg>
        <pc:spChg chg="del mod">
          <ac:chgData name="Zhao Jin" userId="cd05a825-544c-438a-9ba1-08e63db50b47" providerId="ADAL" clId="{C328B041-D897-B548-9F0A-DA2B3CC3BF8E}" dt="2021-03-08T02:30:29.708" v="502" actId="478"/>
          <ac:spMkLst>
            <pc:docMk/>
            <pc:sldMk cId="1258830549" sldId="635"/>
            <ac:spMk id="60" creationId="{3BA40477-BBC4-485C-A481-816E23593E32}"/>
          </ac:spMkLst>
        </pc:spChg>
      </pc:sldChg>
    </pc:docChg>
  </pc:docChgLst>
  <pc:docChgLst>
    <pc:chgData name="Zhao Jin" userId="cd05a825-544c-438a-9ba1-08e63db50b47" providerId="ADAL" clId="{58C03815-4E31-4955-A4FF-9C307A06DDB5}"/>
    <pc:docChg chg="undo custSel modSld">
      <pc:chgData name="Zhao Jin" userId="cd05a825-544c-438a-9ba1-08e63db50b47" providerId="ADAL" clId="{58C03815-4E31-4955-A4FF-9C307A06DDB5}" dt="2024-01-31T05:16:52.631" v="26"/>
      <pc:docMkLst>
        <pc:docMk/>
      </pc:docMkLst>
      <pc:sldChg chg="addSp modSp">
        <pc:chgData name="Zhao Jin" userId="cd05a825-544c-438a-9ba1-08e63db50b47" providerId="ADAL" clId="{58C03815-4E31-4955-A4FF-9C307A06DDB5}" dt="2024-01-31T05:13:36.886" v="0"/>
        <pc:sldMkLst>
          <pc:docMk/>
          <pc:sldMk cId="0" sldId="256"/>
        </pc:sldMkLst>
        <pc:spChg chg="add mod">
          <ac:chgData name="Zhao Jin" userId="cd05a825-544c-438a-9ba1-08e63db50b47" providerId="ADAL" clId="{58C03815-4E31-4955-A4FF-9C307A06DDB5}" dt="2024-01-31T05:13:36.886" v="0"/>
          <ac:spMkLst>
            <pc:docMk/>
            <pc:sldMk cId="0" sldId="256"/>
            <ac:spMk id="3" creationId="{9FF3ABFF-186A-9E9A-E2DA-7353E5AEDE82}"/>
          </ac:spMkLst>
        </pc:spChg>
        <pc:picChg chg="add mod">
          <ac:chgData name="Zhao Jin" userId="cd05a825-544c-438a-9ba1-08e63db50b47" providerId="ADAL" clId="{58C03815-4E31-4955-A4FF-9C307A06DDB5}" dt="2024-01-31T05:13:36.886" v="0"/>
          <ac:picMkLst>
            <pc:docMk/>
            <pc:sldMk cId="0" sldId="256"/>
            <ac:picMk id="2" creationId="{AD1A5B2C-4502-7337-B6D0-8684F0B243DF}"/>
          </ac:picMkLst>
        </pc:picChg>
      </pc:sldChg>
      <pc:sldChg chg="modSp mod">
        <pc:chgData name="Zhao Jin" userId="cd05a825-544c-438a-9ba1-08e63db50b47" providerId="ADAL" clId="{58C03815-4E31-4955-A4FF-9C307A06DDB5}" dt="2024-01-31T05:16:18.293" v="13" actId="27636"/>
        <pc:sldMkLst>
          <pc:docMk/>
          <pc:sldMk cId="2438607696" sldId="468"/>
        </pc:sldMkLst>
        <pc:spChg chg="mod">
          <ac:chgData name="Zhao Jin" userId="cd05a825-544c-438a-9ba1-08e63db50b47" providerId="ADAL" clId="{58C03815-4E31-4955-A4FF-9C307A06DDB5}" dt="2024-01-31T05:16:18.293" v="13" actId="27636"/>
          <ac:spMkLst>
            <pc:docMk/>
            <pc:sldMk cId="2438607696" sldId="468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58C03815-4E31-4955-A4FF-9C307A06DDB5}" dt="2024-01-31T05:16:52.631" v="26"/>
        <pc:sldMkLst>
          <pc:docMk/>
          <pc:sldMk cId="4078418712" sldId="525"/>
        </pc:sldMkLst>
        <pc:spChg chg="add mod">
          <ac:chgData name="Zhao Jin" userId="cd05a825-544c-438a-9ba1-08e63db50b47" providerId="ADAL" clId="{58C03815-4E31-4955-A4FF-9C307A06DDB5}" dt="2024-01-31T05:16:52.631" v="26"/>
          <ac:spMkLst>
            <pc:docMk/>
            <pc:sldMk cId="4078418712" sldId="525"/>
            <ac:spMk id="2" creationId="{6172AC33-6572-4278-0EAA-FB83F57774A9}"/>
          </ac:spMkLst>
        </pc:spChg>
        <pc:spChg chg="del">
          <ac:chgData name="Zhao Jin" userId="cd05a825-544c-438a-9ba1-08e63db50b47" providerId="ADAL" clId="{58C03815-4E31-4955-A4FF-9C307A06DDB5}" dt="2024-01-31T05:16:51.710" v="25" actId="478"/>
          <ac:spMkLst>
            <pc:docMk/>
            <pc:sldMk cId="4078418712" sldId="525"/>
            <ac:spMk id="43" creationId="{00000000-0000-0000-0000-000000000000}"/>
          </ac:spMkLst>
        </pc:spChg>
      </pc:sldChg>
      <pc:sldChg chg="modSp mod">
        <pc:chgData name="Zhao Jin" userId="cd05a825-544c-438a-9ba1-08e63db50b47" providerId="ADAL" clId="{58C03815-4E31-4955-A4FF-9C307A06DDB5}" dt="2024-01-31T05:16:18.298" v="15" actId="27636"/>
        <pc:sldMkLst>
          <pc:docMk/>
          <pc:sldMk cId="1542002799" sldId="602"/>
        </pc:sldMkLst>
        <pc:spChg chg="mod">
          <ac:chgData name="Zhao Jin" userId="cd05a825-544c-438a-9ba1-08e63db50b47" providerId="ADAL" clId="{58C03815-4E31-4955-A4FF-9C307A06DDB5}" dt="2024-01-31T05:16:18.298" v="15" actId="27636"/>
          <ac:spMkLst>
            <pc:docMk/>
            <pc:sldMk cId="1542002799" sldId="602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58C03815-4E31-4955-A4FF-9C307A06DDB5}" dt="2024-01-31T05:16:18.296" v="14" actId="27636"/>
        <pc:sldMkLst>
          <pc:docMk/>
          <pc:sldMk cId="4071526340" sldId="603"/>
        </pc:sldMkLst>
        <pc:spChg chg="mod">
          <ac:chgData name="Zhao Jin" userId="cd05a825-544c-438a-9ba1-08e63db50b47" providerId="ADAL" clId="{58C03815-4E31-4955-A4FF-9C307A06DDB5}" dt="2024-01-31T05:16:18.296" v="14" actId="27636"/>
          <ac:spMkLst>
            <pc:docMk/>
            <pc:sldMk cId="4071526340" sldId="603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58C03815-4E31-4955-A4FF-9C307A06DDB5}" dt="2024-01-31T05:16:37.568" v="24" actId="255"/>
        <pc:sldMkLst>
          <pc:docMk/>
          <pc:sldMk cId="3733356969" sldId="604"/>
        </pc:sldMkLst>
        <pc:spChg chg="mod">
          <ac:chgData name="Zhao Jin" userId="cd05a825-544c-438a-9ba1-08e63db50b47" providerId="ADAL" clId="{58C03815-4E31-4955-A4FF-9C307A06DDB5}" dt="2024-01-31T05:16:37.568" v="24" actId="255"/>
          <ac:spMkLst>
            <pc:docMk/>
            <pc:sldMk cId="3733356969" sldId="604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58C03815-4E31-4955-A4FF-9C307A06DDB5}" dt="2024-01-31T05:16:18.300" v="16" actId="27636"/>
        <pc:sldMkLst>
          <pc:docMk/>
          <pc:sldMk cId="1986457205" sldId="605"/>
        </pc:sldMkLst>
        <pc:spChg chg="mod">
          <ac:chgData name="Zhao Jin" userId="cd05a825-544c-438a-9ba1-08e63db50b47" providerId="ADAL" clId="{58C03815-4E31-4955-A4FF-9C307A06DDB5}" dt="2024-01-31T05:16:18.300" v="16" actId="27636"/>
          <ac:spMkLst>
            <pc:docMk/>
            <pc:sldMk cId="1986457205" sldId="605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58C03815-4E31-4955-A4FF-9C307A06DDB5}" dt="2024-01-31T05:16:18.302" v="17" actId="27636"/>
        <pc:sldMkLst>
          <pc:docMk/>
          <pc:sldMk cId="244432225" sldId="608"/>
        </pc:sldMkLst>
        <pc:spChg chg="mod">
          <ac:chgData name="Zhao Jin" userId="cd05a825-544c-438a-9ba1-08e63db50b47" providerId="ADAL" clId="{58C03815-4E31-4955-A4FF-9C307A06DDB5}" dt="2024-01-31T05:16:18.302" v="17" actId="27636"/>
          <ac:spMkLst>
            <pc:docMk/>
            <pc:sldMk cId="244432225" sldId="608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58C03815-4E31-4955-A4FF-9C307A06DDB5}" dt="2024-01-31T05:16:18.305" v="18" actId="27636"/>
        <pc:sldMkLst>
          <pc:docMk/>
          <pc:sldMk cId="1540855360" sldId="609"/>
        </pc:sldMkLst>
        <pc:spChg chg="mod">
          <ac:chgData name="Zhao Jin" userId="cd05a825-544c-438a-9ba1-08e63db50b47" providerId="ADAL" clId="{58C03815-4E31-4955-A4FF-9C307A06DDB5}" dt="2024-01-31T05:16:18.305" v="18" actId="27636"/>
          <ac:spMkLst>
            <pc:docMk/>
            <pc:sldMk cId="1540855360" sldId="609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58C03815-4E31-4955-A4FF-9C307A06DDB5}" dt="2024-01-31T05:16:18.322" v="22" actId="27636"/>
        <pc:sldMkLst>
          <pc:docMk/>
          <pc:sldMk cId="1712697869" sldId="610"/>
        </pc:sldMkLst>
        <pc:spChg chg="mod">
          <ac:chgData name="Zhao Jin" userId="cd05a825-544c-438a-9ba1-08e63db50b47" providerId="ADAL" clId="{58C03815-4E31-4955-A4FF-9C307A06DDB5}" dt="2024-01-31T05:16:18.322" v="22" actId="27636"/>
          <ac:spMkLst>
            <pc:docMk/>
            <pc:sldMk cId="1712697869" sldId="610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58C03815-4E31-4955-A4FF-9C307A06DDB5}" dt="2024-01-31T05:16:18.313" v="20" actId="27636"/>
        <pc:sldMkLst>
          <pc:docMk/>
          <pc:sldMk cId="875106389" sldId="611"/>
        </pc:sldMkLst>
        <pc:spChg chg="mod">
          <ac:chgData name="Zhao Jin" userId="cd05a825-544c-438a-9ba1-08e63db50b47" providerId="ADAL" clId="{58C03815-4E31-4955-A4FF-9C307A06DDB5}" dt="2024-01-31T05:16:18.313" v="20" actId="27636"/>
          <ac:spMkLst>
            <pc:docMk/>
            <pc:sldMk cId="875106389" sldId="611"/>
            <ac:spMk id="7" creationId="{00000000-0000-0000-0000-000000000000}"/>
          </ac:spMkLst>
        </pc:spChg>
      </pc:sldChg>
      <pc:sldChg chg="modSp mod">
        <pc:chgData name="Zhao Jin" userId="cd05a825-544c-438a-9ba1-08e63db50b47" providerId="ADAL" clId="{58C03815-4E31-4955-A4FF-9C307A06DDB5}" dt="2024-01-31T05:16:18.310" v="19" actId="27636"/>
        <pc:sldMkLst>
          <pc:docMk/>
          <pc:sldMk cId="4053289514" sldId="612"/>
        </pc:sldMkLst>
        <pc:spChg chg="mod">
          <ac:chgData name="Zhao Jin" userId="cd05a825-544c-438a-9ba1-08e63db50b47" providerId="ADAL" clId="{58C03815-4E31-4955-A4FF-9C307A06DDB5}" dt="2024-01-31T05:16:18.310" v="19" actId="27636"/>
          <ac:spMkLst>
            <pc:docMk/>
            <pc:sldMk cId="4053289514" sldId="612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3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2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1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8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6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pparchitecture.techtarget.com/definition/object-oriented-programming-OO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modernescpp.com/index.php/the-definition-of-functional-programm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go.net/en/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The Future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AD1A5B2C-4502-7337-B6D0-8684F0B24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F3ABFF-186A-9E9A-E2DA-7353E5AEDE8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To CS2030…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dirty="0"/>
              <a:t> - </a:t>
            </a:r>
            <a:fld id="{F7EC234A-9094-4BB8-9EA4-75ECDA8A365B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Modern Programming Paradigms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FBB40-42E6-4F74-9943-3A5A31E2871B}"/>
              </a:ext>
            </a:extLst>
          </p:cNvPr>
          <p:cNvSpPr txBox="1"/>
          <p:nvPr/>
        </p:nvSpPr>
        <p:spPr>
          <a:xfrm>
            <a:off x="1016465" y="5575289"/>
            <a:ext cx="3421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https://searchapparchitecture.techtarget.com/definition/object-oriented-programming-OOP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F468F-BAA5-45A6-BBA9-87C11B48A045}"/>
              </a:ext>
            </a:extLst>
          </p:cNvPr>
          <p:cNvSpPr txBox="1"/>
          <p:nvPr/>
        </p:nvSpPr>
        <p:spPr>
          <a:xfrm>
            <a:off x="4884256" y="5575289"/>
            <a:ext cx="4013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https://www.modernescpp.com/index.php/the-definition-of-functional-programming</a:t>
            </a:r>
            <a:endParaRPr lang="en-US" dirty="0"/>
          </a:p>
        </p:txBody>
      </p:sp>
      <p:pic>
        <p:nvPicPr>
          <p:cNvPr id="1028" name="Picture 4" descr="The Definition of Functional Programming - ModernesCpp.com">
            <a:extLst>
              <a:ext uri="{FF2B5EF4-FFF2-40B4-BE49-F238E27FC236}">
                <a16:creationId xmlns:a16="http://schemas.microsoft.com/office/drawing/2014/main" id="{91D52B31-8115-4670-B67D-8278A23C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20" y="1823307"/>
            <a:ext cx="3577948" cy="365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6AF059-763C-4660-B4D7-B7898E9D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5" y="1934887"/>
            <a:ext cx="3421117" cy="349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37676-9C4F-9E0F-4510-25E912AB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37333569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To CS2040…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9A4CC2F-16B6-4E5B-A069-E6FF53282629}"/>
              </a:ext>
            </a:extLst>
          </p:cNvPr>
          <p:cNvSpPr txBox="1">
            <a:spLocks/>
          </p:cNvSpPr>
          <p:nvPr/>
        </p:nvSpPr>
        <p:spPr>
          <a:xfrm>
            <a:off x="587375" y="1187450"/>
            <a:ext cx="8292856" cy="528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More about Data Structures and Algorithms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9BC31-74A0-4B0D-88DC-A9BA2C719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40" y="3465266"/>
            <a:ext cx="7400925" cy="2781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DDCC793-94DB-4CAF-A769-F2B762469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047" y="1825125"/>
            <a:ext cx="5893509" cy="152418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2DD4CD-F7FA-4041-AE0A-4D127950133A}"/>
              </a:ext>
            </a:extLst>
          </p:cNvPr>
          <p:cNvSpPr txBox="1"/>
          <p:nvPr/>
        </p:nvSpPr>
        <p:spPr>
          <a:xfrm>
            <a:off x="3421107" y="6292334"/>
            <a:ext cx="2538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https://visualgo.net/en/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323454-DE3E-435C-F29E-95B25BA2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7126978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All the best for your Final Assessments!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172AC33-6572-4278-0EAA-FB83F577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F872F-8723-3D89-E113-AB7BB267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Week 13: The Future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Exam Matters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CS2030 / CS2040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5DCDF6-31F8-DF16-621E-3099026B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Exam Matters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866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Date: 29 April 2021 (Thursday)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Time: 9am to 11am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Format: Face-to-face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Venue: LT15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Open Book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You can refer to printed/written notes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Calculators allowed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Although you do not need one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55BE47-9090-A931-610E-CD47176E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40715263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Exam Matters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Scope: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Units 1-29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Assignments 1-9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Tutorials 1-11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Format: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MCQs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Short Structured Questions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Long (Programming) Questions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49181-347E-15AE-72B5-2D07F111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MCQs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Understanding of Concepts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Tracing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Track inputs / intermediate results / outputs using tables and diagrams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Program Analysis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Time Complexity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46D815-82CB-AFBB-B149-54F0F8C7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9864572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Short Structured Questions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Tracing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Logical Thinking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Program Analysis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Assertion / Loop Invariant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DBDE6D-D00B-3CCF-6F5C-3E733D31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44322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Long Programming Questions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Coding on Paper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 Solving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Familiarity with C Syntax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Tracing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Track your own code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Factors beyond Correctness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Time Complexity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Memory Management 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6AB397-C290-7DDD-C1FF-D021011C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5408553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Help Session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22 April (Thu</a:t>
            </a:r>
            <a:r>
              <a:rPr lang="en-US" sz="2800"/>
              <a:t>), 2-4pm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Online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Past year paper + Q&amp;A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CE3413-B785-B352-FD19-B7FCC0D0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40532895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B4F4E329-093E-49B3-B244-F0496FF22AB3}"/>
              </a:ext>
            </a:extLst>
          </p:cNvPr>
          <p:cNvSpPr txBox="1">
            <a:spLocks/>
          </p:cNvSpPr>
          <p:nvPr/>
        </p:nvSpPr>
        <p:spPr>
          <a:xfrm>
            <a:off x="582439" y="1175418"/>
            <a:ext cx="8292856" cy="528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Mainly Procedural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Get input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Compute</a:t>
            </a:r>
          </a:p>
          <a:p>
            <a:pPr marL="896303" lvl="2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Compute intermediate results</a:t>
            </a:r>
          </a:p>
          <a:p>
            <a:pPr marL="896303" lvl="2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Compute final results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Print output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Simple Data Structures / Algorithms</a:t>
            </a:r>
            <a:endParaRPr lang="en-US" sz="2400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From CS1010…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grpSp>
        <p:nvGrpSpPr>
          <p:cNvPr id="19" name="Group 45">
            <a:extLst>
              <a:ext uri="{FF2B5EF4-FFF2-40B4-BE49-F238E27FC236}">
                <a16:creationId xmlns:a16="http://schemas.microsoft.com/office/drawing/2014/main" id="{E89FF6CA-6E23-4656-9D72-F8AC82FA5FD3}"/>
              </a:ext>
            </a:extLst>
          </p:cNvPr>
          <p:cNvGrpSpPr>
            <a:grpSpLocks/>
          </p:cNvGrpSpPr>
          <p:nvPr/>
        </p:nvGrpSpPr>
        <p:grpSpPr bwMode="auto">
          <a:xfrm>
            <a:off x="5446038" y="5184493"/>
            <a:ext cx="3249613" cy="1004888"/>
            <a:chOff x="1050323" y="4790303"/>
            <a:chExt cx="3249828" cy="10050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A9998E-6DC3-4D04-B6BF-02AC1919E87F}"/>
                </a:ext>
              </a:extLst>
            </p:cNvPr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618AD3-49FC-4012-ABB9-754837305867}"/>
                </a:ext>
              </a:extLst>
            </p:cNvPr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C11458-41E0-4C28-9AE4-E4833039ABC7}"/>
                </a:ext>
              </a:extLst>
            </p:cNvPr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FC28A598-58A9-47D6-93A0-4AEE6F9D8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48EDE6BE-2BC0-413F-99AB-C32F2B20A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C507A2B1-7F52-4348-ADBD-F3D70C55A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26" name="TextBox 41">
              <a:extLst>
                <a:ext uri="{FF2B5EF4-FFF2-40B4-BE49-F238E27FC236}">
                  <a16:creationId xmlns:a16="http://schemas.microsoft.com/office/drawing/2014/main" id="{5D9D7D4C-3959-425A-8D34-AA1D04496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27" name="Rectangle 44">
              <a:extLst>
                <a:ext uri="{FF2B5EF4-FFF2-40B4-BE49-F238E27FC236}">
                  <a16:creationId xmlns:a16="http://schemas.microsoft.com/office/drawing/2014/main" id="{6C1A6BD4-ED0A-4E5E-B138-A46F820DC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59" name="Group 187">
            <a:extLst>
              <a:ext uri="{FF2B5EF4-FFF2-40B4-BE49-F238E27FC236}">
                <a16:creationId xmlns:a16="http://schemas.microsoft.com/office/drawing/2014/main" id="{66F1C578-2D04-45E6-B2F4-A02163AFDAD1}"/>
              </a:ext>
            </a:extLst>
          </p:cNvPr>
          <p:cNvGrpSpPr>
            <a:grpSpLocks/>
          </p:cNvGrpSpPr>
          <p:nvPr/>
        </p:nvGrpSpPr>
        <p:grpSpPr bwMode="auto">
          <a:xfrm>
            <a:off x="550082" y="5789469"/>
            <a:ext cx="5037884" cy="399911"/>
            <a:chOff x="2460019" y="3608936"/>
            <a:chExt cx="5037744" cy="400110"/>
          </a:xfrm>
        </p:grpSpPr>
        <p:sp>
          <p:nvSpPr>
            <p:cNvPr id="61" name="TextBox 38">
              <a:extLst>
                <a:ext uri="{FF2B5EF4-FFF2-40B4-BE49-F238E27FC236}">
                  <a16:creationId xmlns:a16="http://schemas.microsoft.com/office/drawing/2014/main" id="{F0AAC96C-77B2-4347-80E1-38589739C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019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23</a:t>
              </a:r>
              <a:endParaRPr lang="en-SG" sz="2000" dirty="0"/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C3EF8CA-B5B1-41CB-ABFE-9B1912313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182" y="3608936"/>
              <a:ext cx="55816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17</a:t>
              </a:r>
              <a:endParaRPr lang="en-SG" sz="2000" dirty="0"/>
            </a:p>
          </p:txBody>
        </p:sp>
        <p:sp>
          <p:nvSpPr>
            <p:cNvPr id="63" name="TextBox 40">
              <a:extLst>
                <a:ext uri="{FF2B5EF4-FFF2-40B4-BE49-F238E27FC236}">
                  <a16:creationId xmlns:a16="http://schemas.microsoft.com/office/drawing/2014/main" id="{B5115239-DF19-4381-A000-63C099F37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345" y="3608936"/>
              <a:ext cx="56872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5</a:t>
              </a:r>
              <a:endParaRPr lang="en-SG" sz="2000" dirty="0"/>
            </a:p>
          </p:txBody>
        </p:sp>
        <p:sp>
          <p:nvSpPr>
            <p:cNvPr id="64" name="TextBox 41">
              <a:extLst>
                <a:ext uri="{FF2B5EF4-FFF2-40B4-BE49-F238E27FC236}">
                  <a16:creationId xmlns:a16="http://schemas.microsoft.com/office/drawing/2014/main" id="{A76A3A62-DA69-4D35-8F61-457EE55F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194" y="3608936"/>
              <a:ext cx="562219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12</a:t>
              </a:r>
              <a:endParaRPr lang="en-SG" sz="2000" dirty="0"/>
            </a:p>
          </p:txBody>
        </p:sp>
        <p:sp>
          <p:nvSpPr>
            <p:cNvPr id="65" name="TextBox 42">
              <a:extLst>
                <a:ext uri="{FF2B5EF4-FFF2-40B4-BE49-F238E27FC236}">
                  <a16:creationId xmlns:a16="http://schemas.microsoft.com/office/drawing/2014/main" id="{525135C4-CC80-4A08-8160-D90776D62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413" y="3608936"/>
              <a:ext cx="567464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38</a:t>
              </a:r>
              <a:endParaRPr lang="en-SG" sz="2000" dirty="0"/>
            </a:p>
          </p:txBody>
        </p:sp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id="{0B7833B2-A739-43F9-8AA0-D74A7AB80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878" y="3608936"/>
              <a:ext cx="568460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44</a:t>
              </a:r>
              <a:endParaRPr lang="en-SG" sz="2000" dirty="0"/>
            </a:p>
          </p:txBody>
        </p:sp>
        <p:sp>
          <p:nvSpPr>
            <p:cNvPr id="67" name="TextBox 44">
              <a:extLst>
                <a:ext uri="{FF2B5EF4-FFF2-40B4-BE49-F238E27FC236}">
                  <a16:creationId xmlns:a16="http://schemas.microsoft.com/office/drawing/2014/main" id="{CBD3A04C-AD2C-4E19-95B6-1E812C703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337" y="3608936"/>
              <a:ext cx="554502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77</a:t>
              </a:r>
              <a:endParaRPr lang="en-SG" sz="2000" dirty="0"/>
            </a:p>
          </p:txBody>
        </p:sp>
        <p:sp>
          <p:nvSpPr>
            <p:cNvPr id="68" name="TextBox 45">
              <a:extLst>
                <a:ext uri="{FF2B5EF4-FFF2-40B4-BE49-F238E27FC236}">
                  <a16:creationId xmlns:a16="http://schemas.microsoft.com/office/drawing/2014/main" id="{EC9D5FCF-882C-4FEC-9104-6929AE135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3839" y="3608936"/>
              <a:ext cx="554501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84</a:t>
              </a:r>
              <a:endParaRPr lang="en-SG" sz="2000" dirty="0"/>
            </a:p>
          </p:txBody>
        </p:sp>
        <p:sp>
          <p:nvSpPr>
            <p:cNvPr id="69" name="TextBox 46">
              <a:extLst>
                <a:ext uri="{FF2B5EF4-FFF2-40B4-BE49-F238E27FC236}">
                  <a16:creationId xmlns:a16="http://schemas.microsoft.com/office/drawing/2014/main" id="{55D0321C-7940-4441-A6EF-7CD8A379F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340" y="3608936"/>
              <a:ext cx="549423" cy="40011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90</a:t>
              </a:r>
              <a:endParaRPr lang="en-SG" sz="2000" dirty="0"/>
            </a:p>
          </p:txBody>
        </p:sp>
      </p:grpSp>
      <p:grpSp>
        <p:nvGrpSpPr>
          <p:cNvPr id="70" name="Group 133">
            <a:extLst>
              <a:ext uri="{FF2B5EF4-FFF2-40B4-BE49-F238E27FC236}">
                <a16:creationId xmlns:a16="http://schemas.microsoft.com/office/drawing/2014/main" id="{E1458B6E-01D3-4848-9CDA-EB7E9BBFC690}"/>
              </a:ext>
            </a:extLst>
          </p:cNvPr>
          <p:cNvGrpSpPr>
            <a:grpSpLocks/>
          </p:cNvGrpSpPr>
          <p:nvPr/>
        </p:nvGrpSpPr>
        <p:grpSpPr bwMode="auto">
          <a:xfrm>
            <a:off x="526311" y="5203524"/>
            <a:ext cx="2243461" cy="585787"/>
            <a:chOff x="3649905" y="2733282"/>
            <a:chExt cx="2241823" cy="586565"/>
          </a:xfrm>
        </p:grpSpPr>
        <p:cxnSp>
          <p:nvCxnSpPr>
            <p:cNvPr id="71" name="Straight Arrow Connector 123">
              <a:extLst>
                <a:ext uri="{FF2B5EF4-FFF2-40B4-BE49-F238E27FC236}">
                  <a16:creationId xmlns:a16="http://schemas.microsoft.com/office/drawing/2014/main" id="{41C302FF-E5FE-4F58-8FBF-5FA0640A82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81902" y="3074020"/>
              <a:ext cx="9097" cy="24582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124">
              <a:extLst>
                <a:ext uri="{FF2B5EF4-FFF2-40B4-BE49-F238E27FC236}">
                  <a16:creationId xmlns:a16="http://schemas.microsoft.com/office/drawing/2014/main" id="{5D4F842D-5394-45F5-81FD-D83A939D8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2823" y="2735466"/>
              <a:ext cx="5689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/>
                <a:t>last</a:t>
              </a:r>
              <a:endParaRPr lang="en-SG" sz="1600" dirty="0"/>
            </a:p>
          </p:txBody>
        </p:sp>
        <p:cxnSp>
          <p:nvCxnSpPr>
            <p:cNvPr id="73" name="Straight Arrow Connector 126">
              <a:extLst>
                <a:ext uri="{FF2B5EF4-FFF2-40B4-BE49-F238E27FC236}">
                  <a16:creationId xmlns:a16="http://schemas.microsoft.com/office/drawing/2014/main" id="{6B7DD045-A7D9-4016-8679-8920AE6B8DD4}"/>
                </a:ext>
              </a:extLst>
            </p:cNvPr>
            <p:cNvCxnSpPr>
              <a:cxnSpLocks noChangeShapeType="1"/>
              <a:stCxn id="74" idx="2"/>
            </p:cNvCxnSpPr>
            <p:nvPr/>
          </p:nvCxnSpPr>
          <p:spPr bwMode="auto">
            <a:xfrm>
              <a:off x="3935991" y="3072285"/>
              <a:ext cx="2" cy="247562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Rectangle 127">
              <a:extLst>
                <a:ext uri="{FF2B5EF4-FFF2-40B4-BE49-F238E27FC236}">
                  <a16:creationId xmlns:a16="http://schemas.microsoft.com/office/drawing/2014/main" id="{1DE21741-9449-4D08-89FF-45DD1EE0F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905" y="2733282"/>
              <a:ext cx="572173" cy="339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/>
                <a:t>max</a:t>
              </a:r>
              <a:endParaRPr lang="en-SG" sz="1600" dirty="0"/>
            </a:p>
          </p:txBody>
        </p:sp>
      </p:grpSp>
      <p:sp>
        <p:nvSpPr>
          <p:cNvPr id="75" name="Freeform 132">
            <a:extLst>
              <a:ext uri="{FF2B5EF4-FFF2-40B4-BE49-F238E27FC236}">
                <a16:creationId xmlns:a16="http://schemas.microsoft.com/office/drawing/2014/main" id="{7F53AE7C-9F57-4F49-B033-02A38B26286B}"/>
              </a:ext>
            </a:extLst>
          </p:cNvPr>
          <p:cNvSpPr>
            <a:spLocks/>
          </p:cNvSpPr>
          <p:nvPr/>
        </p:nvSpPr>
        <p:spPr bwMode="auto">
          <a:xfrm>
            <a:off x="1062009" y="5567068"/>
            <a:ext cx="1271315" cy="161925"/>
          </a:xfrm>
          <a:custGeom>
            <a:avLst/>
            <a:gdLst>
              <a:gd name="T0" fmla="*/ 0 w 646176"/>
              <a:gd name="T1" fmla="*/ 3 h 331216"/>
              <a:gd name="T2" fmla="*/ 0 w 646176"/>
              <a:gd name="T3" fmla="*/ 0 h 331216"/>
              <a:gd name="T4" fmla="*/ 0 w 646176"/>
              <a:gd name="T5" fmla="*/ 3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7EE4A7-A165-B2D0-E088-34C29520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875106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</TotalTime>
  <Words>410</Words>
  <Application>Microsoft Office PowerPoint</Application>
  <PresentationFormat>On-screen Show (4:3)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Clarity</vt:lpstr>
      <vt:lpstr>PowerPoint Presentation</vt:lpstr>
      <vt:lpstr>Week 13: The Future</vt:lpstr>
      <vt:lpstr>Exam Matters</vt:lpstr>
      <vt:lpstr>Exam Matters</vt:lpstr>
      <vt:lpstr>Tips</vt:lpstr>
      <vt:lpstr>Tips</vt:lpstr>
      <vt:lpstr>Tips</vt:lpstr>
      <vt:lpstr>Help Session</vt:lpstr>
      <vt:lpstr>From CS1010…</vt:lpstr>
      <vt:lpstr>To CS2030…</vt:lpstr>
      <vt:lpstr>To CS2040…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</cp:revision>
  <cp:lastPrinted>2014-06-20T04:24:53Z</cp:lastPrinted>
  <dcterms:created xsi:type="dcterms:W3CDTF">1998-09-05T15:03:32Z</dcterms:created>
  <dcterms:modified xsi:type="dcterms:W3CDTF">2024-02-01T09:48:49Z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