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617" r:id="rId4"/>
    <p:sldId id="644" r:id="rId5"/>
    <p:sldId id="645" r:id="rId6"/>
    <p:sldId id="636" r:id="rId7"/>
    <p:sldId id="647" r:id="rId8"/>
    <p:sldId id="646" r:id="rId9"/>
    <p:sldId id="648" r:id="rId10"/>
    <p:sldId id="650" r:id="rId11"/>
    <p:sldId id="649" r:id="rId12"/>
    <p:sldId id="637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FFFF"/>
    <a:srgbClr val="66FFFF"/>
    <a:srgbClr val="00CCFF"/>
    <a:srgbClr val="FFFF99"/>
    <a:srgbClr val="0099FF"/>
    <a:srgbClr val="6699FF"/>
    <a:srgbClr val="0066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227283-B729-4E9B-B6ED-5BA15A82B9AF}" v="3" dt="2024-01-31T05:43:37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75" d="100"/>
          <a:sy n="75" d="100"/>
        </p:scale>
        <p:origin x="10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8B992D7B-B2F5-489C-9EBA-D7AA4DE45278}"/>
    <pc:docChg chg="undo redo custSel addSld delSld modSld sldOrd modMainMaster">
      <pc:chgData name="Zhao Jin" userId="cd05a825-544c-438a-9ba1-08e63db50b47" providerId="ADAL" clId="{8B992D7B-B2F5-489C-9EBA-D7AA4DE45278}" dt="2021-03-15T03:19:35.164" v="3437" actId="207"/>
      <pc:docMkLst>
        <pc:docMk/>
      </pc:docMkLst>
      <pc:sldChg chg="modSp mod">
        <pc:chgData name="Zhao Jin" userId="cd05a825-544c-438a-9ba1-08e63db50b47" providerId="ADAL" clId="{8B992D7B-B2F5-489C-9EBA-D7AA4DE45278}" dt="2021-03-10T03:41:30.391" v="18" actId="20577"/>
        <pc:sldMkLst>
          <pc:docMk/>
          <pc:sldMk cId="0" sldId="256"/>
        </pc:sldMkLst>
        <pc:spChg chg="mod">
          <ac:chgData name="Zhao Jin" userId="cd05a825-544c-438a-9ba1-08e63db50b47" providerId="ADAL" clId="{8B992D7B-B2F5-489C-9EBA-D7AA4DE45278}" dt="2021-03-10T03:41:25.50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3:41:30.391" v="1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8B992D7B-B2F5-489C-9EBA-D7AA4DE45278}" dt="2021-03-10T05:31:54.190" v="528" actId="20577"/>
        <pc:sldMkLst>
          <pc:docMk/>
          <pc:sldMk cId="2438607696" sldId="468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3:41:43.349" v="51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5:31:54.190" v="528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8B992D7B-B2F5-489C-9EBA-D7AA4DE45278}" dt="2021-03-10T06:34:16.764" v="3435" actId="47"/>
        <pc:sldMkLst>
          <pc:docMk/>
          <pc:sldMk cId="1067695719" sldId="526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B992D7B-B2F5-489C-9EBA-D7AA4DE45278}" dt="2021-03-10T06:07:51.327" v="1988" actId="47"/>
        <pc:sldMkLst>
          <pc:docMk/>
          <pc:sldMk cId="1427618944" sldId="553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8B992D7B-B2F5-489C-9EBA-D7AA4DE45278}" dt="2021-03-10T05:26:25.868" v="210" actId="20577"/>
        <pc:sldMkLst>
          <pc:docMk/>
          <pc:sldMk cId="1813128722" sldId="617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5:25:29.984" v="189" actId="20577"/>
          <ac:spMkLst>
            <pc:docMk/>
            <pc:sldMk cId="1813128722" sldId="617"/>
            <ac:spMk id="13" creationId="{00000000-0000-0000-0000-000000000000}"/>
          </ac:spMkLst>
        </pc:spChg>
        <pc:spChg chg="del">
          <ac:chgData name="Zhao Jin" userId="cd05a825-544c-438a-9ba1-08e63db50b47" providerId="ADAL" clId="{8B992D7B-B2F5-489C-9EBA-D7AA4DE45278}" dt="2021-03-10T05:24:11.574" v="53" actId="478"/>
          <ac:spMkLst>
            <pc:docMk/>
            <pc:sldMk cId="1813128722" sldId="617"/>
            <ac:spMk id="17" creationId="{00000000-0000-0000-0000-000000000000}"/>
          </ac:spMkLst>
        </pc:spChg>
        <pc:spChg chg="del mod">
          <ac:chgData name="Zhao Jin" userId="cd05a825-544c-438a-9ba1-08e63db50b47" providerId="ADAL" clId="{8B992D7B-B2F5-489C-9EBA-D7AA4DE45278}" dt="2021-03-10T05:24:16.821" v="56" actId="478"/>
          <ac:spMkLst>
            <pc:docMk/>
            <pc:sldMk cId="1813128722" sldId="617"/>
            <ac:spMk id="20" creationId="{00000000-0000-0000-0000-000000000000}"/>
          </ac:spMkLst>
        </pc:spChg>
        <pc:spChg chg="del">
          <ac:chgData name="Zhao Jin" userId="cd05a825-544c-438a-9ba1-08e63db50b47" providerId="ADAL" clId="{8B992D7B-B2F5-489C-9EBA-D7AA4DE45278}" dt="2021-03-10T05:24:11.574" v="53" actId="478"/>
          <ac:spMkLst>
            <pc:docMk/>
            <pc:sldMk cId="1813128722" sldId="617"/>
            <ac:spMk id="66" creationId="{00000000-0000-0000-0000-000000000000}"/>
          </ac:spMkLst>
        </pc:spChg>
        <pc:spChg chg="del">
          <ac:chgData name="Zhao Jin" userId="cd05a825-544c-438a-9ba1-08e63db50b47" providerId="ADAL" clId="{8B992D7B-B2F5-489C-9EBA-D7AA4DE45278}" dt="2021-03-10T05:24:11.574" v="53" actId="478"/>
          <ac:spMkLst>
            <pc:docMk/>
            <pc:sldMk cId="1813128722" sldId="617"/>
            <ac:spMk id="67" creationId="{00000000-0000-0000-0000-000000000000}"/>
          </ac:spMkLst>
        </pc:spChg>
        <pc:spChg chg="del">
          <ac:chgData name="Zhao Jin" userId="cd05a825-544c-438a-9ba1-08e63db50b47" providerId="ADAL" clId="{8B992D7B-B2F5-489C-9EBA-D7AA4DE45278}" dt="2021-03-10T05:24:11.574" v="53" actId="478"/>
          <ac:spMkLst>
            <pc:docMk/>
            <pc:sldMk cId="1813128722" sldId="617"/>
            <ac:spMk id="68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5:26:25.868" v="210" actId="20577"/>
          <ac:spMkLst>
            <pc:docMk/>
            <pc:sldMk cId="1813128722" sldId="617"/>
            <ac:spMk id="14338" creationId="{00000000-0000-0000-0000-000000000000}"/>
          </ac:spMkLst>
        </pc:spChg>
        <pc:grpChg chg="del">
          <ac:chgData name="Zhao Jin" userId="cd05a825-544c-438a-9ba1-08e63db50b47" providerId="ADAL" clId="{8B992D7B-B2F5-489C-9EBA-D7AA4DE45278}" dt="2021-03-10T05:24:20.662" v="57" actId="478"/>
          <ac:grpSpMkLst>
            <pc:docMk/>
            <pc:sldMk cId="1813128722" sldId="617"/>
            <ac:grpSpMk id="21" creationId="{00000000-0000-0000-0000-000000000000}"/>
          </ac:grpSpMkLst>
        </pc:grpChg>
        <pc:grpChg chg="del">
          <ac:chgData name="Zhao Jin" userId="cd05a825-544c-438a-9ba1-08e63db50b47" providerId="ADAL" clId="{8B992D7B-B2F5-489C-9EBA-D7AA4DE45278}" dt="2021-03-10T05:24:11.574" v="53" actId="478"/>
          <ac:grpSpMkLst>
            <pc:docMk/>
            <pc:sldMk cId="1813128722" sldId="617"/>
            <ac:grpSpMk id="39" creationId="{00000000-0000-0000-0000-000000000000}"/>
          </ac:grpSpMkLst>
        </pc:grpChg>
        <pc:picChg chg="add mod">
          <ac:chgData name="Zhao Jin" userId="cd05a825-544c-438a-9ba1-08e63db50b47" providerId="ADAL" clId="{8B992D7B-B2F5-489C-9EBA-D7AA4DE45278}" dt="2021-03-10T05:25:40.299" v="192" actId="1076"/>
          <ac:picMkLst>
            <pc:docMk/>
            <pc:sldMk cId="1813128722" sldId="617"/>
            <ac:picMk id="1026" creationId="{CB816711-2D1E-4C3C-8244-FC767C732186}"/>
          </ac:picMkLst>
        </pc:picChg>
      </pc:sldChg>
      <pc:sldChg chg="addSp delSp modSp mod delAnim modAnim">
        <pc:chgData name="Zhao Jin" userId="cd05a825-544c-438a-9ba1-08e63db50b47" providerId="ADAL" clId="{8B992D7B-B2F5-489C-9EBA-D7AA4DE45278}" dt="2021-03-10T05:49:12.465" v="1298" actId="207"/>
        <pc:sldMkLst>
          <pc:docMk/>
          <pc:sldMk cId="3454948446" sldId="636"/>
        </pc:sldMkLst>
        <pc:spChg chg="add mod">
          <ac:chgData name="Zhao Jin" userId="cd05a825-544c-438a-9ba1-08e63db50b47" providerId="ADAL" clId="{8B992D7B-B2F5-489C-9EBA-D7AA4DE45278}" dt="2021-03-10T05:38:16.970" v="835" actId="1076"/>
          <ac:spMkLst>
            <pc:docMk/>
            <pc:sldMk cId="3454948446" sldId="636"/>
            <ac:spMk id="2" creationId="{78DEA9C6-92CD-41DC-9B88-2CBF8DA65277}"/>
          </ac:spMkLst>
        </pc:spChg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5:32:36.271" v="625" actId="20577"/>
          <ac:spMkLst>
            <pc:docMk/>
            <pc:sldMk cId="3454948446" sldId="636"/>
            <ac:spMk id="69" creationId="{00000000-0000-0000-0000-000000000000}"/>
          </ac:spMkLst>
        </pc:spChg>
        <pc:spChg chg="add mod">
          <ac:chgData name="Zhao Jin" userId="cd05a825-544c-438a-9ba1-08e63db50b47" providerId="ADAL" clId="{8B992D7B-B2F5-489C-9EBA-D7AA4DE45278}" dt="2021-03-10T05:38:07.990" v="832" actId="1038"/>
          <ac:spMkLst>
            <pc:docMk/>
            <pc:sldMk cId="3454948446" sldId="636"/>
            <ac:spMk id="219" creationId="{51445D7D-23A1-4B14-887B-9634FAA15056}"/>
          </ac:spMkLst>
        </pc:spChg>
        <pc:spChg chg="add del mod">
          <ac:chgData name="Zhao Jin" userId="cd05a825-544c-438a-9ba1-08e63db50b47" providerId="ADAL" clId="{8B992D7B-B2F5-489C-9EBA-D7AA4DE45278}" dt="2021-03-10T05:33:44.750" v="643" actId="478"/>
          <ac:spMkLst>
            <pc:docMk/>
            <pc:sldMk cId="3454948446" sldId="636"/>
            <ac:spMk id="220" creationId="{6E58B0A3-9C67-4908-A28E-C4C9418779E2}"/>
          </ac:spMkLst>
        </pc:spChg>
        <pc:spChg chg="add mod">
          <ac:chgData name="Zhao Jin" userId="cd05a825-544c-438a-9ba1-08e63db50b47" providerId="ADAL" clId="{8B992D7B-B2F5-489C-9EBA-D7AA4DE45278}" dt="2021-03-10T05:38:38.726" v="864" actId="1038"/>
          <ac:spMkLst>
            <pc:docMk/>
            <pc:sldMk cId="3454948446" sldId="636"/>
            <ac:spMk id="221" creationId="{5E058E7D-411E-40F1-B36B-94D2CCD22DC1}"/>
          </ac:spMkLst>
        </pc:spChg>
        <pc:spChg chg="add mod">
          <ac:chgData name="Zhao Jin" userId="cd05a825-544c-438a-9ba1-08e63db50b47" providerId="ADAL" clId="{8B992D7B-B2F5-489C-9EBA-D7AA4DE45278}" dt="2021-03-10T05:38:43.262" v="876" actId="1036"/>
          <ac:spMkLst>
            <pc:docMk/>
            <pc:sldMk cId="3454948446" sldId="636"/>
            <ac:spMk id="222" creationId="{8EE83FFF-EB0D-47DF-B41B-F9310032622B}"/>
          </ac:spMkLst>
        </pc:spChg>
        <pc:spChg chg="add mod">
          <ac:chgData name="Zhao Jin" userId="cd05a825-544c-438a-9ba1-08e63db50b47" providerId="ADAL" clId="{8B992D7B-B2F5-489C-9EBA-D7AA4DE45278}" dt="2021-03-10T05:49:12.465" v="1298" actId="207"/>
          <ac:spMkLst>
            <pc:docMk/>
            <pc:sldMk cId="3454948446" sldId="636"/>
            <ac:spMk id="223" creationId="{77876F5D-360A-4C05-AAA3-C1C1259864D6}"/>
          </ac:spMkLst>
        </pc:spChg>
        <pc:spChg chg="add mod">
          <ac:chgData name="Zhao Jin" userId="cd05a825-544c-438a-9ba1-08e63db50b47" providerId="ADAL" clId="{8B992D7B-B2F5-489C-9EBA-D7AA4DE45278}" dt="2021-03-10T05:38:07.990" v="832" actId="1038"/>
          <ac:spMkLst>
            <pc:docMk/>
            <pc:sldMk cId="3454948446" sldId="636"/>
            <ac:spMk id="224" creationId="{39C871D2-D142-4D45-9C02-E9BB8480AF00}"/>
          </ac:spMkLst>
        </pc:spChg>
        <pc:spChg chg="add mod">
          <ac:chgData name="Zhao Jin" userId="cd05a825-544c-438a-9ba1-08e63db50b47" providerId="ADAL" clId="{8B992D7B-B2F5-489C-9EBA-D7AA4DE45278}" dt="2021-03-10T05:38:38.726" v="864" actId="1038"/>
          <ac:spMkLst>
            <pc:docMk/>
            <pc:sldMk cId="3454948446" sldId="636"/>
            <ac:spMk id="225" creationId="{9E0A487E-D60F-436A-A271-35BAFAB98EEE}"/>
          </ac:spMkLst>
        </pc:spChg>
        <pc:spChg chg="add mod">
          <ac:chgData name="Zhao Jin" userId="cd05a825-544c-438a-9ba1-08e63db50b47" providerId="ADAL" clId="{8B992D7B-B2F5-489C-9EBA-D7AA4DE45278}" dt="2021-03-10T05:38:43.262" v="876" actId="1036"/>
          <ac:spMkLst>
            <pc:docMk/>
            <pc:sldMk cId="3454948446" sldId="636"/>
            <ac:spMk id="226" creationId="{913A8F48-7672-419A-BB40-F149C3908B8A}"/>
          </ac:spMkLst>
        </pc:spChg>
        <pc:spChg chg="add mod">
          <ac:chgData name="Zhao Jin" userId="cd05a825-544c-438a-9ba1-08e63db50b47" providerId="ADAL" clId="{8B992D7B-B2F5-489C-9EBA-D7AA4DE45278}" dt="2021-03-10T05:38:07.990" v="832" actId="1038"/>
          <ac:spMkLst>
            <pc:docMk/>
            <pc:sldMk cId="3454948446" sldId="636"/>
            <ac:spMk id="227" creationId="{E2DB9541-7A10-438C-8000-9EEB1A74CA69}"/>
          </ac:spMkLst>
        </pc:spChg>
        <pc:spChg chg="add mod">
          <ac:chgData name="Zhao Jin" userId="cd05a825-544c-438a-9ba1-08e63db50b47" providerId="ADAL" clId="{8B992D7B-B2F5-489C-9EBA-D7AA4DE45278}" dt="2021-03-10T05:45:30.214" v="1099" actId="1036"/>
          <ac:spMkLst>
            <pc:docMk/>
            <pc:sldMk cId="3454948446" sldId="636"/>
            <ac:spMk id="228" creationId="{39643799-7F72-4672-8AF4-C8384AC0FFD4}"/>
          </ac:spMkLst>
        </pc:spChg>
        <pc:spChg chg="add mod">
          <ac:chgData name="Zhao Jin" userId="cd05a825-544c-438a-9ba1-08e63db50b47" providerId="ADAL" clId="{8B992D7B-B2F5-489C-9EBA-D7AA4DE45278}" dt="2021-03-10T05:47:56.740" v="1181" actId="14100"/>
          <ac:spMkLst>
            <pc:docMk/>
            <pc:sldMk cId="3454948446" sldId="636"/>
            <ac:spMk id="229" creationId="{69837889-92FE-4111-A239-B16EA889BA9C}"/>
          </ac:spMkLst>
        </pc:spChg>
        <pc:spChg chg="add mod">
          <ac:chgData name="Zhao Jin" userId="cd05a825-544c-438a-9ba1-08e63db50b47" providerId="ADAL" clId="{8B992D7B-B2F5-489C-9EBA-D7AA4DE45278}" dt="2021-03-10T05:48:55.798" v="1296" actId="1038"/>
          <ac:spMkLst>
            <pc:docMk/>
            <pc:sldMk cId="3454948446" sldId="636"/>
            <ac:spMk id="230" creationId="{2871C27A-BE50-436B-9AAE-80DB81BFAA63}"/>
          </ac:spMkLst>
        </pc:spChg>
        <pc:spChg chg="mod">
          <ac:chgData name="Zhao Jin" userId="cd05a825-544c-438a-9ba1-08e63db50b47" providerId="ADAL" clId="{8B992D7B-B2F5-489C-9EBA-D7AA4DE45278}" dt="2021-03-10T05:31:18.267" v="487" actId="20577"/>
          <ac:spMkLst>
            <pc:docMk/>
            <pc:sldMk cId="3454948446" sldId="636"/>
            <ac:spMk id="14338" creationId="{00000000-0000-0000-0000-000000000000}"/>
          </ac:spMkLst>
        </pc:spChg>
        <pc:grpChg chg="del">
          <ac:chgData name="Zhao Jin" userId="cd05a825-544c-438a-9ba1-08e63db50b47" providerId="ADAL" clId="{8B992D7B-B2F5-489C-9EBA-D7AA4DE45278}" dt="2021-03-10T05:32:39.035" v="626" actId="478"/>
          <ac:grpSpMkLst>
            <pc:docMk/>
            <pc:sldMk cId="3454948446" sldId="636"/>
            <ac:grpSpMk id="70" creationId="{00000000-0000-0000-0000-000000000000}"/>
          </ac:grpSpMkLst>
        </pc:grpChg>
        <pc:grpChg chg="del">
          <ac:chgData name="Zhao Jin" userId="cd05a825-544c-438a-9ba1-08e63db50b47" providerId="ADAL" clId="{8B992D7B-B2F5-489C-9EBA-D7AA4DE45278}" dt="2021-03-10T05:32:39.035" v="626" actId="478"/>
          <ac:grpSpMkLst>
            <pc:docMk/>
            <pc:sldMk cId="3454948446" sldId="636"/>
            <ac:grpSpMk id="101" creationId="{00000000-0000-0000-0000-000000000000}"/>
          </ac:grpSpMkLst>
        </pc:grpChg>
        <pc:grpChg chg="del">
          <ac:chgData name="Zhao Jin" userId="cd05a825-544c-438a-9ba1-08e63db50b47" providerId="ADAL" clId="{8B992D7B-B2F5-489C-9EBA-D7AA4DE45278}" dt="2021-03-10T05:32:39.035" v="626" actId="478"/>
          <ac:grpSpMkLst>
            <pc:docMk/>
            <pc:sldMk cId="3454948446" sldId="636"/>
            <ac:grpSpMk id="216" creationId="{00000000-0000-0000-0000-000000000000}"/>
          </ac:grpSpMkLst>
        </pc:grpChg>
        <pc:cxnChg chg="add mod">
          <ac:chgData name="Zhao Jin" userId="cd05a825-544c-438a-9ba1-08e63db50b47" providerId="ADAL" clId="{8B992D7B-B2F5-489C-9EBA-D7AA4DE45278}" dt="2021-03-10T05:47:56.740" v="1181" actId="14100"/>
          <ac:cxnSpMkLst>
            <pc:docMk/>
            <pc:sldMk cId="3454948446" sldId="636"/>
            <ac:cxnSpMk id="4" creationId="{D5BF1B71-46D2-4926-A075-14E70DA93350}"/>
          </ac:cxnSpMkLst>
        </pc:cxnChg>
        <pc:cxnChg chg="add mod">
          <ac:chgData name="Zhao Jin" userId="cd05a825-544c-438a-9ba1-08e63db50b47" providerId="ADAL" clId="{8B992D7B-B2F5-489C-9EBA-D7AA4DE45278}" dt="2021-03-10T05:48:58.767" v="1297" actId="14100"/>
          <ac:cxnSpMkLst>
            <pc:docMk/>
            <pc:sldMk cId="3454948446" sldId="636"/>
            <ac:cxnSpMk id="231" creationId="{D13F9A76-9BB6-46F8-9A5D-855D79837625}"/>
          </ac:cxnSpMkLst>
        </pc:cxnChg>
      </pc:sldChg>
      <pc:sldChg chg="addSp delSp modSp mod modAnim">
        <pc:chgData name="Zhao Jin" userId="cd05a825-544c-438a-9ba1-08e63db50b47" providerId="ADAL" clId="{8B992D7B-B2F5-489C-9EBA-D7AA4DE45278}" dt="2021-03-10T06:34:06.912" v="3434" actId="1076"/>
        <pc:sldMkLst>
          <pc:docMk/>
          <pc:sldMk cId="3737971943" sldId="637"/>
        </pc:sldMkLst>
        <pc:spChg chg="add del mod">
          <ac:chgData name="Zhao Jin" userId="cd05a825-544c-438a-9ba1-08e63db50b47" providerId="ADAL" clId="{8B992D7B-B2F5-489C-9EBA-D7AA4DE45278}" dt="2021-03-10T06:29:23.736" v="3055" actId="478"/>
          <ac:spMkLst>
            <pc:docMk/>
            <pc:sldMk cId="3737971943" sldId="637"/>
            <ac:spMk id="2" creationId="{06C23ED1-7C05-4747-8EF3-98CCF880F0C3}"/>
          </ac:spMkLst>
        </pc:spChg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3737971943" sldId="637"/>
            <ac:spMk id="7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6:28:41.558" v="3039" actId="5793"/>
          <ac:spMkLst>
            <pc:docMk/>
            <pc:sldMk cId="3737971943" sldId="637"/>
            <ac:spMk id="8" creationId="{00000000-0000-0000-0000-000000000000}"/>
          </ac:spMkLst>
        </pc:spChg>
        <pc:spChg chg="del mod">
          <ac:chgData name="Zhao Jin" userId="cd05a825-544c-438a-9ba1-08e63db50b47" providerId="ADAL" clId="{8B992D7B-B2F5-489C-9EBA-D7AA4DE45278}" dt="2021-03-10T06:28:44.508" v="3040" actId="478"/>
          <ac:spMkLst>
            <pc:docMk/>
            <pc:sldMk cId="3737971943" sldId="637"/>
            <ac:spMk id="9" creationId="{F5A7F404-20E5-4345-BE6A-452E3CAABE34}"/>
          </ac:spMkLst>
        </pc:spChg>
        <pc:spChg chg="add mod">
          <ac:chgData name="Zhao Jin" userId="cd05a825-544c-438a-9ba1-08e63db50b47" providerId="ADAL" clId="{8B992D7B-B2F5-489C-9EBA-D7AA4DE45278}" dt="2021-03-10T06:30:10.636" v="3204" actId="1036"/>
          <ac:spMkLst>
            <pc:docMk/>
            <pc:sldMk cId="3737971943" sldId="637"/>
            <ac:spMk id="10" creationId="{5EDE82C7-4E74-405A-A7F2-58AA92F26401}"/>
          </ac:spMkLst>
        </pc:spChg>
        <pc:spChg chg="add mod">
          <ac:chgData name="Zhao Jin" userId="cd05a825-544c-438a-9ba1-08e63db50b47" providerId="ADAL" clId="{8B992D7B-B2F5-489C-9EBA-D7AA4DE45278}" dt="2021-03-10T06:30:10.636" v="3204" actId="1036"/>
          <ac:spMkLst>
            <pc:docMk/>
            <pc:sldMk cId="3737971943" sldId="637"/>
            <ac:spMk id="11" creationId="{42CE4CED-E522-4713-87EE-8D62BE66EE17}"/>
          </ac:spMkLst>
        </pc:spChg>
        <pc:spChg chg="add mod">
          <ac:chgData name="Zhao Jin" userId="cd05a825-544c-438a-9ba1-08e63db50b47" providerId="ADAL" clId="{8B992D7B-B2F5-489C-9EBA-D7AA4DE45278}" dt="2021-03-10T06:30:10.636" v="3204" actId="1036"/>
          <ac:spMkLst>
            <pc:docMk/>
            <pc:sldMk cId="3737971943" sldId="637"/>
            <ac:spMk id="13" creationId="{CD80B672-8B51-4A4E-A68B-10B713F19AAD}"/>
          </ac:spMkLst>
        </pc:spChg>
        <pc:spChg chg="add mod">
          <ac:chgData name="Zhao Jin" userId="cd05a825-544c-438a-9ba1-08e63db50b47" providerId="ADAL" clId="{8B992D7B-B2F5-489C-9EBA-D7AA4DE45278}" dt="2021-03-10T06:32:17.920" v="3326" actId="1035"/>
          <ac:spMkLst>
            <pc:docMk/>
            <pc:sldMk cId="3737971943" sldId="637"/>
            <ac:spMk id="23" creationId="{57410FA1-EA74-45DB-809E-02597CBD77D4}"/>
          </ac:spMkLst>
        </pc:spChg>
        <pc:spChg chg="add mod">
          <ac:chgData name="Zhao Jin" userId="cd05a825-544c-438a-9ba1-08e63db50b47" providerId="ADAL" clId="{8B992D7B-B2F5-489C-9EBA-D7AA4DE45278}" dt="2021-03-10T06:32:17.920" v="3326" actId="1035"/>
          <ac:spMkLst>
            <pc:docMk/>
            <pc:sldMk cId="3737971943" sldId="637"/>
            <ac:spMk id="24" creationId="{35178D0A-B89A-455B-A118-4CA7891FDFEE}"/>
          </ac:spMkLst>
        </pc:spChg>
        <pc:spChg chg="add mod">
          <ac:chgData name="Zhao Jin" userId="cd05a825-544c-438a-9ba1-08e63db50b47" providerId="ADAL" clId="{8B992D7B-B2F5-489C-9EBA-D7AA4DE45278}" dt="2021-03-10T06:32:17.920" v="3326" actId="1035"/>
          <ac:spMkLst>
            <pc:docMk/>
            <pc:sldMk cId="3737971943" sldId="637"/>
            <ac:spMk id="25" creationId="{AEEAC5D8-114C-4B4A-B589-968054E4B960}"/>
          </ac:spMkLst>
        </pc:spChg>
        <pc:spChg chg="add mod">
          <ac:chgData name="Zhao Jin" userId="cd05a825-544c-438a-9ba1-08e63db50b47" providerId="ADAL" clId="{8B992D7B-B2F5-489C-9EBA-D7AA4DE45278}" dt="2021-03-10T06:32:17.920" v="3326" actId="1035"/>
          <ac:spMkLst>
            <pc:docMk/>
            <pc:sldMk cId="3737971943" sldId="637"/>
            <ac:spMk id="26" creationId="{3111A568-05B1-4366-B87A-F96535F2CDEC}"/>
          </ac:spMkLst>
        </pc:spChg>
        <pc:spChg chg="add mod">
          <ac:chgData name="Zhao Jin" userId="cd05a825-544c-438a-9ba1-08e63db50b47" providerId="ADAL" clId="{8B992D7B-B2F5-489C-9EBA-D7AA4DE45278}" dt="2021-03-10T06:33:25.906" v="3428" actId="1076"/>
          <ac:spMkLst>
            <pc:docMk/>
            <pc:sldMk cId="3737971943" sldId="637"/>
            <ac:spMk id="29" creationId="{3A5B0406-0668-497B-A8D5-B0442ABEDDA1}"/>
          </ac:spMkLst>
        </pc:spChg>
        <pc:spChg chg="add mod">
          <ac:chgData name="Zhao Jin" userId="cd05a825-544c-438a-9ba1-08e63db50b47" providerId="ADAL" clId="{8B992D7B-B2F5-489C-9EBA-D7AA4DE45278}" dt="2021-03-10T06:33:28.486" v="3429" actId="1076"/>
          <ac:spMkLst>
            <pc:docMk/>
            <pc:sldMk cId="3737971943" sldId="637"/>
            <ac:spMk id="30" creationId="{E526DACE-C4CF-4650-A9C4-EBE23DF09E10}"/>
          </ac:spMkLst>
        </pc:spChg>
        <pc:spChg chg="mod">
          <ac:chgData name="Zhao Jin" userId="cd05a825-544c-438a-9ba1-08e63db50b47" providerId="ADAL" clId="{8B992D7B-B2F5-489C-9EBA-D7AA4DE45278}" dt="2021-03-10T06:30:10.636" v="3204" actId="1036"/>
          <ac:spMkLst>
            <pc:docMk/>
            <pc:sldMk cId="3737971943" sldId="637"/>
            <ac:spMk id="51" creationId="{090D74B1-CF3A-4E44-A9AC-F1C0303D3547}"/>
          </ac:spMkLst>
        </pc:spChg>
        <pc:spChg chg="mod">
          <ac:chgData name="Zhao Jin" userId="cd05a825-544c-438a-9ba1-08e63db50b47" providerId="ADAL" clId="{8B992D7B-B2F5-489C-9EBA-D7AA4DE45278}" dt="2021-03-10T06:26:25.562" v="2858" actId="20577"/>
          <ac:spMkLst>
            <pc:docMk/>
            <pc:sldMk cId="3737971943" sldId="637"/>
            <ac:spMk id="14338" creationId="{00000000-0000-0000-0000-000000000000}"/>
          </ac:spMkLst>
        </pc:spChg>
        <pc:picChg chg="add mod">
          <ac:chgData name="Zhao Jin" userId="cd05a825-544c-438a-9ba1-08e63db50b47" providerId="ADAL" clId="{8B992D7B-B2F5-489C-9EBA-D7AA4DE45278}" dt="2021-03-10T06:34:06.912" v="3434" actId="1076"/>
          <ac:picMkLst>
            <pc:docMk/>
            <pc:sldMk cId="3737971943" sldId="637"/>
            <ac:picMk id="31" creationId="{B7DD3DED-7382-424C-BA6E-73DE58FF8CD8}"/>
          </ac:picMkLst>
        </pc:picChg>
        <pc:picChg chg="add mod">
          <ac:chgData name="Zhao Jin" userId="cd05a825-544c-438a-9ba1-08e63db50b47" providerId="ADAL" clId="{8B992D7B-B2F5-489C-9EBA-D7AA4DE45278}" dt="2021-03-10T06:34:02.441" v="3432" actId="1076"/>
          <ac:picMkLst>
            <pc:docMk/>
            <pc:sldMk cId="3737971943" sldId="637"/>
            <ac:picMk id="32" creationId="{18CE5B01-85AE-497B-A2BF-4F83A4F1B4E1}"/>
          </ac:picMkLst>
        </pc:picChg>
        <pc:cxnChg chg="add mod">
          <ac:chgData name="Zhao Jin" userId="cd05a825-544c-438a-9ba1-08e63db50b47" providerId="ADAL" clId="{8B992D7B-B2F5-489C-9EBA-D7AA4DE45278}" dt="2021-03-10T06:30:56.901" v="3220" actId="14100"/>
          <ac:cxnSpMkLst>
            <pc:docMk/>
            <pc:sldMk cId="3737971943" sldId="637"/>
            <ac:cxnSpMk id="4" creationId="{5C504FCF-F402-4073-84D5-79CF6D35EDD0}"/>
          </ac:cxnSpMkLst>
        </pc:cxnChg>
        <pc:cxnChg chg="add mod">
          <ac:chgData name="Zhao Jin" userId="cd05a825-544c-438a-9ba1-08e63db50b47" providerId="ADAL" clId="{8B992D7B-B2F5-489C-9EBA-D7AA4DE45278}" dt="2021-03-10T06:30:54.179" v="3219" actId="14100"/>
          <ac:cxnSpMkLst>
            <pc:docMk/>
            <pc:sldMk cId="3737971943" sldId="637"/>
            <ac:cxnSpMk id="18" creationId="{303043E7-BDBC-4030-BCD6-D19EA8A87103}"/>
          </ac:cxnSpMkLst>
        </pc:cxnChg>
        <pc:cxnChg chg="add mod">
          <ac:chgData name="Zhao Jin" userId="cd05a825-544c-438a-9ba1-08e63db50b47" providerId="ADAL" clId="{8B992D7B-B2F5-489C-9EBA-D7AA4DE45278}" dt="2021-03-10T06:32:17.920" v="3326" actId="1035"/>
          <ac:cxnSpMkLst>
            <pc:docMk/>
            <pc:sldMk cId="3737971943" sldId="637"/>
            <ac:cxnSpMk id="27" creationId="{AFF19507-9499-43D4-BD4C-D8D960CEE5E9}"/>
          </ac:cxnSpMkLst>
        </pc:cxnChg>
        <pc:cxnChg chg="add mod">
          <ac:chgData name="Zhao Jin" userId="cd05a825-544c-438a-9ba1-08e63db50b47" providerId="ADAL" clId="{8B992D7B-B2F5-489C-9EBA-D7AA4DE45278}" dt="2021-03-10T06:32:17.920" v="3326" actId="1035"/>
          <ac:cxnSpMkLst>
            <pc:docMk/>
            <pc:sldMk cId="3737971943" sldId="637"/>
            <ac:cxnSpMk id="28" creationId="{2605B15B-9DF8-4A53-B959-AE109192B918}"/>
          </ac:cxnSpMkLst>
        </pc:cxnChg>
      </pc:sldChg>
      <pc:sldChg chg="modSp del">
        <pc:chgData name="Zhao Jin" userId="cd05a825-544c-438a-9ba1-08e63db50b47" providerId="ADAL" clId="{8B992D7B-B2F5-489C-9EBA-D7AA4DE45278}" dt="2021-03-10T06:07:50.607" v="1987" actId="47"/>
        <pc:sldMkLst>
          <pc:docMk/>
          <pc:sldMk cId="1179750071" sldId="639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B992D7B-B2F5-489C-9EBA-D7AA4DE45278}" dt="2021-03-10T06:26:29.417" v="2859" actId="47"/>
        <pc:sldMkLst>
          <pc:docMk/>
          <pc:sldMk cId="3462301147" sldId="640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B992D7B-B2F5-489C-9EBA-D7AA4DE45278}" dt="2021-03-10T06:26:29.417" v="2859" actId="47"/>
        <pc:sldMkLst>
          <pc:docMk/>
          <pc:sldMk cId="723901272" sldId="641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723901272" sldId="64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B992D7B-B2F5-489C-9EBA-D7AA4DE45278}" dt="2021-03-10T06:26:29.417" v="2859" actId="47"/>
        <pc:sldMkLst>
          <pc:docMk/>
          <pc:sldMk cId="4089006062" sldId="642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B992D7B-B2F5-489C-9EBA-D7AA4DE45278}" dt="2021-03-10T06:26:29.417" v="2859" actId="47"/>
        <pc:sldMkLst>
          <pc:docMk/>
          <pc:sldMk cId="1514327557" sldId="643"/>
        </pc:sld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k cId="1514327557" sldId="643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8B992D7B-B2F5-489C-9EBA-D7AA4DE45278}" dt="2021-03-10T05:31:44.378" v="512" actId="20577"/>
        <pc:sldMkLst>
          <pc:docMk/>
          <pc:sldMk cId="1650504682" sldId="644"/>
        </pc:sldMkLst>
        <pc:spChg chg="mod">
          <ac:chgData name="Zhao Jin" userId="cd05a825-544c-438a-9ba1-08e63db50b47" providerId="ADAL" clId="{8B992D7B-B2F5-489C-9EBA-D7AA4DE45278}" dt="2021-03-10T05:31:44.378" v="512" actId="20577"/>
          <ac:spMkLst>
            <pc:docMk/>
            <pc:sldMk cId="1650504682" sldId="644"/>
            <ac:spMk id="13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5:27:30.143" v="340" actId="20577"/>
          <ac:spMkLst>
            <pc:docMk/>
            <pc:sldMk cId="1650504682" sldId="644"/>
            <ac:spMk id="14338" creationId="{00000000-0000-0000-0000-000000000000}"/>
          </ac:spMkLst>
        </pc:spChg>
        <pc:picChg chg="del">
          <ac:chgData name="Zhao Jin" userId="cd05a825-544c-438a-9ba1-08e63db50b47" providerId="ADAL" clId="{8B992D7B-B2F5-489C-9EBA-D7AA4DE45278}" dt="2021-03-10T05:25:49.278" v="194" actId="478"/>
          <ac:picMkLst>
            <pc:docMk/>
            <pc:sldMk cId="1650504682" sldId="644"/>
            <ac:picMk id="1026" creationId="{CB816711-2D1E-4C3C-8244-FC767C732186}"/>
          </ac:picMkLst>
        </pc:picChg>
        <pc:picChg chg="add mod">
          <ac:chgData name="Zhao Jin" userId="cd05a825-544c-438a-9ba1-08e63db50b47" providerId="ADAL" clId="{8B992D7B-B2F5-489C-9EBA-D7AA4DE45278}" dt="2021-03-10T05:27:23.220" v="328" actId="1076"/>
          <ac:picMkLst>
            <pc:docMk/>
            <pc:sldMk cId="1650504682" sldId="644"/>
            <ac:picMk id="2050" creationId="{0954887C-86AD-40B5-A4F7-2446742F4713}"/>
          </ac:picMkLst>
        </pc:picChg>
      </pc:sldChg>
      <pc:sldChg chg="delSp modSp add mod ord delAnim">
        <pc:chgData name="Zhao Jin" userId="cd05a825-544c-438a-9ba1-08e63db50b47" providerId="ADAL" clId="{8B992D7B-B2F5-489C-9EBA-D7AA4DE45278}" dt="2021-03-10T05:52:11.312" v="1493" actId="27636"/>
        <pc:sldMkLst>
          <pc:docMk/>
          <pc:sldMk cId="3467909449" sldId="645"/>
        </pc:sldMkLst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" creationId="{78DEA9C6-92CD-41DC-9B88-2CBF8DA65277}"/>
          </ac:spMkLst>
        </pc:spChg>
        <pc:spChg chg="mod">
          <ac:chgData name="Zhao Jin" userId="cd05a825-544c-438a-9ba1-08e63db50b47" providerId="ADAL" clId="{8B992D7B-B2F5-489C-9EBA-D7AA4DE45278}" dt="2021-03-10T05:52:11.312" v="1493" actId="27636"/>
          <ac:spMkLst>
            <pc:docMk/>
            <pc:sldMk cId="3467909449" sldId="645"/>
            <ac:spMk id="69" creationId="{00000000-0000-0000-0000-000000000000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19" creationId="{51445D7D-23A1-4B14-887B-9634FAA15056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1" creationId="{5E058E7D-411E-40F1-B36B-94D2CCD22DC1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2" creationId="{8EE83FFF-EB0D-47DF-B41B-F9310032622B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3" creationId="{77876F5D-360A-4C05-AAA3-C1C1259864D6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4" creationId="{39C871D2-D142-4D45-9C02-E9BB8480AF00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5" creationId="{9E0A487E-D60F-436A-A271-35BAFAB98EEE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6" creationId="{913A8F48-7672-419A-BB40-F149C3908B8A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7" creationId="{E2DB9541-7A10-438C-8000-9EEB1A74CA69}"/>
          </ac:spMkLst>
        </pc:spChg>
        <pc:spChg chg="del">
          <ac:chgData name="Zhao Jin" userId="cd05a825-544c-438a-9ba1-08e63db50b47" providerId="ADAL" clId="{8B992D7B-B2F5-489C-9EBA-D7AA4DE45278}" dt="2021-03-10T05:39:07.217" v="888" actId="478"/>
          <ac:spMkLst>
            <pc:docMk/>
            <pc:sldMk cId="3467909449" sldId="645"/>
            <ac:spMk id="228" creationId="{39643799-7F72-4672-8AF4-C8384AC0FFD4}"/>
          </ac:spMkLst>
        </pc:spChg>
      </pc:sldChg>
      <pc:sldChg chg="addSp delSp modSp add mod modAnim">
        <pc:chgData name="Zhao Jin" userId="cd05a825-544c-438a-9ba1-08e63db50b47" providerId="ADAL" clId="{8B992D7B-B2F5-489C-9EBA-D7AA4DE45278}" dt="2021-03-10T06:20:31.239" v="2448" actId="20577"/>
        <pc:sldMkLst>
          <pc:docMk/>
          <pc:sldMk cId="392536893" sldId="646"/>
        </pc:sldMkLst>
        <pc:spChg chg="add mod">
          <ac:chgData name="Zhao Jin" userId="cd05a825-544c-438a-9ba1-08e63db50b47" providerId="ADAL" clId="{8B992D7B-B2F5-489C-9EBA-D7AA4DE45278}" dt="2021-03-10T06:13:29.284" v="2149" actId="207"/>
          <ac:spMkLst>
            <pc:docMk/>
            <pc:sldMk cId="392536893" sldId="646"/>
            <ac:spMk id="6" creationId="{0F6B324F-CD18-4D4F-A6AF-45BB78E931BE}"/>
          </ac:spMkLst>
        </pc:spChg>
        <pc:spChg chg="add mod">
          <ac:chgData name="Zhao Jin" userId="cd05a825-544c-438a-9ba1-08e63db50b47" providerId="ADAL" clId="{8B992D7B-B2F5-489C-9EBA-D7AA4DE45278}" dt="2021-03-10T06:19:36.756" v="2360" actId="1037"/>
          <ac:spMkLst>
            <pc:docMk/>
            <pc:sldMk cId="392536893" sldId="646"/>
            <ac:spMk id="8" creationId="{69AD67CE-E306-427F-9844-6A3804267B08}"/>
          </ac:spMkLst>
        </pc:spChg>
        <pc:spChg chg="add mod">
          <ac:chgData name="Zhao Jin" userId="cd05a825-544c-438a-9ba1-08e63db50b47" providerId="ADAL" clId="{8B992D7B-B2F5-489C-9EBA-D7AA4DE45278}" dt="2021-03-10T06:02:24.720" v="1762" actId="1076"/>
          <ac:spMkLst>
            <pc:docMk/>
            <pc:sldMk cId="392536893" sldId="646"/>
            <ac:spMk id="9" creationId="{54B377DE-3087-469F-801D-E1BA29744B17}"/>
          </ac:spMkLst>
        </pc:spChg>
        <pc:spChg chg="add del mod">
          <ac:chgData name="Zhao Jin" userId="cd05a825-544c-438a-9ba1-08e63db50b47" providerId="ADAL" clId="{8B992D7B-B2F5-489C-9EBA-D7AA4DE45278}" dt="2021-03-10T06:01:33.382" v="1716" actId="478"/>
          <ac:spMkLst>
            <pc:docMk/>
            <pc:sldMk cId="392536893" sldId="646"/>
            <ac:spMk id="18" creationId="{4A591DE0-C1B4-4B96-AB45-6E84663323A1}"/>
          </ac:spMkLst>
        </pc:spChg>
        <pc:spChg chg="mod">
          <ac:chgData name="Zhao Jin" userId="cd05a825-544c-438a-9ba1-08e63db50b47" providerId="ADAL" clId="{8B992D7B-B2F5-489C-9EBA-D7AA4DE45278}" dt="2021-03-10T06:20:31.239" v="2448" actId="20577"/>
          <ac:spMkLst>
            <pc:docMk/>
            <pc:sldMk cId="392536893" sldId="646"/>
            <ac:spMk id="69" creationId="{00000000-0000-0000-0000-000000000000}"/>
          </ac:spMkLst>
        </pc:spChg>
        <pc:spChg chg="mod">
          <ac:chgData name="Zhao Jin" userId="cd05a825-544c-438a-9ba1-08e63db50b47" providerId="ADAL" clId="{8B992D7B-B2F5-489C-9EBA-D7AA4DE45278}" dt="2021-03-10T05:49:20.821" v="1311" actId="20577"/>
          <ac:spMkLst>
            <pc:docMk/>
            <pc:sldMk cId="392536893" sldId="646"/>
            <ac:spMk id="14338" creationId="{00000000-0000-0000-0000-000000000000}"/>
          </ac:spMkLst>
        </pc:spChg>
        <pc:cxnChg chg="add del mod">
          <ac:chgData name="Zhao Jin" userId="cd05a825-544c-438a-9ba1-08e63db50b47" providerId="ADAL" clId="{8B992D7B-B2F5-489C-9EBA-D7AA4DE45278}" dt="2021-03-10T05:59:59.254" v="1693" actId="11529"/>
          <ac:cxnSpMkLst>
            <pc:docMk/>
            <pc:sldMk cId="392536893" sldId="646"/>
            <ac:cxnSpMk id="3" creationId="{50C87B7A-63C4-43D0-B9C9-891D7EC72D8E}"/>
          </ac:cxnSpMkLst>
        </pc:cxnChg>
        <pc:cxnChg chg="add del mod">
          <ac:chgData name="Zhao Jin" userId="cd05a825-544c-438a-9ba1-08e63db50b47" providerId="ADAL" clId="{8B992D7B-B2F5-489C-9EBA-D7AA4DE45278}" dt="2021-03-10T06:01:12.151" v="1710" actId="478"/>
          <ac:cxnSpMkLst>
            <pc:docMk/>
            <pc:sldMk cId="392536893" sldId="646"/>
            <ac:cxnSpMk id="10" creationId="{1FA85E4C-8AF1-4C6B-AE52-43888B0B2D95}"/>
          </ac:cxnSpMkLst>
        </pc:cxnChg>
        <pc:cxnChg chg="add del mod">
          <ac:chgData name="Zhao Jin" userId="cd05a825-544c-438a-9ba1-08e63db50b47" providerId="ADAL" clId="{8B992D7B-B2F5-489C-9EBA-D7AA4DE45278}" dt="2021-03-10T06:01:10.610" v="1709" actId="478"/>
          <ac:cxnSpMkLst>
            <pc:docMk/>
            <pc:sldMk cId="392536893" sldId="646"/>
            <ac:cxnSpMk id="16" creationId="{7A879F97-D634-415E-9FC6-43C241CA6F81}"/>
          </ac:cxnSpMkLst>
        </pc:cxnChg>
      </pc:sldChg>
      <pc:sldChg chg="addSp delSp modSp add mod modAnim">
        <pc:chgData name="Zhao Jin" userId="cd05a825-544c-438a-9ba1-08e63db50b47" providerId="ADAL" clId="{8B992D7B-B2F5-489C-9EBA-D7AA4DE45278}" dt="2021-03-15T03:19:35.164" v="3437" actId="207"/>
        <pc:sldMkLst>
          <pc:docMk/>
          <pc:sldMk cId="167291195" sldId="647"/>
        </pc:sldMkLst>
        <pc:spChg chg="add del mod">
          <ac:chgData name="Zhao Jin" userId="cd05a825-544c-438a-9ba1-08e63db50b47" providerId="ADAL" clId="{8B992D7B-B2F5-489C-9EBA-D7AA4DE45278}" dt="2021-03-10T05:55:28.210" v="1581"/>
          <ac:spMkLst>
            <pc:docMk/>
            <pc:sldMk cId="167291195" sldId="647"/>
            <ac:spMk id="6" creationId="{D93954E0-5FF4-4C42-90FB-CE9B4F591ACE}"/>
          </ac:spMkLst>
        </pc:spChg>
        <pc:spChg chg="mod">
          <ac:chgData name="Zhao Jin" userId="cd05a825-544c-438a-9ba1-08e63db50b47" providerId="ADAL" clId="{8B992D7B-B2F5-489C-9EBA-D7AA4DE45278}" dt="2021-03-15T03:19:35.164" v="3437" actId="207"/>
          <ac:spMkLst>
            <pc:docMk/>
            <pc:sldMk cId="167291195" sldId="647"/>
            <ac:spMk id="69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8B992D7B-B2F5-489C-9EBA-D7AA4DE45278}" dt="2021-03-10T06:23:41.643" v="2691" actId="20577"/>
        <pc:sldMkLst>
          <pc:docMk/>
          <pc:sldMk cId="812023997" sldId="648"/>
        </pc:sldMkLst>
        <pc:spChg chg="del mod">
          <ac:chgData name="Zhao Jin" userId="cd05a825-544c-438a-9ba1-08e63db50b47" providerId="ADAL" clId="{8B992D7B-B2F5-489C-9EBA-D7AA4DE45278}" dt="2021-03-10T06:05:39.598" v="1872" actId="478"/>
          <ac:spMkLst>
            <pc:docMk/>
            <pc:sldMk cId="812023997" sldId="648"/>
            <ac:spMk id="6" creationId="{0F6B324F-CD18-4D4F-A6AF-45BB78E931BE}"/>
          </ac:spMkLst>
        </pc:spChg>
        <pc:spChg chg="mod">
          <ac:chgData name="Zhao Jin" userId="cd05a825-544c-438a-9ba1-08e63db50b47" providerId="ADAL" clId="{8B992D7B-B2F5-489C-9EBA-D7AA4DE45278}" dt="2021-03-10T06:09:29.101" v="2032" actId="20577"/>
          <ac:spMkLst>
            <pc:docMk/>
            <pc:sldMk cId="812023997" sldId="648"/>
            <ac:spMk id="8" creationId="{69AD67CE-E306-427F-9844-6A3804267B08}"/>
          </ac:spMkLst>
        </pc:spChg>
        <pc:spChg chg="mod ord">
          <ac:chgData name="Zhao Jin" userId="cd05a825-544c-438a-9ba1-08e63db50b47" providerId="ADAL" clId="{8B992D7B-B2F5-489C-9EBA-D7AA4DE45278}" dt="2021-03-10T06:15:55.293" v="2178" actId="1076"/>
          <ac:spMkLst>
            <pc:docMk/>
            <pc:sldMk cId="812023997" sldId="648"/>
            <ac:spMk id="9" creationId="{54B377DE-3087-469F-801D-E1BA29744B17}"/>
          </ac:spMkLst>
        </pc:spChg>
        <pc:spChg chg="add mod">
          <ac:chgData name="Zhao Jin" userId="cd05a825-544c-438a-9ba1-08e63db50b47" providerId="ADAL" clId="{8B992D7B-B2F5-489C-9EBA-D7AA4DE45278}" dt="2021-03-10T06:16:33.334" v="2202" actId="5793"/>
          <ac:spMkLst>
            <pc:docMk/>
            <pc:sldMk cId="812023997" sldId="648"/>
            <ac:spMk id="10" creationId="{9C862B40-DB9C-4A17-90A3-A53FF361F87E}"/>
          </ac:spMkLst>
        </pc:spChg>
        <pc:spChg chg="add mod">
          <ac:chgData name="Zhao Jin" userId="cd05a825-544c-438a-9ba1-08e63db50b47" providerId="ADAL" clId="{8B992D7B-B2F5-489C-9EBA-D7AA4DE45278}" dt="2021-03-10T06:23:41.643" v="2691" actId="20577"/>
          <ac:spMkLst>
            <pc:docMk/>
            <pc:sldMk cId="812023997" sldId="648"/>
            <ac:spMk id="11" creationId="{8323FC59-1464-493C-B3D2-852369AE3655}"/>
          </ac:spMkLst>
        </pc:spChg>
        <pc:spChg chg="mod">
          <ac:chgData name="Zhao Jin" userId="cd05a825-544c-438a-9ba1-08e63db50b47" providerId="ADAL" clId="{8B992D7B-B2F5-489C-9EBA-D7AA4DE45278}" dt="2021-03-10T06:20:31.246" v="2449" actId="20577"/>
          <ac:spMkLst>
            <pc:docMk/>
            <pc:sldMk cId="812023997" sldId="648"/>
            <ac:spMk id="69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8B992D7B-B2F5-489C-9EBA-D7AA4DE45278}" dt="2021-03-10T06:25:30.220" v="2843" actId="1036"/>
        <pc:sldMkLst>
          <pc:docMk/>
          <pc:sldMk cId="3185872224" sldId="649"/>
        </pc:sldMkLst>
        <pc:spChg chg="mod">
          <ac:chgData name="Zhao Jin" userId="cd05a825-544c-438a-9ba1-08e63db50b47" providerId="ADAL" clId="{8B992D7B-B2F5-489C-9EBA-D7AA4DE45278}" dt="2021-03-10T06:25:08.060" v="2780" actId="1038"/>
          <ac:spMkLst>
            <pc:docMk/>
            <pc:sldMk cId="3185872224" sldId="649"/>
            <ac:spMk id="6" creationId="{0F6B324F-CD18-4D4F-A6AF-45BB78E931BE}"/>
          </ac:spMkLst>
        </pc:spChg>
        <pc:spChg chg="del mod">
          <ac:chgData name="Zhao Jin" userId="cd05a825-544c-438a-9ba1-08e63db50b47" providerId="ADAL" clId="{8B992D7B-B2F5-489C-9EBA-D7AA4DE45278}" dt="2021-03-10T06:23:55.540" v="2693" actId="478"/>
          <ac:spMkLst>
            <pc:docMk/>
            <pc:sldMk cId="3185872224" sldId="649"/>
            <ac:spMk id="8" creationId="{69AD67CE-E306-427F-9844-6A3804267B08}"/>
          </ac:spMkLst>
        </pc:spChg>
        <pc:spChg chg="del">
          <ac:chgData name="Zhao Jin" userId="cd05a825-544c-438a-9ba1-08e63db50b47" providerId="ADAL" clId="{8B992D7B-B2F5-489C-9EBA-D7AA4DE45278}" dt="2021-03-10T06:08:56.381" v="1990" actId="478"/>
          <ac:spMkLst>
            <pc:docMk/>
            <pc:sldMk cId="3185872224" sldId="649"/>
            <ac:spMk id="9" creationId="{54B377DE-3087-469F-801D-E1BA29744B17}"/>
          </ac:spMkLst>
        </pc:spChg>
        <pc:spChg chg="add mod">
          <ac:chgData name="Zhao Jin" userId="cd05a825-544c-438a-9ba1-08e63db50b47" providerId="ADAL" clId="{8B992D7B-B2F5-489C-9EBA-D7AA4DE45278}" dt="2021-03-10T06:25:10.483" v="2794" actId="1038"/>
          <ac:spMkLst>
            <pc:docMk/>
            <pc:sldMk cId="3185872224" sldId="649"/>
            <ac:spMk id="10" creationId="{D16D13B0-30DE-4DAB-840F-C1D7B18BBFDE}"/>
          </ac:spMkLst>
        </pc:spChg>
        <pc:spChg chg="add mod ord">
          <ac:chgData name="Zhao Jin" userId="cd05a825-544c-438a-9ba1-08e63db50b47" providerId="ADAL" clId="{8B992D7B-B2F5-489C-9EBA-D7AA4DE45278}" dt="2021-03-10T06:25:25.148" v="2819" actId="6549"/>
          <ac:spMkLst>
            <pc:docMk/>
            <pc:sldMk cId="3185872224" sldId="649"/>
            <ac:spMk id="11" creationId="{EE7F36F8-4E24-4A95-8692-22DDB6B5C012}"/>
          </ac:spMkLst>
        </pc:spChg>
        <pc:spChg chg="add mod">
          <ac:chgData name="Zhao Jin" userId="cd05a825-544c-438a-9ba1-08e63db50b47" providerId="ADAL" clId="{8B992D7B-B2F5-489C-9EBA-D7AA4DE45278}" dt="2021-03-10T06:25:30.220" v="2843" actId="1036"/>
          <ac:spMkLst>
            <pc:docMk/>
            <pc:sldMk cId="3185872224" sldId="649"/>
            <ac:spMk id="13" creationId="{B92FD8C2-63FF-42FD-ADD3-DEB1F5F410A4}"/>
          </ac:spMkLst>
        </pc:spChg>
        <pc:spChg chg="add mod">
          <ac:chgData name="Zhao Jin" userId="cd05a825-544c-438a-9ba1-08e63db50b47" providerId="ADAL" clId="{8B992D7B-B2F5-489C-9EBA-D7AA4DE45278}" dt="2021-03-10T06:25:22.875" v="2817" actId="20577"/>
          <ac:spMkLst>
            <pc:docMk/>
            <pc:sldMk cId="3185872224" sldId="649"/>
            <ac:spMk id="14" creationId="{0062CEEF-8FA3-406E-9F07-71B44D29FF87}"/>
          </ac:spMkLst>
        </pc:spChg>
      </pc:sldChg>
      <pc:sldChg chg="modSp add mod modAnim">
        <pc:chgData name="Zhao Jin" userId="cd05a825-544c-438a-9ba1-08e63db50b47" providerId="ADAL" clId="{8B992D7B-B2F5-489C-9EBA-D7AA4DE45278}" dt="2021-03-10T06:20:33.607" v="2452" actId="1035"/>
        <pc:sldMkLst>
          <pc:docMk/>
          <pc:sldMk cId="161870347" sldId="650"/>
        </pc:sldMkLst>
        <pc:spChg chg="mod">
          <ac:chgData name="Zhao Jin" userId="cd05a825-544c-438a-9ba1-08e63db50b47" providerId="ADAL" clId="{8B992D7B-B2F5-489C-9EBA-D7AA4DE45278}" dt="2021-03-10T06:20:33.607" v="2452" actId="1035"/>
          <ac:spMkLst>
            <pc:docMk/>
            <pc:sldMk cId="161870347" sldId="650"/>
            <ac:spMk id="8" creationId="{69AD67CE-E306-427F-9844-6A3804267B08}"/>
          </ac:spMkLst>
        </pc:spChg>
        <pc:spChg chg="mod">
          <ac:chgData name="Zhao Jin" userId="cd05a825-544c-438a-9ba1-08e63db50b47" providerId="ADAL" clId="{8B992D7B-B2F5-489C-9EBA-D7AA4DE45278}" dt="2021-03-10T06:19:03.542" v="2348" actId="1076"/>
          <ac:spMkLst>
            <pc:docMk/>
            <pc:sldMk cId="161870347" sldId="650"/>
            <ac:spMk id="9" creationId="{54B377DE-3087-469F-801D-E1BA29744B17}"/>
          </ac:spMkLst>
        </pc:spChg>
        <pc:spChg chg="mod">
          <ac:chgData name="Zhao Jin" userId="cd05a825-544c-438a-9ba1-08e63db50b47" providerId="ADAL" clId="{8B992D7B-B2F5-489C-9EBA-D7AA4DE45278}" dt="2021-03-10T06:19:00.343" v="2347" actId="14100"/>
          <ac:spMkLst>
            <pc:docMk/>
            <pc:sldMk cId="161870347" sldId="650"/>
            <ac:spMk id="10" creationId="{9C862B40-DB9C-4A17-90A3-A53FF361F87E}"/>
          </ac:spMkLst>
        </pc:spChg>
        <pc:spChg chg="mod">
          <ac:chgData name="Zhao Jin" userId="cd05a825-544c-438a-9ba1-08e63db50b47" providerId="ADAL" clId="{8B992D7B-B2F5-489C-9EBA-D7AA4DE45278}" dt="2021-03-10T06:20:31.385" v="2450" actId="20577"/>
          <ac:spMkLst>
            <pc:docMk/>
            <pc:sldMk cId="161870347" sldId="650"/>
            <ac:spMk id="69" creationId="{00000000-0000-0000-0000-000000000000}"/>
          </ac:spMkLst>
        </pc:spChg>
      </pc:sldChg>
      <pc:sldMasterChg chg="modSp modSldLayout">
        <pc:chgData name="Zhao Jin" userId="cd05a825-544c-438a-9ba1-08e63db50b47" providerId="ADAL" clId="{8B992D7B-B2F5-489C-9EBA-D7AA4DE45278}" dt="2021-03-10T03:41:52.417" v="52"/>
        <pc:sldMasterMkLst>
          <pc:docMk/>
          <pc:sldMasterMk cId="0" sldId="2147485087"/>
        </pc:sldMasterMkLst>
        <pc:spChg chg="mod">
          <ac:chgData name="Zhao Jin" userId="cd05a825-544c-438a-9ba1-08e63db50b47" providerId="ADAL" clId="{8B992D7B-B2F5-489C-9EBA-D7AA4DE45278}" dt="2021-03-10T03:41:52.417" v="5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992D7B-B2F5-489C-9EBA-D7AA4DE45278}" dt="2021-03-10T03:41:52.417" v="5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8B992D7B-B2F5-489C-9EBA-D7AA4DE45278}" dt="2021-03-10T03:41:52.417" v="5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D0227283-B729-4E9B-B6ED-5BA15A82B9AF}"/>
    <pc:docChg chg="modSld">
      <pc:chgData name="Zhao Jin" userId="cd05a825-544c-438a-9ba1-08e63db50b47" providerId="ADAL" clId="{D0227283-B729-4E9B-B6ED-5BA15A82B9AF}" dt="2024-01-31T05:43:20.188" v="0"/>
      <pc:docMkLst>
        <pc:docMk/>
      </pc:docMkLst>
      <pc:sldChg chg="addSp modSp">
        <pc:chgData name="Zhao Jin" userId="cd05a825-544c-438a-9ba1-08e63db50b47" providerId="ADAL" clId="{D0227283-B729-4E9B-B6ED-5BA15A82B9AF}" dt="2024-01-31T05:43:20.188" v="0"/>
        <pc:sldMkLst>
          <pc:docMk/>
          <pc:sldMk cId="0" sldId="256"/>
        </pc:sldMkLst>
        <pc:spChg chg="add mod">
          <ac:chgData name="Zhao Jin" userId="cd05a825-544c-438a-9ba1-08e63db50b47" providerId="ADAL" clId="{D0227283-B729-4E9B-B6ED-5BA15A82B9AF}" dt="2024-01-31T05:43:20.188" v="0"/>
          <ac:spMkLst>
            <pc:docMk/>
            <pc:sldMk cId="0" sldId="256"/>
            <ac:spMk id="3" creationId="{299ACE1F-DB2C-C691-E2BE-9EA42E2711EF}"/>
          </ac:spMkLst>
        </pc:spChg>
        <pc:picChg chg="add mod">
          <ac:chgData name="Zhao Jin" userId="cd05a825-544c-438a-9ba1-08e63db50b47" providerId="ADAL" clId="{D0227283-B729-4E9B-B6ED-5BA15A82B9AF}" dt="2024-01-31T05:43:20.188" v="0"/>
          <ac:picMkLst>
            <pc:docMk/>
            <pc:sldMk cId="0" sldId="256"/>
            <ac:picMk id="2" creationId="{DC3C3C0E-F27D-6211-39DD-B2A6DE183A44}"/>
          </ac:picMkLst>
        </pc:picChg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9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48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7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44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60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26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9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 Preprocessing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DC3C3C0E-F27D-6211-39DD-B2A6DE183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9ACE1F-DB2C-C691-E2BE-9EA42E2711EF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#define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7948612" cy="30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Defines constants / macros which are substituted in the program before compilation.</a:t>
            </a:r>
            <a:endParaRPr lang="en-GB" dirty="0">
              <a:solidFill>
                <a:srgbClr val="006600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D67CE-E306-427F-9844-6A3804267B08}"/>
              </a:ext>
            </a:extLst>
          </p:cNvPr>
          <p:cNvSpPr/>
          <p:nvPr/>
        </p:nvSpPr>
        <p:spPr>
          <a:xfrm>
            <a:off x="-40965" y="2971259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62B40-DB9C-4A17-90A3-A53FF361F87E}"/>
              </a:ext>
            </a:extLst>
          </p:cNvPr>
          <p:cNvSpPr txBox="1"/>
          <p:nvPr/>
        </p:nvSpPr>
        <p:spPr>
          <a:xfrm>
            <a:off x="1669554" y="2162680"/>
            <a:ext cx="5193584" cy="3108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metered_fare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distance){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3.20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distance -=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(distance &lt;=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(distance &lt;=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fare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0.22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lceil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(distance,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fare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0.22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377DE-3087-469F-801D-E1BA29744B17}"/>
              </a:ext>
            </a:extLst>
          </p:cNvPr>
          <p:cNvSpPr txBox="1"/>
          <p:nvPr/>
        </p:nvSpPr>
        <p:spPr>
          <a:xfrm>
            <a:off x="6069611" y="2900681"/>
            <a:ext cx="2350489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value gets replaced accordingly via preprocessing.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538520-9391-176A-D39C-1982D3E9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90409-551A-11D4-8CC3-FC00FDCB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Unit20 -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0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E7F36F8-4E24-4A95-8692-22DDB6B5C012}"/>
              </a:ext>
            </a:extLst>
          </p:cNvPr>
          <p:cNvSpPr txBox="1"/>
          <p:nvPr/>
        </p:nvSpPr>
        <p:spPr>
          <a:xfrm>
            <a:off x="1721746" y="4405543"/>
            <a:ext cx="6155105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it-IT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defRPr/>
            </a:pP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radius = </a:t>
            </a:r>
            <a:r>
              <a:rPr lang="it-IT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4.0</a:t>
            </a: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cs1010_print_double(</a:t>
            </a:r>
            <a:r>
              <a:rPr lang="it-IT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3.1415926</a:t>
            </a: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*radius*radius);</a:t>
            </a:r>
          </a:p>
          <a:p>
            <a:pPr>
              <a:defRPr/>
            </a:pP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 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#define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7948612" cy="30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Defines constants / macros which are substituted in the program before compilation.</a:t>
            </a:r>
            <a:endParaRPr lang="en-GB" dirty="0">
              <a:solidFill>
                <a:srgbClr val="006600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B324F-CD18-4D4F-A6AF-45BB78E931BE}"/>
              </a:ext>
            </a:extLst>
          </p:cNvPr>
          <p:cNvSpPr txBox="1"/>
          <p:nvPr/>
        </p:nvSpPr>
        <p:spPr>
          <a:xfrm>
            <a:off x="1721746" y="2160777"/>
            <a:ext cx="6155105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SQUARE(x) x*x</a:t>
            </a:r>
          </a:p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PI 3.1415926</a:t>
            </a:r>
          </a:p>
          <a:p>
            <a:pPr>
              <a:defRPr/>
            </a:pPr>
            <a:endParaRPr lang="it-IT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it-IT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defRPr/>
            </a:pP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radius = </a:t>
            </a:r>
            <a:r>
              <a:rPr lang="it-IT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4.0</a:t>
            </a: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cs1010_print_double(PI*SQUARE(radius));</a:t>
            </a:r>
          </a:p>
          <a:p>
            <a:pPr>
              <a:defRPr/>
            </a:pPr>
            <a:r>
              <a:rPr lang="it-IT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D13B0-30DE-4DAB-840F-C1D7B18BBFDE}"/>
              </a:ext>
            </a:extLst>
          </p:cNvPr>
          <p:cNvSpPr txBox="1"/>
          <p:nvPr/>
        </p:nvSpPr>
        <p:spPr>
          <a:xfrm>
            <a:off x="6961238" y="3694512"/>
            <a:ext cx="193268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More powerful substitutions can be defined, too!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FD8C2-63FF-42FD-ADD3-DEB1F5F410A4}"/>
              </a:ext>
            </a:extLst>
          </p:cNvPr>
          <p:cNvSpPr/>
          <p:nvPr/>
        </p:nvSpPr>
        <p:spPr>
          <a:xfrm>
            <a:off x="30953" y="4450739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preprocessing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2CEEF-8FA3-406E-9F07-71B44D29FF87}"/>
              </a:ext>
            </a:extLst>
          </p:cNvPr>
          <p:cNvSpPr/>
          <p:nvPr/>
        </p:nvSpPr>
        <p:spPr>
          <a:xfrm>
            <a:off x="30953" y="2621969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preprocessing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F6246-79D0-93F2-99F8-C362C08F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36743D-BA0B-A62E-1B80-0B9CAF52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Unit20 -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72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Forgetting that it is just text substitution after all…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2440485" y="1873739"/>
            <a:ext cx="2963719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SQUARE(x) x*x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SQUARE(radius + 2);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E82C7-4E74-405A-A7F2-58AA92F26401}"/>
              </a:ext>
            </a:extLst>
          </p:cNvPr>
          <p:cNvSpPr txBox="1"/>
          <p:nvPr/>
        </p:nvSpPr>
        <p:spPr>
          <a:xfrm>
            <a:off x="2440485" y="3062347"/>
            <a:ext cx="310755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radius + 2*radius + 2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CE4CED-E522-4713-87EE-8D62BE66EE17}"/>
              </a:ext>
            </a:extLst>
          </p:cNvPr>
          <p:cNvSpPr/>
          <p:nvPr/>
        </p:nvSpPr>
        <p:spPr>
          <a:xfrm>
            <a:off x="637127" y="2755506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preprocessing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80B672-8B51-4A4E-A68B-10B713F19AAD}"/>
              </a:ext>
            </a:extLst>
          </p:cNvPr>
          <p:cNvSpPr/>
          <p:nvPr/>
        </p:nvSpPr>
        <p:spPr>
          <a:xfrm>
            <a:off x="637127" y="1748667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preprocessing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504FCF-F402-4073-84D5-79CF6D35EDD0}"/>
              </a:ext>
            </a:extLst>
          </p:cNvPr>
          <p:cNvCxnSpPr>
            <a:cxnSpLocks/>
          </p:cNvCxnSpPr>
          <p:nvPr/>
        </p:nvCxnSpPr>
        <p:spPr>
          <a:xfrm flipH="1">
            <a:off x="3469821" y="2602523"/>
            <a:ext cx="800101" cy="4598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3043E7-BDBC-4030-BCD6-D19EA8A87103}"/>
              </a:ext>
            </a:extLst>
          </p:cNvPr>
          <p:cNvCxnSpPr>
            <a:cxnSpLocks/>
          </p:cNvCxnSpPr>
          <p:nvPr/>
        </p:nvCxnSpPr>
        <p:spPr>
          <a:xfrm>
            <a:off x="4269921" y="2602523"/>
            <a:ext cx="457200" cy="4598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410FA1-EA74-45DB-809E-02597CBD77D4}"/>
              </a:ext>
            </a:extLst>
          </p:cNvPr>
          <p:cNvSpPr txBox="1"/>
          <p:nvPr/>
        </p:nvSpPr>
        <p:spPr>
          <a:xfrm>
            <a:off x="2440485" y="4337428"/>
            <a:ext cx="334799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SQUARE(x) (x)*(x)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SQUARE(radius + 2);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178D0A-B89A-455B-A118-4CA7891FDFEE}"/>
              </a:ext>
            </a:extLst>
          </p:cNvPr>
          <p:cNvSpPr txBox="1"/>
          <p:nvPr/>
        </p:nvSpPr>
        <p:spPr>
          <a:xfrm>
            <a:off x="2440485" y="5526036"/>
            <a:ext cx="334799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(radius + 2)*(radius + 2)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EAC5D8-114C-4B4A-B589-968054E4B960}"/>
              </a:ext>
            </a:extLst>
          </p:cNvPr>
          <p:cNvSpPr/>
          <p:nvPr/>
        </p:nvSpPr>
        <p:spPr>
          <a:xfrm>
            <a:off x="637127" y="5219195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preprocessing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11A568-05B1-4366-B87A-F96535F2CDEC}"/>
              </a:ext>
            </a:extLst>
          </p:cNvPr>
          <p:cNvSpPr/>
          <p:nvPr/>
        </p:nvSpPr>
        <p:spPr>
          <a:xfrm>
            <a:off x="637127" y="4212356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preprocessing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F19507-9499-43D4-BD4C-D8D960CEE5E9}"/>
              </a:ext>
            </a:extLst>
          </p:cNvPr>
          <p:cNvCxnSpPr>
            <a:cxnSpLocks/>
          </p:cNvCxnSpPr>
          <p:nvPr/>
        </p:nvCxnSpPr>
        <p:spPr>
          <a:xfrm flipH="1">
            <a:off x="3469821" y="5066212"/>
            <a:ext cx="800101" cy="4598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05B15B-9DF8-4A53-B959-AE109192B918}"/>
              </a:ext>
            </a:extLst>
          </p:cNvPr>
          <p:cNvCxnSpPr>
            <a:cxnSpLocks/>
          </p:cNvCxnSpPr>
          <p:nvPr/>
        </p:nvCxnSpPr>
        <p:spPr>
          <a:xfrm>
            <a:off x="4269921" y="5066212"/>
            <a:ext cx="457200" cy="4598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A5B0406-0668-497B-A8D5-B0442ABEDDA1}"/>
              </a:ext>
            </a:extLst>
          </p:cNvPr>
          <p:cNvSpPr txBox="1"/>
          <p:nvPr/>
        </p:nvSpPr>
        <p:spPr>
          <a:xfrm>
            <a:off x="6014181" y="2941362"/>
            <a:ext cx="2370540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resulting expression is wrong!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26DACE-C4CF-4650-A9C4-EBE23DF09E10}"/>
              </a:ext>
            </a:extLst>
          </p:cNvPr>
          <p:cNvSpPr txBox="1"/>
          <p:nvPr/>
        </p:nvSpPr>
        <p:spPr>
          <a:xfrm>
            <a:off x="6103988" y="5285257"/>
            <a:ext cx="2190925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Need to add proper brackets to avoid such issues,.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7DD3DED-7382-424C-BA6E-73DE58FF8C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000" y="1950399"/>
            <a:ext cx="362361" cy="4900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8CE5B01-85AE-497B-A2BF-4F83A4F1B4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67" y="4491069"/>
            <a:ext cx="415645" cy="52371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9414C-2B2A-0B0A-D31F-2FC0CB57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120A5-7F39-3844-8E5A-FB02E076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Unit20 -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71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0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20: C </a:t>
            </a:r>
            <a:r>
              <a:rPr lang="en-GB" sz="3600" dirty="0" err="1">
                <a:solidFill>
                  <a:srgbClr val="0000FF"/>
                </a:solidFill>
              </a:rPr>
              <a:t>Preprocessing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 </a:t>
            </a:r>
            <a:r>
              <a:rPr lang="en-GB" sz="2800" dirty="0" err="1">
                <a:latin typeface="+mj-lt"/>
              </a:rPr>
              <a:t>Preprocessing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#include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#define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157627-0C5C-B4B2-2D19-C1CB389B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A0F05-D339-08D0-09AA-D814AC5C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Unit20 -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Recap: C Compilation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Translates a C program into machine code for execution.</a:t>
            </a:r>
          </a:p>
        </p:txBody>
      </p:sp>
      <p:pic>
        <p:nvPicPr>
          <p:cNvPr id="1026" name="Picture 2" descr="compile">
            <a:extLst>
              <a:ext uri="{FF2B5EF4-FFF2-40B4-BE49-F238E27FC236}">
                <a16:creationId xmlns:a16="http://schemas.microsoft.com/office/drawing/2014/main" id="{CB816711-2D1E-4C3C-8244-FC767C732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4004"/>
            <a:ext cx="8147880" cy="238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6C22C5-48F7-E7F6-4D29-D37139B2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BE95BE-8376-B070-7B4F-F7450F98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Unit20 -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</a:t>
            </a:r>
            <a:r>
              <a:rPr lang="en-GB" sz="3600" dirty="0" err="1">
                <a:solidFill>
                  <a:srgbClr val="0000FF"/>
                </a:solidFill>
              </a:rPr>
              <a:t>Preprocessing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6143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Takes place before the actual compilation.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Based on the </a:t>
            </a:r>
            <a:r>
              <a:rPr lang="en-GB" dirty="0" err="1">
                <a:solidFill>
                  <a:srgbClr val="0000FF"/>
                </a:solidFill>
              </a:rPr>
              <a:t>Preprocessor</a:t>
            </a:r>
            <a:r>
              <a:rPr lang="en-GB" dirty="0">
                <a:solidFill>
                  <a:srgbClr val="0000FF"/>
                </a:solidFill>
              </a:rPr>
              <a:t> Directives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Lines that start with # in the program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#include, #define …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pic>
        <p:nvPicPr>
          <p:cNvPr id="2050" name="Picture 2" descr="compile">
            <a:extLst>
              <a:ext uri="{FF2B5EF4-FFF2-40B4-BE49-F238E27FC236}">
                <a16:creationId xmlns:a16="http://schemas.microsoft.com/office/drawing/2014/main" id="{0954887C-86AD-40B5-A4F7-2446742F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1780926"/>
            <a:ext cx="8382000" cy="245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52871D-A3FD-0906-A488-BC94F323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99BBB-E7D2-2D91-EFC3-8F17383A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Unit20 -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046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#include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7948612" cy="4947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Inserts the content of another file into the current file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#include &lt;filename&gt;: From C standard library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>
                <a:solidFill>
                  <a:srgbClr val="006600"/>
                </a:solidFill>
              </a:rPr>
              <a:t>#include &lt;</a:t>
            </a:r>
            <a:r>
              <a:rPr lang="en-GB" dirty="0" err="1">
                <a:solidFill>
                  <a:srgbClr val="006600"/>
                </a:solidFill>
              </a:rPr>
              <a:t>math.h</a:t>
            </a:r>
            <a:r>
              <a:rPr lang="en-GB" dirty="0">
                <a:solidFill>
                  <a:srgbClr val="006600"/>
                </a:solidFill>
              </a:rPr>
              <a:t>&gt;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#include "filename": From user defined files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>
                <a:solidFill>
                  <a:srgbClr val="006600"/>
                </a:solidFill>
              </a:rPr>
              <a:t>#include "cs1010.h"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1F234D-5973-D56D-B543-EA008AF6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82A5B1-63CA-B691-D105-F13BF3E4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Unit20 -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094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#include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Inserts the content of another file into the current file</a:t>
            </a: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1445D7D-23A1-4B14-887B-9634FAA15056}"/>
              </a:ext>
            </a:extLst>
          </p:cNvPr>
          <p:cNvSpPr txBox="1"/>
          <p:nvPr/>
        </p:nvSpPr>
        <p:spPr>
          <a:xfrm>
            <a:off x="1998694" y="1905506"/>
            <a:ext cx="3145667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b.h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foo(PI);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E058E7D-411E-40F1-B36B-94D2CCD22DC1}"/>
              </a:ext>
            </a:extLst>
          </p:cNvPr>
          <p:cNvSpPr txBox="1"/>
          <p:nvPr/>
        </p:nvSpPr>
        <p:spPr>
          <a:xfrm>
            <a:off x="5486798" y="2000790"/>
            <a:ext cx="314566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PI 3.1415926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EE83FFF-EB0D-47DF-B41B-F9310032622B}"/>
              </a:ext>
            </a:extLst>
          </p:cNvPr>
          <p:cNvSpPr txBox="1"/>
          <p:nvPr/>
        </p:nvSpPr>
        <p:spPr>
          <a:xfrm>
            <a:off x="5486798" y="2938980"/>
            <a:ext cx="314566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x);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7876F5D-360A-4C05-AAA3-C1C1259864D6}"/>
              </a:ext>
            </a:extLst>
          </p:cNvPr>
          <p:cNvSpPr txBox="1"/>
          <p:nvPr/>
        </p:nvSpPr>
        <p:spPr>
          <a:xfrm>
            <a:off x="1988420" y="3746992"/>
            <a:ext cx="3145667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foo(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3.1415926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9C871D2-D142-4D45-9C02-E9BB8480AF00}"/>
              </a:ext>
            </a:extLst>
          </p:cNvPr>
          <p:cNvSpPr txBox="1"/>
          <p:nvPr/>
        </p:nvSpPr>
        <p:spPr>
          <a:xfrm>
            <a:off x="4376329" y="1791024"/>
            <a:ext cx="95656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a.c</a:t>
            </a:r>
            <a:endParaRPr lang="en-US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E0A487E-D60F-436A-A271-35BAFAB98EEE}"/>
              </a:ext>
            </a:extLst>
          </p:cNvPr>
          <p:cNvSpPr txBox="1"/>
          <p:nvPr/>
        </p:nvSpPr>
        <p:spPr>
          <a:xfrm>
            <a:off x="8017715" y="1816124"/>
            <a:ext cx="956562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b.h</a:t>
            </a:r>
            <a:endParaRPr 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13A8F48-7672-419A-BB40-F149C3908B8A}"/>
              </a:ext>
            </a:extLst>
          </p:cNvPr>
          <p:cNvSpPr txBox="1"/>
          <p:nvPr/>
        </p:nvSpPr>
        <p:spPr>
          <a:xfrm>
            <a:off x="8017715" y="2738925"/>
            <a:ext cx="956562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c.h</a:t>
            </a:r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2DB9541-7A10-438C-8000-9EEB1A74CA69}"/>
              </a:ext>
            </a:extLst>
          </p:cNvPr>
          <p:cNvSpPr txBox="1"/>
          <p:nvPr/>
        </p:nvSpPr>
        <p:spPr>
          <a:xfrm>
            <a:off x="4408768" y="3585326"/>
            <a:ext cx="95656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a.c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DEA9C6-92CD-41DC-9B88-2CBF8DA65277}"/>
              </a:ext>
            </a:extLst>
          </p:cNvPr>
          <p:cNvSpPr/>
          <p:nvPr/>
        </p:nvSpPr>
        <p:spPr>
          <a:xfrm>
            <a:off x="146583" y="2158497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preprocessing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9643799-7F72-4672-8AF4-C8384AC0FFD4}"/>
              </a:ext>
            </a:extLst>
          </p:cNvPr>
          <p:cNvSpPr/>
          <p:nvPr/>
        </p:nvSpPr>
        <p:spPr>
          <a:xfrm>
            <a:off x="158768" y="4266532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preprocessing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9837889-92FE-4111-A239-B16EA889BA9C}"/>
              </a:ext>
            </a:extLst>
          </p:cNvPr>
          <p:cNvSpPr txBox="1"/>
          <p:nvPr/>
        </p:nvSpPr>
        <p:spPr>
          <a:xfrm>
            <a:off x="3675895" y="5830669"/>
            <a:ext cx="165699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Replaced due to #define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BF1B71-46D2-4926-A075-14E70DA93350}"/>
              </a:ext>
            </a:extLst>
          </p:cNvPr>
          <p:cNvCxnSpPr>
            <a:cxnSpLocks/>
            <a:stCxn id="229" idx="0"/>
          </p:cNvCxnSpPr>
          <p:nvPr/>
        </p:nvCxnSpPr>
        <p:spPr>
          <a:xfrm flipH="1" flipV="1">
            <a:off x="3352804" y="5265147"/>
            <a:ext cx="1151590" cy="5655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2871C27A-BE50-436B-9AAE-80DB81BFAA63}"/>
              </a:ext>
            </a:extLst>
          </p:cNvPr>
          <p:cNvSpPr txBox="1"/>
          <p:nvPr/>
        </p:nvSpPr>
        <p:spPr>
          <a:xfrm>
            <a:off x="5526124" y="3991522"/>
            <a:ext cx="200100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Content from </a:t>
            </a:r>
            <a:r>
              <a:rPr lang="en-US" dirty="0" err="1"/>
              <a:t>c.h</a:t>
            </a:r>
            <a:r>
              <a:rPr lang="en-US" dirty="0"/>
              <a:t> (included via </a:t>
            </a:r>
            <a:r>
              <a:rPr lang="en-US" dirty="0" err="1"/>
              <a:t>b.h</a:t>
            </a:r>
            <a:r>
              <a:rPr lang="en-US" dirty="0"/>
              <a:t>)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13F9A76-9BB6-46F8-9A5D-855D79837625}"/>
              </a:ext>
            </a:extLst>
          </p:cNvPr>
          <p:cNvCxnSpPr>
            <a:cxnSpLocks/>
            <a:stCxn id="230" idx="1"/>
          </p:cNvCxnSpPr>
          <p:nvPr/>
        </p:nvCxnSpPr>
        <p:spPr>
          <a:xfrm flipH="1" flipV="1">
            <a:off x="4504394" y="4189154"/>
            <a:ext cx="1021730" cy="1255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2B59B-72BF-0BEA-E076-DAD29E43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E05DE-432B-2399-FBF7-CC0EF890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Unit20 -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21" grpId="0" animBg="1"/>
      <p:bldP spid="222" grpId="0" animBg="1"/>
      <p:bldP spid="2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#define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7948612" cy="534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Defines constants / macros which are substituted in the program before compilation.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6600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>
                <a:solidFill>
                  <a:srgbClr val="006600"/>
                </a:solidFill>
              </a:rPr>
              <a:t>#define </a:t>
            </a:r>
            <a:r>
              <a:rPr lang="en-GB" dirty="0">
                <a:solidFill>
                  <a:srgbClr val="0000FF"/>
                </a:solidFill>
              </a:rPr>
              <a:t>Text</a:t>
            </a:r>
            <a:r>
              <a:rPr lang="en-GB" dirty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Substitution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>
                <a:solidFill>
                  <a:srgbClr val="006600"/>
                </a:solidFill>
              </a:rPr>
              <a:t>#define </a:t>
            </a:r>
            <a:r>
              <a:rPr lang="en-GB" dirty="0">
                <a:solidFill>
                  <a:srgbClr val="0000FF"/>
                </a:solidFill>
              </a:rPr>
              <a:t>BASE_FARE </a:t>
            </a:r>
            <a:r>
              <a:rPr lang="en-GB" dirty="0">
                <a:solidFill>
                  <a:srgbClr val="C00000"/>
                </a:solidFill>
              </a:rPr>
              <a:t>3.20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it-IT" b="0" i="0" dirty="0">
                <a:solidFill>
                  <a:srgbClr val="006600"/>
                </a:solidFill>
                <a:effectLst/>
                <a:latin typeface="Roboto Mono"/>
              </a:rPr>
              <a:t>#define </a:t>
            </a:r>
            <a:r>
              <a:rPr lang="it-IT" b="0" i="0" dirty="0">
                <a:solidFill>
                  <a:srgbClr val="0000FF"/>
                </a:solidFill>
                <a:effectLst/>
                <a:latin typeface="Roboto Mono"/>
              </a:rPr>
              <a:t>SQUARE(x) </a:t>
            </a:r>
            <a:r>
              <a:rPr lang="it-IT" b="0" i="0" dirty="0">
                <a:solidFill>
                  <a:srgbClr val="C00000"/>
                </a:solidFill>
                <a:effectLst/>
                <a:latin typeface="Roboto Mono"/>
              </a:rPr>
              <a:t>x*x</a:t>
            </a:r>
            <a:endParaRPr lang="en-GB" dirty="0">
              <a:solidFill>
                <a:srgbClr val="C00000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A5BF19-1DA0-CCB1-0D00-DB328565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8672C7-918A-8A71-673A-FBF1121C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Unit20 -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11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#define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7948612" cy="30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Defines constants / macros which are substituted in the program before compilation.</a:t>
            </a:r>
            <a:endParaRPr lang="en-GB" dirty="0">
              <a:solidFill>
                <a:srgbClr val="006600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B324F-CD18-4D4F-A6AF-45BB78E931BE}"/>
              </a:ext>
            </a:extLst>
          </p:cNvPr>
          <p:cNvSpPr txBox="1"/>
          <p:nvPr/>
        </p:nvSpPr>
        <p:spPr>
          <a:xfrm>
            <a:off x="1464895" y="2160777"/>
            <a:ext cx="7344370" cy="4601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metered_fare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distance){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3.20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(distance &lt;=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distance -=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(distance &lt;=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9000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fare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0.22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lceil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(distance,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fare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5.06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distance -=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9000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fare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0.22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lceil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(distance,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350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D67CE-E306-427F-9844-6A3804267B08}"/>
              </a:ext>
            </a:extLst>
          </p:cNvPr>
          <p:cNvSpPr/>
          <p:nvPr/>
        </p:nvSpPr>
        <p:spPr>
          <a:xfrm>
            <a:off x="-40965" y="3824011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Without #define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377DE-3087-469F-801D-E1BA29744B17}"/>
              </a:ext>
            </a:extLst>
          </p:cNvPr>
          <p:cNvSpPr txBox="1"/>
          <p:nvPr/>
        </p:nvSpPr>
        <p:spPr>
          <a:xfrm>
            <a:off x="5411507" y="3177680"/>
            <a:ext cx="365017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Many repeated hardcoded values.</a:t>
            </a:r>
          </a:p>
          <a:p>
            <a:r>
              <a:rPr lang="en-US" dirty="0"/>
              <a:t>Hard to understand and maintain!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4944D6-1252-D958-CB2A-58D26F17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0C7DE5-2DBA-A25A-2F51-6BAEE6C8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Unit20 -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6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#define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7948612" cy="304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Defines constants / macros which are substituted in the program before compilation.</a:t>
            </a:r>
            <a:endParaRPr lang="en-GB" dirty="0">
              <a:solidFill>
                <a:srgbClr val="006600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D67CE-E306-427F-9844-6A3804267B08}"/>
              </a:ext>
            </a:extLst>
          </p:cNvPr>
          <p:cNvSpPr/>
          <p:nvPr/>
        </p:nvSpPr>
        <p:spPr>
          <a:xfrm>
            <a:off x="-40965" y="3824011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#define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62B40-DB9C-4A17-90A3-A53FF361F87E}"/>
              </a:ext>
            </a:extLst>
          </p:cNvPr>
          <p:cNvSpPr txBox="1"/>
          <p:nvPr/>
        </p:nvSpPr>
        <p:spPr>
          <a:xfrm>
            <a:off x="1464073" y="2162680"/>
            <a:ext cx="7208439" cy="4555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BASE_FARE 3.20</a:t>
            </a:r>
          </a:p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BASE_DISTANCE 1000</a:t>
            </a:r>
          </a:p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TIER_ONE_FARE 0.22</a:t>
            </a:r>
          </a:p>
          <a:p>
            <a:pPr>
              <a:defRPr/>
            </a:pPr>
            <a:r>
              <a:rPr lang="it-IT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TIER_ONE_DISTANCE 400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TIER_ONE_LIMIT 10000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metered_fare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distance){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 = BASE_FARE;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distance -= BASE_DISTANCE;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(distance &lt;=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fare;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(distance &lt;= TIER_ONE_LIMIT) {</a:t>
            </a:r>
          </a:p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fare += TIER_ONE_FARE *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lceil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(distance, TIER_ONE_DISTANCE);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fare += TIER_ONE_FARE * (TIER_ONE_LIMIT / TIER_ONE_DISTANCE);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377DE-3087-469F-801D-E1BA29744B17}"/>
              </a:ext>
            </a:extLst>
          </p:cNvPr>
          <p:cNvSpPr txBox="1"/>
          <p:nvPr/>
        </p:nvSpPr>
        <p:spPr>
          <a:xfrm>
            <a:off x="5364576" y="4330238"/>
            <a:ext cx="365017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Easy to understand and maintain!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3FC59-1464-493C-B3D2-852369AE3655}"/>
              </a:ext>
            </a:extLst>
          </p:cNvPr>
          <p:cNvSpPr txBox="1"/>
          <p:nvPr/>
        </p:nvSpPr>
        <p:spPr>
          <a:xfrm>
            <a:off x="5452734" y="2489205"/>
            <a:ext cx="245836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Named in ALL CAPS to avoid confusion.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79695F-5A31-E3D6-4854-03077642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6E1118-1F5D-F930-1A0D-EFF2319B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Unit20 -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23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14392</TotalTime>
  <Words>932</Words>
  <Application>Microsoft Office PowerPoint</Application>
  <PresentationFormat>On-screen Show (4:3)</PresentationFormat>
  <Paragraphs>205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Roboto Mono</vt:lpstr>
      <vt:lpstr>Times New Roman</vt:lpstr>
      <vt:lpstr>Wingdings</vt:lpstr>
      <vt:lpstr>Clarity</vt:lpstr>
      <vt:lpstr>PowerPoint Presentation</vt:lpstr>
      <vt:lpstr>Unit 20: C Preprocessing</vt:lpstr>
      <vt:lpstr>Recap: C Compilation</vt:lpstr>
      <vt:lpstr>C Preprocessing</vt:lpstr>
      <vt:lpstr>#include</vt:lpstr>
      <vt:lpstr>#include</vt:lpstr>
      <vt:lpstr>#define</vt:lpstr>
      <vt:lpstr>#define</vt:lpstr>
      <vt:lpstr>#define</vt:lpstr>
      <vt:lpstr>#define</vt:lpstr>
      <vt:lpstr>#define</vt:lpstr>
      <vt:lpstr>Common Mistakes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1541</cp:revision>
  <cp:lastPrinted>2014-06-20T04:24:53Z</cp:lastPrinted>
  <dcterms:created xsi:type="dcterms:W3CDTF">1998-09-05T15:03:32Z</dcterms:created>
  <dcterms:modified xsi:type="dcterms:W3CDTF">2024-01-31T05:43:38Z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