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17" r:id="rId4"/>
    <p:sldId id="612" r:id="rId5"/>
    <p:sldId id="613" r:id="rId6"/>
    <p:sldId id="614" r:id="rId7"/>
    <p:sldId id="615" r:id="rId8"/>
    <p:sldId id="616" r:id="rId9"/>
    <p:sldId id="644" r:id="rId10"/>
    <p:sldId id="618" r:id="rId11"/>
    <p:sldId id="621" r:id="rId12"/>
    <p:sldId id="645" r:id="rId13"/>
    <p:sldId id="620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A5A57-DBEA-416B-A49D-3F3E391D09AE}" v="3" dt="2024-01-31T05:44:31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08BC6522-3B27-4160-AFF1-C40F22377C0A}"/>
    <pc:docChg chg="undo custSel addSld delSld modSld modMainMaster">
      <pc:chgData name="Zhao Jin" userId="cd05a825-544c-438a-9ba1-08e63db50b47" providerId="ADAL" clId="{08BC6522-3B27-4160-AFF1-C40F22377C0A}" dt="2021-03-22T04:03:52.869" v="1751" actId="1035"/>
      <pc:docMkLst>
        <pc:docMk/>
      </pc:docMkLst>
      <pc:sldChg chg="modSp mod">
        <pc:chgData name="Zhao Jin" userId="cd05a825-544c-438a-9ba1-08e63db50b47" providerId="ADAL" clId="{08BC6522-3B27-4160-AFF1-C40F22377C0A}" dt="2021-03-10T03:43:32.804" v="10" actId="20577"/>
        <pc:sldMkLst>
          <pc:docMk/>
          <pc:sldMk cId="0" sldId="256"/>
        </pc:sldMkLst>
        <pc:spChg chg="mod">
          <ac:chgData name="Zhao Jin" userId="cd05a825-544c-438a-9ba1-08e63db50b47" providerId="ADAL" clId="{08BC6522-3B27-4160-AFF1-C40F22377C0A}" dt="2021-03-10T03:43:30.189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2.804" v="10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8BC6522-3B27-4160-AFF1-C40F22377C0A}" dt="2021-03-10T10:11:29.113" v="144" actId="20577"/>
        <pc:sldMkLst>
          <pc:docMk/>
          <pc:sldMk cId="2438607696" sldId="468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03:43:39.949" v="2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29.113" v="14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6.394" v="1230" actId="47"/>
        <pc:sldMkLst>
          <pc:docMk/>
          <pc:sldMk cId="1067695719" sldId="52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427618944" sldId="55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22T03:58:07.949" v="1612" actId="6549"/>
        <pc:sldMkLst>
          <pc:docMk/>
          <pc:sldMk cId="2483833350" sldId="612"/>
        </pc:sldMkLst>
        <pc:spChg chg="mod">
          <ac:chgData name="Zhao Jin" userId="cd05a825-544c-438a-9ba1-08e63db50b47" providerId="ADAL" clId="{08BC6522-3B27-4160-AFF1-C40F22377C0A}" dt="2021-03-10T10:09:45.785" v="56" actId="20577"/>
          <ac:spMkLst>
            <pc:docMk/>
            <pc:sldMk cId="2483833350" sldId="612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7:34.502" v="562" actId="20577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7:54.178" v="1605" actId="207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7.949" v="1612" actId="6549"/>
          <ac:spMkLst>
            <pc:docMk/>
            <pc:sldMk cId="2483833350" sldId="612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4.650" v="155" actId="20577"/>
          <ac:spMkLst>
            <pc:docMk/>
            <pc:sldMk cId="2483833350" sldId="612"/>
            <ac:spMk id="14338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09:38.112" v="53" actId="478"/>
          <ac:spMkLst>
            <pc:docMk/>
            <pc:sldMk cId="2483833350" sldId="612"/>
            <ac:spMk id="14340" creationId="{00000000-0000-0000-0000-000000000000}"/>
          </ac:spMkLst>
        </pc:spChg>
        <pc:picChg chg="add del">
          <ac:chgData name="Zhao Jin" userId="cd05a825-544c-438a-9ba1-08e63db50b47" providerId="ADAL" clId="{08BC6522-3B27-4160-AFF1-C40F22377C0A}" dt="2021-03-10T10:45:17.667" v="1319" actId="478"/>
          <ac:picMkLst>
            <pc:docMk/>
            <pc:sldMk cId="2483833350" sldId="612"/>
            <ac:picMk id="9" creationId="{00000000-0000-0000-0000-000000000000}"/>
          </ac:picMkLst>
        </pc:picChg>
      </pc:sldChg>
      <pc:sldChg chg="addSp delSp modSp add mod addAnim delAnim modAnim">
        <pc:chgData name="Zhao Jin" userId="cd05a825-544c-438a-9ba1-08e63db50b47" providerId="ADAL" clId="{08BC6522-3B27-4160-AFF1-C40F22377C0A}" dt="2021-03-22T03:58:05.601" v="1611" actId="20577"/>
        <pc:sldMkLst>
          <pc:docMk/>
          <pc:sldMk cId="2970543596" sldId="613"/>
        </pc:sldMkLst>
        <pc:spChg chg="del mod">
          <ac:chgData name="Zhao Jin" userId="cd05a825-544c-438a-9ba1-08e63db50b47" providerId="ADAL" clId="{08BC6522-3B27-4160-AFF1-C40F22377C0A}" dt="2021-03-10T10:18:25.204" v="638" actId="478"/>
          <ac:spMkLst>
            <pc:docMk/>
            <pc:sldMk cId="2970543596" sldId="613"/>
            <ac:spMk id="6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9:47.776" v="57" actId="20577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4:11.531" v="1244" actId="478"/>
          <ac:spMkLst>
            <pc:docMk/>
            <pc:sldMk cId="2970543596" sldId="613"/>
            <ac:spMk id="8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0T10:44:13.383" v="1245" actId="478"/>
          <ac:spMkLst>
            <pc:docMk/>
            <pc:sldMk cId="2970543596" sldId="613"/>
            <ac:spMk id="10" creationId="{089F46C7-0C95-4754-B15E-AD9B9461F483}"/>
          </ac:spMkLst>
        </pc:spChg>
        <pc:spChg chg="mod topLvl">
          <ac:chgData name="Zhao Jin" userId="cd05a825-544c-438a-9ba1-08e63db50b47" providerId="ADAL" clId="{08BC6522-3B27-4160-AFF1-C40F22377C0A}" dt="2021-03-10T10:53:40.974" v="1581" actId="1036"/>
          <ac:spMkLst>
            <pc:docMk/>
            <pc:sldMk cId="2970543596" sldId="613"/>
            <ac:spMk id="32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10:56.863" v="105" actId="478"/>
          <ac:spMkLst>
            <pc:docMk/>
            <pc:sldMk cId="2970543596" sldId="613"/>
            <ac:spMk id="33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3:58:05.601" v="1611" actId="20577"/>
          <ac:spMkLst>
            <pc:docMk/>
            <pc:sldMk cId="2970543596" sldId="613"/>
            <ac:spMk id="34" creationId="{00000000-0000-0000-0000-000000000000}"/>
          </ac:spMkLst>
        </pc:spChg>
        <pc:spChg chg="del mod">
          <ac:chgData name="Zhao Jin" userId="cd05a825-544c-438a-9ba1-08e63db50b47" providerId="ADAL" clId="{08BC6522-3B27-4160-AFF1-C40F22377C0A}" dt="2021-03-10T10:18:04.798" v="565" actId="478"/>
          <ac:spMkLst>
            <pc:docMk/>
            <pc:sldMk cId="2970543596" sldId="613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2.577" v="152" actId="6549"/>
          <ac:spMkLst>
            <pc:docMk/>
            <pc:sldMk cId="2970543596" sldId="613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39.257" v="54" actId="478"/>
          <ac:spMkLst>
            <pc:docMk/>
            <pc:sldMk cId="2970543596" sldId="613"/>
            <ac:spMk id="14340" creationId="{00000000-0000-0000-0000-000000000000}"/>
          </ac:spMkLst>
        </pc:spChg>
        <pc:grpChg chg="del mod">
          <ac:chgData name="Zhao Jin" userId="cd05a825-544c-438a-9ba1-08e63db50b47" providerId="ADAL" clId="{08BC6522-3B27-4160-AFF1-C40F22377C0A}" dt="2021-03-10T10:18:04.798" v="565" actId="478"/>
          <ac:grpSpMkLst>
            <pc:docMk/>
            <pc:sldMk cId="2970543596" sldId="613"/>
            <ac:grpSpMk id="5" creationId="{00000000-0000-0000-0000-000000000000}"/>
          </ac:grpSpMkLst>
        </pc:grpChg>
        <pc:grpChg chg="add del">
          <ac:chgData name="Zhao Jin" userId="cd05a825-544c-438a-9ba1-08e63db50b47" providerId="ADAL" clId="{08BC6522-3B27-4160-AFF1-C40F22377C0A}" dt="2021-03-10T10:10:56.863" v="105" actId="478"/>
          <ac:grpSpMkLst>
            <pc:docMk/>
            <pc:sldMk cId="2970543596" sldId="613"/>
            <ac:grpSpMk id="31" creationId="{00000000-0000-0000-0000-000000000000}"/>
          </ac:grpSpMkLst>
        </pc:grpChg>
        <pc:picChg chg="del">
          <ac:chgData name="Zhao Jin" userId="cd05a825-544c-438a-9ba1-08e63db50b47" providerId="ADAL" clId="{08BC6522-3B27-4160-AFF1-C40F22377C0A}" dt="2021-03-10T10:44:26.966" v="1290" actId="478"/>
          <ac:picMkLst>
            <pc:docMk/>
            <pc:sldMk cId="2970543596" sldId="613"/>
            <ac:picMk id="9" creationId="{00000000-0000-0000-0000-000000000000}"/>
          </ac:picMkLst>
        </pc:picChg>
        <pc:picChg chg="add del mod">
          <ac:chgData name="Zhao Jin" userId="cd05a825-544c-438a-9ba1-08e63db50b47" providerId="ADAL" clId="{08BC6522-3B27-4160-AFF1-C40F22377C0A}" dt="2021-03-10T10:45:20.105" v="1320" actId="478"/>
          <ac:picMkLst>
            <pc:docMk/>
            <pc:sldMk cId="2970543596" sldId="613"/>
            <ac:picMk id="16" creationId="{57E98D99-F2C0-4CD2-983E-84B2E238EF7D}"/>
          </ac:picMkLst>
        </pc:picChg>
      </pc:sldChg>
      <pc:sldChg chg="delSp modSp add mod">
        <pc:chgData name="Zhao Jin" userId="cd05a825-544c-438a-9ba1-08e63db50b47" providerId="ADAL" clId="{08BC6522-3B27-4160-AFF1-C40F22377C0A}" dt="2021-03-10T10:16:09.229" v="547" actId="20577"/>
        <pc:sldMkLst>
          <pc:docMk/>
          <pc:sldMk cId="1724627035" sldId="614"/>
        </pc:sldMkLst>
        <pc:spChg chg="mod">
          <ac:chgData name="Zhao Jin" userId="cd05a825-544c-438a-9ba1-08e63db50b47" providerId="ADAL" clId="{08BC6522-3B27-4160-AFF1-C40F22377C0A}" dt="2021-03-10T10:09:49.737" v="58" actId="20577"/>
          <ac:spMkLst>
            <pc:docMk/>
            <pc:sldMk cId="1724627035" sldId="61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6:09.229" v="547" actId="20577"/>
          <ac:spMkLst>
            <pc:docMk/>
            <pc:sldMk cId="1724627035" sldId="614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3:20.807" v="166" actId="478"/>
          <ac:spMkLst>
            <pc:docMk/>
            <pc:sldMk cId="1724627035" sldId="614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1:48.664" v="158" actId="20577"/>
          <ac:spMkLst>
            <pc:docMk/>
            <pc:sldMk cId="1724627035" sldId="61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9:40.305" v="55" actId="478"/>
          <ac:spMkLst>
            <pc:docMk/>
            <pc:sldMk cId="1724627035" sldId="614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51:18.822" v="1517" actId="403"/>
        <pc:sldMkLst>
          <pc:docMk/>
          <pc:sldMk cId="1497498646" sldId="615"/>
        </pc:sldMkLst>
        <pc:spChg chg="mod">
          <ac:chgData name="Zhao Jin" userId="cd05a825-544c-438a-9ba1-08e63db50b47" providerId="ADAL" clId="{08BC6522-3B27-4160-AFF1-C40F22377C0A}" dt="2021-03-10T10:19:26.502" v="647" actId="20577"/>
          <ac:spMkLst>
            <pc:docMk/>
            <pc:sldMk cId="1497498646" sldId="615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1:18.822" v="1517" actId="403"/>
          <ac:spMkLst>
            <pc:docMk/>
            <pc:sldMk cId="1497498646" sldId="615"/>
            <ac:spMk id="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19:22.543" v="645" actId="20577"/>
          <ac:spMkLst>
            <pc:docMk/>
            <pc:sldMk cId="1497498646" sldId="615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3.499" v="646" actId="478"/>
          <ac:spMkLst>
            <pc:docMk/>
            <pc:sldMk cId="1497498646" sldId="615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10T10:22:52.170" v="1057" actId="20577"/>
        <pc:sldMkLst>
          <pc:docMk/>
          <pc:sldMk cId="4284373503" sldId="616"/>
        </pc:sldMkLst>
        <pc:spChg chg="mod">
          <ac:chgData name="Zhao Jin" userId="cd05a825-544c-438a-9ba1-08e63db50b47" providerId="ADAL" clId="{08BC6522-3B27-4160-AFF1-C40F22377C0A}" dt="2021-03-10T10:19:28.319" v="648" actId="20577"/>
          <ac:spMkLst>
            <pc:docMk/>
            <pc:sldMk cId="4284373503" sldId="616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2.170" v="1057" actId="20577"/>
          <ac:spMkLst>
            <pc:docMk/>
            <pc:sldMk cId="4284373503" sldId="616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29.464" v="649" actId="478"/>
          <ac:spMkLst>
            <pc:docMk/>
            <pc:sldMk cId="4284373503" sldId="616"/>
            <ac:spMk id="1434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08BC6522-3B27-4160-AFF1-C40F22377C0A}" dt="2021-03-11T04:17:50.530" v="1604" actId="20577"/>
        <pc:sldMkLst>
          <pc:docMk/>
          <pc:sldMk cId="1813128722" sldId="61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08BC6522-3B27-4160-AFF1-C40F22377C0A}" dt="2021-03-11T04:17:50.530" v="1604" actId="20577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07:55.738" v="36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07:30.171" v="31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8BC6522-3B27-4160-AFF1-C40F22377C0A}" dt="2021-03-10T10:07:55.738" v="36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mod">
          <ac:chgData name="Zhao Jin" userId="cd05a825-544c-438a-9ba1-08e63db50b47" providerId="ADAL" clId="{08BC6522-3B27-4160-AFF1-C40F22377C0A}" dt="2021-03-10T10:45:15.579" v="1318" actId="1076"/>
          <ac:picMkLst>
            <pc:docMk/>
            <pc:sldMk cId="1813128722" sldId="617"/>
            <ac:picMk id="6" creationId="{F9B053CB-7503-41E3-AC8F-5C0C162D3934}"/>
          </ac:picMkLst>
        </pc:picChg>
      </pc:sldChg>
      <pc:sldChg chg="delSp modSp add mod modAnim">
        <pc:chgData name="Zhao Jin" userId="cd05a825-544c-438a-9ba1-08e63db50b47" providerId="ADAL" clId="{08BC6522-3B27-4160-AFF1-C40F22377C0A}" dt="2021-03-10T10:31:38.310" v="1092" actId="20577"/>
        <pc:sldMkLst>
          <pc:docMk/>
          <pc:sldMk cId="1697940482" sldId="618"/>
        </pc:sldMkLst>
        <pc:spChg chg="mod">
          <ac:chgData name="Zhao Jin" userId="cd05a825-544c-438a-9ba1-08e63db50b47" providerId="ADAL" clId="{08BC6522-3B27-4160-AFF1-C40F22377C0A}" dt="2021-03-10T10:19:41.288" v="654" actId="20577"/>
          <ac:spMkLst>
            <pc:docMk/>
            <pc:sldMk cId="1697940482" sldId="618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31:38.310" v="1092" actId="20577"/>
          <ac:spMkLst>
            <pc:docMk/>
            <pc:sldMk cId="1697940482" sldId="618"/>
            <ac:spMk id="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23:04.127" v="1065" actId="478"/>
          <ac:spMkLst>
            <pc:docMk/>
            <pc:sldMk cId="1697940482" sldId="618"/>
            <ac:spMk id="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3:00.017" v="1064" actId="20577"/>
          <ac:spMkLst>
            <pc:docMk/>
            <pc:sldMk cId="1697940482" sldId="618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3.803" v="651" actId="478"/>
          <ac:spMkLst>
            <pc:docMk/>
            <pc:sldMk cId="1697940482" sldId="618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3:25.290" v="1563" actId="6549"/>
        <pc:sldMkLst>
          <pc:docMk/>
          <pc:sldMk cId="1326327959" sldId="620"/>
        </pc:sldMkLst>
        <pc:spChg chg="mod">
          <ac:chgData name="Zhao Jin" userId="cd05a825-544c-438a-9ba1-08e63db50b47" providerId="ADAL" clId="{08BC6522-3B27-4160-AFF1-C40F22377C0A}" dt="2021-03-10T10:19:45.356" v="656" actId="20577"/>
          <ac:spMkLst>
            <pc:docMk/>
            <pc:sldMk cId="1326327959" sldId="620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43:29.918" v="1228" actId="207"/>
          <ac:spMkLst>
            <pc:docMk/>
            <pc:sldMk cId="1326327959" sldId="620"/>
            <ac:spMk id="8" creationId="{00000000-0000-0000-0000-000000000000}"/>
          </ac:spMkLst>
        </pc:spChg>
        <pc:spChg chg="add del">
          <ac:chgData name="Zhao Jin" userId="cd05a825-544c-438a-9ba1-08e63db50b47" providerId="ADAL" clId="{08BC6522-3B27-4160-AFF1-C40F22377C0A}" dt="2021-03-10T10:51:33.233" v="1519" actId="22"/>
          <ac:spMkLst>
            <pc:docMk/>
            <pc:sldMk cId="1326327959" sldId="620"/>
            <ac:spMk id="10" creationId="{46872174-5FF5-4AB2-B614-85540BE57D00}"/>
          </ac:spMkLst>
        </pc:spChg>
        <pc:spChg chg="add mod">
          <ac:chgData name="Zhao Jin" userId="cd05a825-544c-438a-9ba1-08e63db50b47" providerId="ADAL" clId="{08BC6522-3B27-4160-AFF1-C40F22377C0A}" dt="2021-03-10T10:52:03.621" v="1548" actId="1076"/>
          <ac:spMkLst>
            <pc:docMk/>
            <pc:sldMk cId="1326327959" sldId="620"/>
            <ac:spMk id="11" creationId="{749E81A1-CFA6-4FAD-A8E4-DAB1EBE5A5FC}"/>
          </ac:spMkLst>
        </pc:spChg>
        <pc:spChg chg="del">
          <ac:chgData name="Zhao Jin" userId="cd05a825-544c-438a-9ba1-08e63db50b47" providerId="ADAL" clId="{08BC6522-3B27-4160-AFF1-C40F22377C0A}" dt="2021-03-10T10:43:20.127" v="1202" actId="478"/>
          <ac:spMkLst>
            <pc:docMk/>
            <pc:sldMk cId="1326327959" sldId="620"/>
            <ac:spMk id="14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53:25.290" v="1563" actId="6549"/>
          <ac:spMkLst>
            <pc:docMk/>
            <pc:sldMk cId="1326327959" sldId="620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46.980" v="657" actId="478"/>
          <ac:spMkLst>
            <pc:docMk/>
            <pc:sldMk cId="1326327959" sldId="620"/>
            <ac:spMk id="14340" creationId="{00000000-0000-0000-0000-000000000000}"/>
          </ac:spMkLst>
        </pc:spChg>
        <pc:graphicFrameChg chg="mod modGraphic">
          <ac:chgData name="Zhao Jin" userId="cd05a825-544c-438a-9ba1-08e63db50b47" providerId="ADAL" clId="{08BC6522-3B27-4160-AFF1-C40F22377C0A}" dt="2021-03-10T10:53:08.439" v="1560" actId="20577"/>
          <ac:graphicFrameMkLst>
            <pc:docMk/>
            <pc:sldMk cId="1326327959" sldId="620"/>
            <ac:graphicFrameMk id="9" creationId="{00000000-0000-0000-0000-000000000000}"/>
          </ac:graphicFrameMkLst>
        </pc:graphicFrameChg>
      </pc:sldChg>
      <pc:sldChg chg="addSp delSp modSp add mod modAnim">
        <pc:chgData name="Zhao Jin" userId="cd05a825-544c-438a-9ba1-08e63db50b47" providerId="ADAL" clId="{08BC6522-3B27-4160-AFF1-C40F22377C0A}" dt="2021-03-22T04:01:33.727" v="1727" actId="1076"/>
        <pc:sldMkLst>
          <pc:docMk/>
          <pc:sldMk cId="2267673099" sldId="621"/>
        </pc:sldMkLst>
        <pc:spChg chg="mod">
          <ac:chgData name="Zhao Jin" userId="cd05a825-544c-438a-9ba1-08e63db50b47" providerId="ADAL" clId="{08BC6522-3B27-4160-AFF1-C40F22377C0A}" dt="2021-03-10T10:19:43.157" v="655" actId="20577"/>
          <ac:spMkLst>
            <pc:docMk/>
            <pc:sldMk cId="2267673099" sldId="621"/>
            <ac:spMk id="7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22T04:01:33.727" v="1727" actId="1076"/>
          <ac:spMkLst>
            <pc:docMk/>
            <pc:sldMk cId="2267673099" sldId="621"/>
            <ac:spMk id="8" creationId="{50D9B554-6D17-4828-856D-FFE48A94B901}"/>
          </ac:spMkLst>
        </pc:spChg>
        <pc:spChg chg="mod topLvl">
          <ac:chgData name="Zhao Jin" userId="cd05a825-544c-438a-9ba1-08e63db50b47" providerId="ADAL" clId="{08BC6522-3B27-4160-AFF1-C40F22377C0A}" dt="2021-03-10T10:50:11.189" v="1419" actId="14100"/>
          <ac:spMkLst>
            <pc:docMk/>
            <pc:sldMk cId="2267673099" sldId="621"/>
            <ac:spMk id="11" creationId="{00000000-0000-0000-0000-000000000000}"/>
          </ac:spMkLst>
        </pc:spChg>
        <pc:spChg chg="del topLvl">
          <ac:chgData name="Zhao Jin" userId="cd05a825-544c-438a-9ba1-08e63db50b47" providerId="ADAL" clId="{08BC6522-3B27-4160-AFF1-C40F22377C0A}" dt="2021-03-10T10:31:48.595" v="1096" actId="478"/>
          <ac:spMkLst>
            <pc:docMk/>
            <pc:sldMk cId="2267673099" sldId="621"/>
            <ac:spMk id="13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31:02.573" v="1073" actId="478"/>
          <ac:spMkLst>
            <pc:docMk/>
            <pc:sldMk cId="2267673099" sldId="621"/>
            <ac:spMk id="14" creationId="{00000000-0000-0000-0000-000000000000}"/>
          </ac:spMkLst>
        </pc:spChg>
        <pc:spChg chg="add mod">
          <ac:chgData name="Zhao Jin" userId="cd05a825-544c-438a-9ba1-08e63db50b47" providerId="ADAL" clId="{08BC6522-3B27-4160-AFF1-C40F22377C0A}" dt="2021-03-10T10:45:38.112" v="1337" actId="1076"/>
          <ac:spMkLst>
            <pc:docMk/>
            <pc:sldMk cId="2267673099" sldId="621"/>
            <ac:spMk id="15" creationId="{F4EE82FB-366E-4D1A-B0E9-CEB0E601E188}"/>
          </ac:spMkLst>
        </pc:spChg>
        <pc:spChg chg="del">
          <ac:chgData name="Zhao Jin" userId="cd05a825-544c-438a-9ba1-08e63db50b47" providerId="ADAL" clId="{08BC6522-3B27-4160-AFF1-C40F22377C0A}" dt="2021-03-10T10:32:19.255" v="1119" actId="478"/>
          <ac:spMkLst>
            <pc:docMk/>
            <pc:sldMk cId="2267673099" sldId="621"/>
            <ac:spMk id="16" creationId="{00000000-0000-0000-0000-000000000000}"/>
          </ac:spMkLst>
        </pc:spChg>
        <pc:spChg chg="add mod ord">
          <ac:chgData name="Zhao Jin" userId="cd05a825-544c-438a-9ba1-08e63db50b47" providerId="ADAL" clId="{08BC6522-3B27-4160-AFF1-C40F22377C0A}" dt="2021-03-10T10:45:33.664" v="1336" actId="403"/>
          <ac:spMkLst>
            <pc:docMk/>
            <pc:sldMk cId="2267673099" sldId="621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4:56.869" v="1296" actId="20577"/>
          <ac:spMkLst>
            <pc:docMk/>
            <pc:sldMk cId="2267673099" sldId="621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5.993" v="652" actId="478"/>
          <ac:spMkLst>
            <pc:docMk/>
            <pc:sldMk cId="2267673099" sldId="621"/>
            <ac:spMk id="14340" creationId="{00000000-0000-0000-0000-000000000000}"/>
          </ac:spMkLst>
        </pc:spChg>
        <pc:grpChg chg="add del">
          <ac:chgData name="Zhao Jin" userId="cd05a825-544c-438a-9ba1-08e63db50b47" providerId="ADAL" clId="{08BC6522-3B27-4160-AFF1-C40F22377C0A}" dt="2021-03-10T10:31:48.595" v="1096" actId="478"/>
          <ac:grpSpMkLst>
            <pc:docMk/>
            <pc:sldMk cId="2267673099" sldId="621"/>
            <ac:grpSpMk id="10" creationId="{00000000-0000-0000-0000-000000000000}"/>
          </ac:grpSpMkLst>
        </pc:gr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54948446" sldId="636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737971943" sldId="637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179750071" sldId="639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3462301147" sldId="640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723901272" sldId="641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4089006062" sldId="642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8BC6522-3B27-4160-AFF1-C40F22377C0A}" dt="2021-03-10T10:43:45.062" v="1229" actId="47"/>
        <pc:sldMkLst>
          <pc:docMk/>
          <pc:sldMk cId="1514327557" sldId="643"/>
        </pc:sld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8BC6522-3B27-4160-AFF1-C40F22377C0A}" dt="2021-03-10T10:09:30.581" v="51" actId="47"/>
        <pc:sldMkLst>
          <pc:docMk/>
          <pc:sldMk cId="760996253" sldId="644"/>
        </pc:sldMkLst>
        <pc:spChg chg="mod">
          <ac:chgData name="Zhao Jin" userId="cd05a825-544c-438a-9ba1-08e63db50b47" providerId="ADAL" clId="{08BC6522-3B27-4160-AFF1-C40F22377C0A}" dt="2021-03-10T10:09:17.170" v="49" actId="6549"/>
          <ac:spMkLst>
            <pc:docMk/>
            <pc:sldMk cId="760996253" sldId="644"/>
            <ac:spMk id="13" creationId="{00000000-0000-0000-0000-000000000000}"/>
          </ac:spMkLst>
        </pc:spChg>
      </pc:sldChg>
      <pc:sldChg chg="delSp modSp add mod">
        <pc:chgData name="Zhao Jin" userId="cd05a825-544c-438a-9ba1-08e63db50b47" providerId="ADAL" clId="{08BC6522-3B27-4160-AFF1-C40F22377C0A}" dt="2021-03-22T04:03:52.869" v="1751" actId="1035"/>
        <pc:sldMkLst>
          <pc:docMk/>
          <pc:sldMk cId="2892195280" sldId="644"/>
        </pc:sldMkLst>
        <pc:spChg chg="mod">
          <ac:chgData name="Zhao Jin" userId="cd05a825-544c-438a-9ba1-08e63db50b47" providerId="ADAL" clId="{08BC6522-3B27-4160-AFF1-C40F22377C0A}" dt="2021-03-10T10:19:31.383" v="650" actId="20577"/>
          <ac:spMkLst>
            <pc:docMk/>
            <pc:sldMk cId="2892195280" sldId="644"/>
            <ac:spMk id="7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12.493" v="1625" actId="20577"/>
          <ac:spMkLst>
            <pc:docMk/>
            <pc:sldMk cId="2892195280" sldId="644"/>
            <ac:spMk id="3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20.234" v="1635" actId="20577"/>
          <ac:spMkLst>
            <pc:docMk/>
            <pc:sldMk cId="2892195280" sldId="644"/>
            <ac:spMk id="3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6.995" v="1734" actId="1035"/>
          <ac:spMkLst>
            <pc:docMk/>
            <pc:sldMk cId="2892195280" sldId="644"/>
            <ac:spMk id="4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0:31.457" v="1639"/>
          <ac:spMkLst>
            <pc:docMk/>
            <pc:sldMk cId="2892195280" sldId="644"/>
            <ac:spMk id="45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52.869" v="1751" actId="1035"/>
          <ac:spMkLst>
            <pc:docMk/>
            <pc:sldMk cId="2892195280" sldId="644"/>
            <ac:spMk id="48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1:49.236" v="1738" actId="1035"/>
          <ac:spMkLst>
            <pc:docMk/>
            <pc:sldMk cId="2892195280" sldId="644"/>
            <ac:spMk id="49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22T04:03:46.406" v="1747" actId="1036"/>
          <ac:spMkLst>
            <pc:docMk/>
            <pc:sldMk cId="2892195280" sldId="644"/>
            <ac:spMk id="50" creationId="{00000000-0000-0000-0000-000000000000}"/>
          </ac:spMkLst>
        </pc:spChg>
        <pc:spChg chg="mod">
          <ac:chgData name="Zhao Jin" userId="cd05a825-544c-438a-9ba1-08e63db50b47" providerId="ADAL" clId="{08BC6522-3B27-4160-AFF1-C40F22377C0A}" dt="2021-03-10T10:22:56.610" v="1061" actId="20577"/>
          <ac:spMkLst>
            <pc:docMk/>
            <pc:sldMk cId="2892195280" sldId="644"/>
            <ac:spMk id="14338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19:38.714" v="653" actId="478"/>
          <ac:spMkLst>
            <pc:docMk/>
            <pc:sldMk cId="2892195280" sldId="644"/>
            <ac:spMk id="14340" creationId="{00000000-0000-0000-0000-000000000000}"/>
          </ac:spMkLst>
        </pc:spChg>
      </pc:sldChg>
      <pc:sldChg chg="addSp delSp modSp add mod">
        <pc:chgData name="Zhao Jin" userId="cd05a825-544c-438a-9ba1-08e63db50b47" providerId="ADAL" clId="{08BC6522-3B27-4160-AFF1-C40F22377C0A}" dt="2021-03-10T10:50:51.844" v="1515" actId="1076"/>
        <pc:sldMkLst>
          <pc:docMk/>
          <pc:sldMk cId="1523812175" sldId="645"/>
        </pc:sldMkLst>
        <pc:spChg chg="add del mod">
          <ac:chgData name="Zhao Jin" userId="cd05a825-544c-438a-9ba1-08e63db50b47" providerId="ADAL" clId="{08BC6522-3B27-4160-AFF1-C40F22377C0A}" dt="2021-03-10T10:45:51.776" v="1340" actId="478"/>
          <ac:spMkLst>
            <pc:docMk/>
            <pc:sldMk cId="1523812175" sldId="645"/>
            <ac:spMk id="3" creationId="{068EF35D-4F93-49BF-AF19-A08D24401C22}"/>
          </ac:spMkLst>
        </pc:spChg>
        <pc:spChg chg="add mod">
          <ac:chgData name="Zhao Jin" userId="cd05a825-544c-438a-9ba1-08e63db50b47" providerId="ADAL" clId="{08BC6522-3B27-4160-AFF1-C40F22377C0A}" dt="2021-03-10T10:50:51.844" v="1515" actId="1076"/>
          <ac:spMkLst>
            <pc:docMk/>
            <pc:sldMk cId="1523812175" sldId="645"/>
            <ac:spMk id="10" creationId="{256D8E94-AD96-40FF-AC7C-4DCD422E79E4}"/>
          </ac:spMkLst>
        </pc:spChg>
        <pc:spChg chg="mod">
          <ac:chgData name="Zhao Jin" userId="cd05a825-544c-438a-9ba1-08e63db50b47" providerId="ADAL" clId="{08BC6522-3B27-4160-AFF1-C40F22377C0A}" dt="2021-03-10T10:50:14.227" v="1420" actId="14100"/>
          <ac:spMkLst>
            <pc:docMk/>
            <pc:sldMk cId="1523812175" sldId="645"/>
            <ac:spMk id="11" creationId="{00000000-0000-0000-0000-000000000000}"/>
          </ac:spMkLst>
        </pc:spChg>
        <pc:spChg chg="del">
          <ac:chgData name="Zhao Jin" userId="cd05a825-544c-438a-9ba1-08e63db50b47" providerId="ADAL" clId="{08BC6522-3B27-4160-AFF1-C40F22377C0A}" dt="2021-03-10T10:45:53.032" v="1341" actId="478"/>
          <ac:spMkLst>
            <pc:docMk/>
            <pc:sldMk cId="1523812175" sldId="645"/>
            <ac:spMk id="15" creationId="{F4EE82FB-366E-4D1A-B0E9-CEB0E601E188}"/>
          </ac:spMkLst>
        </pc:spChg>
        <pc:spChg chg="del mod">
          <ac:chgData name="Zhao Jin" userId="cd05a825-544c-438a-9ba1-08e63db50b47" providerId="ADAL" clId="{08BC6522-3B27-4160-AFF1-C40F22377C0A}" dt="2021-03-10T10:45:49.474" v="1339" actId="478"/>
          <ac:spMkLst>
            <pc:docMk/>
            <pc:sldMk cId="1523812175" sldId="645"/>
            <ac:spMk id="17" creationId="{3A6EBE4B-20E6-4977-AF10-B1F0AA338165}"/>
          </ac:spMkLst>
        </pc:spChg>
        <pc:spChg chg="mod">
          <ac:chgData name="Zhao Jin" userId="cd05a825-544c-438a-9ba1-08e63db50b47" providerId="ADAL" clId="{08BC6522-3B27-4160-AFF1-C40F22377C0A}" dt="2021-03-10T10:45:04.455" v="1316" actId="6549"/>
          <ac:spMkLst>
            <pc:docMk/>
            <pc:sldMk cId="1523812175" sldId="64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8BC6522-3B27-4160-AFF1-C40F22377C0A}" dt="2021-03-10T10:44:36.874" v="1294"/>
        <pc:sldMkLst>
          <pc:docMk/>
          <pc:sldMk cId="3872237579" sldId="646"/>
        </pc:sldMkLst>
      </pc:sldChg>
      <pc:sldMasterChg chg="modSp modSldLayout">
        <pc:chgData name="Zhao Jin" userId="cd05a825-544c-438a-9ba1-08e63db50b47" providerId="ADAL" clId="{08BC6522-3B27-4160-AFF1-C40F22377C0A}" dt="2021-03-10T03:43:45.168" v="22"/>
        <pc:sldMasterMkLst>
          <pc:docMk/>
          <pc:sldMasterMk cId="0" sldId="2147485087"/>
        </pc:sldMasterMkLst>
        <pc:spChg chg="mod">
          <ac:chgData name="Zhao Jin" userId="cd05a825-544c-438a-9ba1-08e63db50b47" providerId="ADAL" clId="{08BC6522-3B27-4160-AFF1-C40F22377C0A}" dt="2021-03-10T03:43:45.168" v="2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BC6522-3B27-4160-AFF1-C40F22377C0A}" dt="2021-03-10T03:43:45.168" v="2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BC6522-3B27-4160-AFF1-C40F22377C0A}" dt="2021-03-10T03:43:45.168" v="2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477A5A57-DBEA-416B-A49D-3F3E391D09AE}"/>
    <pc:docChg chg="modSld">
      <pc:chgData name="Zhao Jin" userId="cd05a825-544c-438a-9ba1-08e63db50b47" providerId="ADAL" clId="{477A5A57-DBEA-416B-A49D-3F3E391D09AE}" dt="2024-01-31T05:43:12.425" v="0"/>
      <pc:docMkLst>
        <pc:docMk/>
      </pc:docMkLst>
      <pc:sldChg chg="addSp modSp">
        <pc:chgData name="Zhao Jin" userId="cd05a825-544c-438a-9ba1-08e63db50b47" providerId="ADAL" clId="{477A5A57-DBEA-416B-A49D-3F3E391D09AE}" dt="2024-01-31T05:43:12.425" v="0"/>
        <pc:sldMkLst>
          <pc:docMk/>
          <pc:sldMk cId="0" sldId="256"/>
        </pc:sldMkLst>
        <pc:spChg chg="add mod">
          <ac:chgData name="Zhao Jin" userId="cd05a825-544c-438a-9ba1-08e63db50b47" providerId="ADAL" clId="{477A5A57-DBEA-416B-A49D-3F3E391D09AE}" dt="2024-01-31T05:43:12.425" v="0"/>
          <ac:spMkLst>
            <pc:docMk/>
            <pc:sldMk cId="0" sldId="256"/>
            <ac:spMk id="3" creationId="{885F7047-0C71-F2B4-F624-0C46554D1642}"/>
          </ac:spMkLst>
        </pc:spChg>
        <pc:picChg chg="add mod">
          <ac:chgData name="Zhao Jin" userId="cd05a825-544c-438a-9ba1-08e63db50b47" providerId="ADAL" clId="{477A5A57-DBEA-416B-A49D-3F3E391D09AE}" dt="2024-01-31T05:43:12.425" v="0"/>
          <ac:picMkLst>
            <pc:docMk/>
            <pc:sldMk cId="0" sldId="256"/>
            <ac:picMk id="2" creationId="{9C96AC48-7670-4796-C22E-5C5DEFC67E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2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C96AC48-7670-4796-C22E-5C5DEFC6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F7047-0C71-F2B4-F624-0C46554D164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binary search, each step eliminates the problem size (array size) </a:t>
            </a:r>
            <a:r>
              <a:rPr lang="en-US" dirty="0">
                <a:solidFill>
                  <a:srgbClr val="0000FF"/>
                </a:solidFill>
              </a:rPr>
              <a:t>by half</a:t>
            </a:r>
            <a:r>
              <a:rPr lang="en-US" dirty="0"/>
              <a:t>!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problem size gets reduced to 1 </a:t>
            </a:r>
            <a:r>
              <a:rPr lang="en-US" u="sng" dirty="0"/>
              <a:t>very quickly</a:t>
            </a:r>
            <a:r>
              <a:rPr lang="en-US" dirty="0"/>
              <a:t>! </a:t>
            </a:r>
          </a:p>
          <a:p>
            <a:pPr marL="744538" lvl="1" indent="-287338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strategy, a special case of divide-and-conquer paradigm, can be naturally implemented using recursion.</a:t>
            </a:r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3F5DE-DFC2-8E95-3F53-2D396CD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60852-D0A1-DFF3-6356-9CAF8A0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0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17C962-7F70-6C46-B05F-EB5DC1EF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1718E-ADA0-94B4-30B4-C46F5A9A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4"/>
            <a:ext cx="7135830" cy="477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list[0]..list[i-1]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list[mid]..list[n-1]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{ q is not in list[0]..list[mid] and </a:t>
            </a:r>
            <a:b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list[j]..list[n-1] }</a:t>
            </a:r>
            <a:endParaRPr lang="en-SG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D8E94-AD96-40FF-AC7C-4DCD422E79E4}"/>
              </a:ext>
            </a:extLst>
          </p:cNvPr>
          <p:cNvSpPr txBox="1"/>
          <p:nvPr/>
        </p:nvSpPr>
        <p:spPr>
          <a:xfrm>
            <a:off x="5937953" y="2648592"/>
            <a:ext cx="24821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correctness of the code can be verified by the assertions.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210A5-3E96-DB28-F7A7-CA6E766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ADDC8-09C0-3BD4-F400-ACC285B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21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6" y="1269999"/>
            <a:ext cx="8297333" cy="711201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Worst-case analysis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22732"/>
              </p:ext>
            </p:extLst>
          </p:nvPr>
        </p:nvGraphicFramePr>
        <p:xfrm>
          <a:off x="970679" y="1781142"/>
          <a:ext cx="6653212" cy="3017520"/>
        </p:xfrm>
        <a:graphic>
          <a:graphicData uri="http://schemas.openxmlformats.org/drawingml/2006/table">
            <a:tbl>
              <a:tblPr/>
              <a:tblGrid>
                <a:gridCol w="172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size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endParaRPr kumimoji="0" lang="en-SG" sz="1800" b="1" i="1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Linear Search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comparisons)</a:t>
                      </a: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14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17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1,000,000</a:t>
                      </a:r>
                      <a:endParaRPr kumimoji="0" lang="en-SG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20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SG" sz="20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30</a:t>
                      </a:r>
                      <a:endParaRPr kumimoji="0" lang="en-S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9E81A1-CFA6-4FAD-A8E4-DAB1EBE5A5FC}"/>
              </a:ext>
            </a:extLst>
          </p:cNvPr>
          <p:cNvSpPr txBox="1"/>
          <p:nvPr/>
        </p:nvSpPr>
        <p:spPr>
          <a:xfrm>
            <a:off x="3976487" y="5218669"/>
            <a:ext cx="191060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 vs O(log n)!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A759-E944-E1B6-9C54-745E008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ED24-FAB7-2A68-8635-C2E1BA8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27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23: Searching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Searching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Linear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Binary Search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254F3-5BC7-12C1-81D1-6057F25D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5419A-F34B-18CA-0AA2-48E035F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Searching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84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 common task that we carry out without much thought everyday.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location in a map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the contact of a particular person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nice picture for your project report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Searching for a research paper required in your course</a:t>
            </a:r>
          </a:p>
          <a:p>
            <a:pPr marL="803275" lvl="1" indent="-34766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SG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Problem statement:</a:t>
            </a:r>
          </a:p>
          <a:p>
            <a:pPr marL="694055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None/>
              <a:defRPr/>
            </a:pPr>
            <a:r>
              <a:rPr lang="en-US" altLang="ja-JP" dirty="0">
                <a:ea typeface="ＭＳ Ｐゴシック" pitchFamily="34" charset="-128"/>
              </a:rPr>
              <a:t>Given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a </a:t>
            </a:r>
            <a:r>
              <a:rPr lang="en-US" altLang="ja-JP">
                <a:solidFill>
                  <a:srgbClr val="0000FF"/>
                </a:solidFill>
                <a:ea typeface="ＭＳ Ｐゴシック" pitchFamily="34" charset="-128"/>
              </a:rPr>
              <a:t>list of n items </a:t>
            </a:r>
            <a:r>
              <a:rPr lang="en-US" altLang="ja-JP" dirty="0">
                <a:ea typeface="ＭＳ Ｐゴシック" pitchFamily="34" charset="-128"/>
              </a:rPr>
              <a:t>and a search key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q</a:t>
            </a:r>
            <a:r>
              <a:rPr lang="en-US" altLang="ja-JP" dirty="0">
                <a:ea typeface="ＭＳ Ｐゴシック" pitchFamily="34" charset="-128"/>
              </a:rPr>
              <a:t>, return </a:t>
            </a:r>
            <a:r>
              <a:rPr lang="en-US" altLang="ja-JP" dirty="0">
                <a:solidFill>
                  <a:srgbClr val="0000FF"/>
                </a:solidFill>
                <a:ea typeface="ＭＳ Ｐゴシック" pitchFamily="34" charset="-128"/>
              </a:rPr>
              <a:t>the position of q </a:t>
            </a:r>
            <a:r>
              <a:rPr lang="en-US" altLang="ja-JP" dirty="0">
                <a:ea typeface="ＭＳ Ｐゴシック" pitchFamily="34" charset="-128"/>
              </a:rPr>
              <a:t>in the list if it exists.</a:t>
            </a:r>
          </a:p>
        </p:txBody>
      </p:sp>
      <p:pic>
        <p:nvPicPr>
          <p:cNvPr id="6" name="Picture 9" descr="k3178076.jpg">
            <a:extLst>
              <a:ext uri="{FF2B5EF4-FFF2-40B4-BE49-F238E27FC236}">
                <a16:creationId xmlns:a16="http://schemas.microsoft.com/office/drawing/2014/main" id="{F9B053CB-7503-41E3-AC8F-5C0C162D3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40" y="5302595"/>
            <a:ext cx="1559560" cy="117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D9026-6940-D2BB-4304-563045F9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80AD8-E490-24F2-1B85-11E3CC3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A062E-6250-DD99-2754-66C4900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16CC-48A3-3837-1BDA-CC0D1024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D581B-E96C-598D-E1B9-AA308FD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833D5-B7CC-7537-0E39-2E96950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505968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an array with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elements</a:t>
            </a:r>
            <a:r>
              <a:rPr lang="en-US" sz="2800" dirty="0"/>
              <a:t>, what is the worst case (that requires most comparisons) for Linear search?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When the key does not exist in the array. 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number of comparisons in the worst case?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n comparisons.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0BD9FB-3FAD-7EB3-C220-4BA3C118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9CBA9-F254-1409-D493-D0C2D4E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27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355600" y="1286932"/>
            <a:ext cx="8461375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if the list is </a:t>
            </a:r>
            <a:r>
              <a:rPr lang="en-US" sz="2800" dirty="0">
                <a:solidFill>
                  <a:srgbClr val="0000FF"/>
                </a:solidFill>
              </a:rPr>
              <a:t>sorted before-hand</a:t>
            </a:r>
            <a:r>
              <a:rPr lang="en-US" sz="2800" dirty="0"/>
              <a:t>?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will be able to make use of the </a:t>
            </a:r>
            <a:r>
              <a:rPr lang="en-US" sz="2400" dirty="0">
                <a:solidFill>
                  <a:srgbClr val="0000FF"/>
                </a:solidFill>
              </a:rPr>
              <a:t>Binary Search </a:t>
            </a:r>
            <a:r>
              <a:rPr lang="en-US" sz="2400" dirty="0"/>
              <a:t>algorithm, which takes </a:t>
            </a:r>
            <a:r>
              <a:rPr lang="en-US" sz="2400" dirty="0">
                <a:solidFill>
                  <a:srgbClr val="0000FF"/>
                </a:solidFill>
              </a:rPr>
              <a:t>O(log n) </a:t>
            </a:r>
            <a:r>
              <a:rPr lang="en-US" sz="2400" dirty="0"/>
              <a:t>time!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organization of data affects the choice of algorithm. </a:t>
            </a:r>
          </a:p>
          <a:p>
            <a:pPr marL="612458" lvl="1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More of this in the later modules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103D3-6AB8-2AD4-C076-3F8EBD5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8387D-57C4-27A7-DFAD-F31515C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9864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69999"/>
            <a:ext cx="7924800" cy="4944535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C00000"/>
                </a:solidFill>
              </a:rPr>
              <a:t>The Binary Search algorithm</a:t>
            </a:r>
          </a:p>
          <a:p>
            <a:pPr marL="795338" lvl="1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Look for the key in the </a:t>
            </a:r>
            <a:r>
              <a:rPr lang="en-US" sz="2400" u="sng">
                <a:solidFill>
                  <a:srgbClr val="C00000"/>
                </a:solidFill>
              </a:rPr>
              <a:t>middle</a:t>
            </a:r>
            <a:r>
              <a:rPr lang="en-US" sz="2400"/>
              <a:t> position of the list.  Either of the following 2 cases happens: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0000FF"/>
                </a:solidFill>
              </a:rPr>
              <a:t>If the key is smaller than the middle element, “discard” the right half of the list and repeat the process.</a:t>
            </a:r>
          </a:p>
          <a:p>
            <a:pPr marL="1252538" lvl="2" indent="-388938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7030A0"/>
                </a:solidFill>
              </a:rPr>
              <a:t>If the key is greater than the middle element, “discard” the left half of the list and repeat the process.</a:t>
            </a:r>
          </a:p>
          <a:p>
            <a:pPr marL="795338" lvl="1" indent="-41910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/>
              <a:t>Terminating condition: when the key is found, or when all elements have been “discarded”.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CED20-E167-EE36-63DB-CFD261D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68D68-D60D-EEBB-DE96-1A5EB4BE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735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68054-0376-A8CE-37F5-837FC73A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2BDD-504E-8DB4-18DD-FB6C8BB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Unit23 -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14340</TotalTime>
  <Words>1171</Words>
  <Application>Microsoft Office PowerPoint</Application>
  <PresentationFormat>On-screen Show (4:3)</PresentationFormat>
  <Paragraphs>210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23: Searching</vt:lpstr>
      <vt:lpstr>Searching</vt:lpstr>
      <vt:lpstr>Linear Search</vt:lpstr>
      <vt:lpstr>Linear Search</vt:lpstr>
      <vt:lpstr>Linear Search</vt:lpstr>
      <vt:lpstr>Binary Search</vt:lpstr>
      <vt:lpstr>Binary Search</vt:lpstr>
      <vt:lpstr>Binary Search</vt:lpstr>
      <vt:lpstr>Binary Search </vt:lpstr>
      <vt:lpstr>Binary Search</vt:lpstr>
      <vt:lpstr>Binary Search</vt:lpstr>
      <vt:lpstr>Binary Search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