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550" r:id="rId3"/>
    <p:sldId id="551" r:id="rId4"/>
    <p:sldId id="531" r:id="rId5"/>
    <p:sldId id="552" r:id="rId6"/>
    <p:sldId id="548" r:id="rId7"/>
    <p:sldId id="549" r:id="rId8"/>
    <p:sldId id="553" r:id="rId9"/>
    <p:sldId id="557" r:id="rId10"/>
    <p:sldId id="558" r:id="rId11"/>
    <p:sldId id="559" r:id="rId12"/>
    <p:sldId id="485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57F27-C097-42F3-BA4E-21E2C68F73F1}" v="2" dt="2024-02-01T09:40:59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66" d="100"/>
          <a:sy n="66" d="100"/>
        </p:scale>
        <p:origin x="114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5F157F27-C097-42F3-BA4E-21E2C68F73F1}"/>
    <pc:docChg chg="undo custSel modSld modMainMaster">
      <pc:chgData name="Zhao Jin" userId="cd05a825-544c-438a-9ba1-08e63db50b47" providerId="ADAL" clId="{5F157F27-C097-42F3-BA4E-21E2C68F73F1}" dt="2024-02-01T09:41:20.183" v="5" actId="255"/>
      <pc:docMkLst>
        <pc:docMk/>
      </pc:docMkLst>
      <pc:sldChg chg="modSp mod">
        <pc:chgData name="Zhao Jin" userId="cd05a825-544c-438a-9ba1-08e63db50b47" providerId="ADAL" clId="{5F157F27-C097-42F3-BA4E-21E2C68F73F1}" dt="2024-02-01T09:41:14.742" v="4" actId="255"/>
        <pc:sldMkLst>
          <pc:docMk/>
          <pc:sldMk cId="1492339910" sldId="485"/>
        </pc:sldMkLst>
        <pc:spChg chg="mod">
          <ac:chgData name="Zhao Jin" userId="cd05a825-544c-438a-9ba1-08e63db50b47" providerId="ADAL" clId="{5F157F27-C097-42F3-BA4E-21E2C68F73F1}" dt="2024-02-01T09:41:14.742" v="4" actId="255"/>
          <ac:spMkLst>
            <pc:docMk/>
            <pc:sldMk cId="1492339910" sldId="485"/>
            <ac:spMk id="3" creationId="{D017A1AE-BBBE-B98F-9018-E181003043DD}"/>
          </ac:spMkLst>
        </pc:spChg>
      </pc:sldChg>
      <pc:sldChg chg="modSp mod">
        <pc:chgData name="Zhao Jin" userId="cd05a825-544c-438a-9ba1-08e63db50b47" providerId="ADAL" clId="{5F157F27-C097-42F3-BA4E-21E2C68F73F1}" dt="2024-02-01T09:41:20.183" v="5" actId="255"/>
        <pc:sldMkLst>
          <pc:docMk/>
          <pc:sldMk cId="4078418712" sldId="525"/>
        </pc:sldMkLst>
        <pc:spChg chg="mod">
          <ac:chgData name="Zhao Jin" userId="cd05a825-544c-438a-9ba1-08e63db50b47" providerId="ADAL" clId="{5F157F27-C097-42F3-BA4E-21E2C68F73F1}" dt="2024-02-01T09:41:20.183" v="5" actId="255"/>
          <ac:spMkLst>
            <pc:docMk/>
            <pc:sldMk cId="4078418712" sldId="525"/>
            <ac:spMk id="3" creationId="{6DF0351F-7FE6-CE3F-FB41-2216C50ED54D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681224785" sldId="531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681224785" sldId="531"/>
            <ac:spMk id="5" creationId="{C71938E5-94E3-A7B4-982C-77880F377DE2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3949125736" sldId="548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3949125736" sldId="548"/>
            <ac:spMk id="3" creationId="{9C100D60-340C-73E3-2BF1-03764A1993DA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939077141" sldId="549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939077141" sldId="549"/>
            <ac:spMk id="3" creationId="{E973F187-712C-97AB-366C-17C2AB5FA29D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4227920544" sldId="550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4227920544" sldId="550"/>
            <ac:spMk id="6" creationId="{60DC6E70-8CA7-DFA4-338E-89568A6E19A6}"/>
          </ac:spMkLst>
        </pc:spChg>
      </pc:sldChg>
      <pc:sldChg chg="modSp mod">
        <pc:chgData name="Zhao Jin" userId="cd05a825-544c-438a-9ba1-08e63db50b47" providerId="ADAL" clId="{5F157F27-C097-42F3-BA4E-21E2C68F73F1}" dt="2024-02-01T09:40:59.151" v="3"/>
        <pc:sldMkLst>
          <pc:docMk/>
          <pc:sldMk cId="3404136433" sldId="551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3404136433" sldId="551"/>
            <ac:spMk id="5" creationId="{5A1D4A4D-7C1F-22A2-9FFC-F79C2D0FF241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1146460544" sldId="552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1146460544" sldId="552"/>
            <ac:spMk id="3" creationId="{3E095A78-BE48-028F-6AA9-089A366CA9B3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22951515" sldId="553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22951515" sldId="553"/>
            <ac:spMk id="3" creationId="{2289870A-E99C-0D18-B0C9-82800E2E917F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043253325" sldId="557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043253325" sldId="557"/>
            <ac:spMk id="3" creationId="{E0342226-2BC1-78AC-E599-2D6DEFCF035F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893852573" sldId="558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893852573" sldId="558"/>
            <ac:spMk id="3" creationId="{09F88C8D-5209-DD3B-6295-FA770574942C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199886267" sldId="559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199886267" sldId="559"/>
            <ac:spMk id="3" creationId="{839B742B-D417-507B-876A-D13E628C61E3}"/>
          </ac:spMkLst>
        </pc:spChg>
      </pc:sldChg>
      <pc:sldMasterChg chg="modSp modSldLayout">
        <pc:chgData name="Zhao Jin" userId="cd05a825-544c-438a-9ba1-08e63db50b47" providerId="ADAL" clId="{5F157F27-C097-42F3-BA4E-21E2C68F73F1}" dt="2024-02-01T09:40:59.151" v="3"/>
        <pc:sldMasterMkLst>
          <pc:docMk/>
          <pc:sldMasterMk cId="0" sldId="2147485087"/>
        </pc:sldMaster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8DFA8DF1-73BB-4426-A5D8-50A2DC5DCD2C}"/>
    <pc:docChg chg="undo custSel modSld">
      <pc:chgData name="Zhao Jin" userId="cd05a825-544c-438a-9ba1-08e63db50b47" providerId="ADAL" clId="{8DFA8DF1-73BB-4426-A5D8-50A2DC5DCD2C}" dt="2021-02-01T03:57:41.268" v="954" actId="14100"/>
      <pc:docMkLst>
        <pc:docMk/>
      </pc:docMkLst>
      <pc:sldChg chg="addSp delSp modSp mod modAnim">
        <pc:chgData name="Zhao Jin" userId="cd05a825-544c-438a-9ba1-08e63db50b47" providerId="ADAL" clId="{8DFA8DF1-73BB-4426-A5D8-50A2DC5DCD2C}" dt="2021-02-01T03:57:41.268" v="954" actId="14100"/>
        <pc:sldMkLst>
          <pc:docMk/>
          <pc:sldMk cId="1492339910" sldId="485"/>
        </pc:sldMkLst>
        <pc:spChg chg="mod">
          <ac:chgData name="Zhao Jin" userId="cd05a825-544c-438a-9ba1-08e63db50b47" providerId="ADAL" clId="{8DFA8DF1-73BB-4426-A5D8-50A2DC5DCD2C}" dt="2021-02-01T03:53:47.760" v="680" actId="20577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8DFA8DF1-73BB-4426-A5D8-50A2DC5DCD2C}" dt="2021-02-01T03:55:17.406" v="854" actId="1076"/>
          <ac:spMkLst>
            <pc:docMk/>
            <pc:sldMk cId="1492339910" sldId="485"/>
            <ac:spMk id="8" creationId="{00000000-0000-0000-0000-000000000000}"/>
          </ac:spMkLst>
        </pc:spChg>
        <pc:spChg chg="add mod">
          <ac:chgData name="Zhao Jin" userId="cd05a825-544c-438a-9ba1-08e63db50b47" providerId="ADAL" clId="{8DFA8DF1-73BB-4426-A5D8-50A2DC5DCD2C}" dt="2021-02-01T03:56:59.133" v="925" actId="1076"/>
          <ac:spMkLst>
            <pc:docMk/>
            <pc:sldMk cId="1492339910" sldId="485"/>
            <ac:spMk id="15" creationId="{EF068EB3-E205-45DE-A7D8-9A6147D0E720}"/>
          </ac:spMkLst>
        </pc:spChg>
        <pc:spChg chg="mod">
          <ac:chgData name="Zhao Jin" userId="cd05a825-544c-438a-9ba1-08e63db50b47" providerId="ADAL" clId="{8DFA8DF1-73BB-4426-A5D8-50A2DC5DCD2C}" dt="2021-02-01T03:57:30.992" v="951" actId="20577"/>
          <ac:spMkLst>
            <pc:docMk/>
            <pc:sldMk cId="1492339910" sldId="485"/>
            <ac:spMk id="16" creationId="{00000000-0000-0000-0000-000000000000}"/>
          </ac:spMkLst>
        </pc:spChg>
        <pc:spChg chg="mod">
          <ac:chgData name="Zhao Jin" userId="cd05a825-544c-438a-9ba1-08e63db50b47" providerId="ADAL" clId="{8DFA8DF1-73BB-4426-A5D8-50A2DC5DCD2C}" dt="2021-02-01T03:55:08.898" v="852" actId="1076"/>
          <ac:spMkLst>
            <pc:docMk/>
            <pc:sldMk cId="1492339910" sldId="485"/>
            <ac:spMk id="17" creationId="{99B30EFD-AC62-A84C-B568-481368C993F1}"/>
          </ac:spMkLst>
        </pc:spChg>
        <pc:spChg chg="add mod">
          <ac:chgData name="Zhao Jin" userId="cd05a825-544c-438a-9ba1-08e63db50b47" providerId="ADAL" clId="{8DFA8DF1-73BB-4426-A5D8-50A2DC5DCD2C}" dt="2021-02-01T03:56:18.096" v="907" actId="1076"/>
          <ac:spMkLst>
            <pc:docMk/>
            <pc:sldMk cId="1492339910" sldId="485"/>
            <ac:spMk id="18" creationId="{DFBD7EDF-947D-4A88-A70E-312D20612313}"/>
          </ac:spMkLst>
        </pc:spChg>
        <pc:spChg chg="add del mod">
          <ac:chgData name="Zhao Jin" userId="cd05a825-544c-438a-9ba1-08e63db50b47" providerId="ADAL" clId="{8DFA8DF1-73BB-4426-A5D8-50A2DC5DCD2C}" dt="2021-02-01T03:55:28.499" v="858" actId="478"/>
          <ac:spMkLst>
            <pc:docMk/>
            <pc:sldMk cId="1492339910" sldId="485"/>
            <ac:spMk id="19" creationId="{D4CA8724-F6A5-4BF6-8DDB-F45A9CD1FE4C}"/>
          </ac:spMkLst>
        </pc:spChg>
        <pc:spChg chg="add mod">
          <ac:chgData name="Zhao Jin" userId="cd05a825-544c-438a-9ba1-08e63db50b47" providerId="ADAL" clId="{8DFA8DF1-73BB-4426-A5D8-50A2DC5DCD2C}" dt="2021-02-01T03:57:41.268" v="954" actId="14100"/>
          <ac:spMkLst>
            <pc:docMk/>
            <pc:sldMk cId="1492339910" sldId="485"/>
            <ac:spMk id="20" creationId="{388F56C5-0C36-4F57-8BCA-CCFD0E5AC46D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1" creationId="{92689133-78A2-474B-8354-D57F493DCCB4}"/>
          </ac:spMkLst>
        </pc:spChg>
        <pc:spChg chg="mod">
          <ac:chgData name="Zhao Jin" userId="cd05a825-544c-438a-9ba1-08e63db50b47" providerId="ADAL" clId="{8DFA8DF1-73BB-4426-A5D8-50A2DC5DCD2C}" dt="2021-02-01T03:56:41.394" v="917" actId="1076"/>
          <ac:spMkLst>
            <pc:docMk/>
            <pc:sldMk cId="1492339910" sldId="485"/>
            <ac:spMk id="22" creationId="{7399F68A-414A-A748-8512-49F618250290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3" creationId="{81265B68-2B22-9A4C-BCC7-9470D59EACF7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4" creationId="{62E951F5-1D1F-1E41-B308-90593A513B26}"/>
          </ac:spMkLst>
        </pc:spChg>
        <pc:spChg chg="mod">
          <ac:chgData name="Zhao Jin" userId="cd05a825-544c-438a-9ba1-08e63db50b47" providerId="ADAL" clId="{8DFA8DF1-73BB-4426-A5D8-50A2DC5DCD2C}" dt="2021-02-01T03:56:43.526" v="923" actId="1035"/>
          <ac:spMkLst>
            <pc:docMk/>
            <pc:sldMk cId="1492339910" sldId="485"/>
            <ac:spMk id="25" creationId="{548C2408-FEF5-6B41-AC1E-821AFC4D9357}"/>
          </ac:spMkLst>
        </pc:spChg>
      </pc:sldChg>
      <pc:sldChg chg="modAnim">
        <pc:chgData name="Zhao Jin" userId="cd05a825-544c-438a-9ba1-08e63db50b47" providerId="ADAL" clId="{8DFA8DF1-73BB-4426-A5D8-50A2DC5DCD2C}" dt="2021-02-01T03:45:05.329" v="538"/>
        <pc:sldMkLst>
          <pc:docMk/>
          <pc:sldMk cId="2775173622" sldId="524"/>
        </pc:sldMkLst>
      </pc:sldChg>
      <pc:sldChg chg="addSp delSp modSp mod modAnim">
        <pc:chgData name="Zhao Jin" userId="cd05a825-544c-438a-9ba1-08e63db50b47" providerId="ADAL" clId="{8DFA8DF1-73BB-4426-A5D8-50A2DC5DCD2C}" dt="2021-02-01T03:41:18.346" v="535" actId="20577"/>
        <pc:sldMkLst>
          <pc:docMk/>
          <pc:sldMk cId="3949125736" sldId="548"/>
        </pc:sldMkLst>
        <pc:spChg chg="add del">
          <ac:chgData name="Zhao Jin" userId="cd05a825-544c-438a-9ba1-08e63db50b47" providerId="ADAL" clId="{8DFA8DF1-73BB-4426-A5D8-50A2DC5DCD2C}" dt="2021-02-01T03:33:15.361" v="1" actId="478"/>
          <ac:spMkLst>
            <pc:docMk/>
            <pc:sldMk cId="3949125736" sldId="548"/>
            <ac:spMk id="3" creationId="{A3D2EC29-E219-415D-A598-1FA0B13B972C}"/>
          </ac:spMkLst>
        </pc:spChg>
        <pc:spChg chg="add del mod">
          <ac:chgData name="Zhao Jin" userId="cd05a825-544c-438a-9ba1-08e63db50b47" providerId="ADAL" clId="{8DFA8DF1-73BB-4426-A5D8-50A2DC5DCD2C}" dt="2021-02-01T03:35:37.170" v="188" actId="478"/>
          <ac:spMkLst>
            <pc:docMk/>
            <pc:sldMk cId="3949125736" sldId="548"/>
            <ac:spMk id="4" creationId="{A1D86D4C-5831-4683-82E4-20C5D2A63257}"/>
          </ac:spMkLst>
        </pc:spChg>
        <pc:spChg chg="add del mod">
          <ac:chgData name="Zhao Jin" userId="cd05a825-544c-438a-9ba1-08e63db50b47" providerId="ADAL" clId="{8DFA8DF1-73BB-4426-A5D8-50A2DC5DCD2C}" dt="2021-02-01T03:37:47.990" v="366" actId="478"/>
          <ac:spMkLst>
            <pc:docMk/>
            <pc:sldMk cId="3949125736" sldId="548"/>
            <ac:spMk id="5" creationId="{62DB5772-F310-43A6-9830-A308A2C9A952}"/>
          </ac:spMkLst>
        </pc:spChg>
        <pc:spChg chg="add del mod">
          <ac:chgData name="Zhao Jin" userId="cd05a825-544c-438a-9ba1-08e63db50b47" providerId="ADAL" clId="{8DFA8DF1-73BB-4426-A5D8-50A2DC5DCD2C}" dt="2021-02-01T03:41:18.346" v="535" actId="20577"/>
          <ac:spMkLst>
            <pc:docMk/>
            <pc:sldMk cId="3949125736" sldId="548"/>
            <ac:spMk id="9" creationId="{00000000-0000-0000-0000-000000000000}"/>
          </ac:spMkLst>
        </pc:spChg>
        <pc:spChg chg="add del mod">
          <ac:chgData name="Zhao Jin" userId="cd05a825-544c-438a-9ba1-08e63db50b47" providerId="ADAL" clId="{8DFA8DF1-73BB-4426-A5D8-50A2DC5DCD2C}" dt="2021-02-01T03:35:35.190" v="187" actId="478"/>
          <ac:spMkLst>
            <pc:docMk/>
            <pc:sldMk cId="3949125736" sldId="548"/>
            <ac:spMk id="10" creationId="{8AB9B39A-4DAB-44FE-B84F-4DC6DA2EF2A9}"/>
          </ac:spMkLst>
        </pc:spChg>
        <pc:spChg chg="add del mod">
          <ac:chgData name="Zhao Jin" userId="cd05a825-544c-438a-9ba1-08e63db50b47" providerId="ADAL" clId="{8DFA8DF1-73BB-4426-A5D8-50A2DC5DCD2C}" dt="2021-02-01T03:35:25.265" v="181" actId="478"/>
          <ac:spMkLst>
            <pc:docMk/>
            <pc:sldMk cId="3949125736" sldId="548"/>
            <ac:spMk id="11" creationId="{DAFFA8B9-0A9A-41B7-83EA-B8BFDACB3797}"/>
          </ac:spMkLst>
        </pc:spChg>
        <pc:spChg chg="add del mod">
          <ac:chgData name="Zhao Jin" userId="cd05a825-544c-438a-9ba1-08e63db50b47" providerId="ADAL" clId="{8DFA8DF1-73BB-4426-A5D8-50A2DC5DCD2C}" dt="2021-02-01T03:35:33.976" v="186" actId="478"/>
          <ac:spMkLst>
            <pc:docMk/>
            <pc:sldMk cId="3949125736" sldId="548"/>
            <ac:spMk id="13" creationId="{4391BE3F-AAC3-41FA-851D-4975ABB20304}"/>
          </ac:spMkLst>
        </pc:spChg>
        <pc:spChg chg="add del mod">
          <ac:chgData name="Zhao Jin" userId="cd05a825-544c-438a-9ba1-08e63db50b47" providerId="ADAL" clId="{8DFA8DF1-73BB-4426-A5D8-50A2DC5DCD2C}" dt="2021-02-01T03:38:35.752" v="447" actId="478"/>
          <ac:spMkLst>
            <pc:docMk/>
            <pc:sldMk cId="3949125736" sldId="548"/>
            <ac:spMk id="15" creationId="{E072C4C4-209D-48EB-9242-126189C34218}"/>
          </ac:spMkLst>
        </pc:spChg>
        <pc:spChg chg="add mod">
          <ac:chgData name="Zhao Jin" userId="cd05a825-544c-438a-9ba1-08e63db50b47" providerId="ADAL" clId="{8DFA8DF1-73BB-4426-A5D8-50A2DC5DCD2C}" dt="2021-02-01T03:39:30.792" v="528" actId="1076"/>
          <ac:spMkLst>
            <pc:docMk/>
            <pc:sldMk cId="3949125736" sldId="548"/>
            <ac:spMk id="16" creationId="{922D50FF-3CFA-41E5-8696-87B6F11BB400}"/>
          </ac:spMkLst>
        </pc:spChg>
        <pc:spChg chg="mod">
          <ac:chgData name="Zhao Jin" userId="cd05a825-544c-438a-9ba1-08e63db50b47" providerId="ADAL" clId="{8DFA8DF1-73BB-4426-A5D8-50A2DC5DCD2C}" dt="2021-02-01T03:37:49.569" v="367" actId="6549"/>
          <ac:spMkLst>
            <pc:docMk/>
            <pc:sldMk cId="3949125736" sldId="548"/>
            <ac:spMk id="1433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DFA8DF1-73BB-4426-A5D8-50A2DC5DCD2C}" dt="2021-02-01T03:41:23.068" v="537"/>
        <pc:sldMkLst>
          <pc:docMk/>
          <pc:sldMk cId="2939077141" sldId="549"/>
        </pc:sldMkLst>
        <pc:spChg chg="add del mod">
          <ac:chgData name="Zhao Jin" userId="cd05a825-544c-438a-9ba1-08e63db50b47" providerId="ADAL" clId="{8DFA8DF1-73BB-4426-A5D8-50A2DC5DCD2C}" dt="2021-02-01T03:41:23.068" v="537"/>
          <ac:spMkLst>
            <pc:docMk/>
            <pc:sldMk cId="2939077141" sldId="549"/>
            <ac:spMk id="11" creationId="{FB719B92-E5DB-4E33-81E1-762B2CA2533B}"/>
          </ac:spMkLst>
        </pc:spChg>
        <pc:spChg chg="mod">
          <ac:chgData name="Zhao Jin" userId="cd05a825-544c-438a-9ba1-08e63db50b47" providerId="ADAL" clId="{8DFA8DF1-73BB-4426-A5D8-50A2DC5DCD2C}" dt="2021-02-01T03:37:52.181" v="368" actId="6549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7192535B-B12F-4394-AD53-7A663D090977}"/>
    <pc:docChg chg="undo custSel addSld delSld modSld">
      <pc:chgData name="Zhao Jin" userId="cd05a825-544c-438a-9ba1-08e63db50b47" providerId="ADAL" clId="{7192535B-B12F-4394-AD53-7A663D090977}" dt="2024-01-31T05:20:18.892" v="1380"/>
      <pc:docMkLst>
        <pc:docMk/>
      </pc:docMkLst>
      <pc:sldChg chg="addSp modSp">
        <pc:chgData name="Zhao Jin" userId="cd05a825-544c-438a-9ba1-08e63db50b47" providerId="ADAL" clId="{7192535B-B12F-4394-AD53-7A663D090977}" dt="2024-01-31T05:13:02.442" v="1321"/>
        <pc:sldMkLst>
          <pc:docMk/>
          <pc:sldMk cId="0" sldId="256"/>
        </pc:sldMkLst>
        <pc:spChg chg="add mod">
          <ac:chgData name="Zhao Jin" userId="cd05a825-544c-438a-9ba1-08e63db50b47" providerId="ADAL" clId="{7192535B-B12F-4394-AD53-7A663D090977}" dt="2024-01-31T05:13:02.442" v="1321"/>
          <ac:spMkLst>
            <pc:docMk/>
            <pc:sldMk cId="0" sldId="256"/>
            <ac:spMk id="3" creationId="{04ACE007-8595-F317-279D-F552BBEA7661}"/>
          </ac:spMkLst>
        </pc:spChg>
        <pc:picChg chg="add mod">
          <ac:chgData name="Zhao Jin" userId="cd05a825-544c-438a-9ba1-08e63db50b47" providerId="ADAL" clId="{7192535B-B12F-4394-AD53-7A663D090977}" dt="2024-01-31T05:13:02.442" v="1321"/>
          <ac:picMkLst>
            <pc:docMk/>
            <pc:sldMk cId="0" sldId="256"/>
            <ac:picMk id="2" creationId="{31F452D0-E167-7E48-E829-51D249F8397A}"/>
          </ac:picMkLst>
        </pc:picChg>
      </pc:sldChg>
      <pc:sldChg chg="addSp delSp modSp mod addAnim delAnim modAnim">
        <pc:chgData name="Zhao Jin" userId="cd05a825-544c-438a-9ba1-08e63db50b47" providerId="ADAL" clId="{7192535B-B12F-4394-AD53-7A663D090977}" dt="2024-01-31T05:18:09.534" v="1325" actId="27636"/>
        <pc:sldMkLst>
          <pc:docMk/>
          <pc:sldMk cId="1492339910" sldId="485"/>
        </pc:sldMkLst>
        <pc:spChg chg="mod">
          <ac:chgData name="Zhao Jin" userId="cd05a825-544c-438a-9ba1-08e63db50b47" providerId="ADAL" clId="{7192535B-B12F-4394-AD53-7A663D090977}" dt="2024-01-31T04:52:20.068" v="636" actId="20577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4:52:28.803" v="656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8:09.534" v="1325" actId="27636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4:52:14.684" v="632" actId="478"/>
          <ac:spMkLst>
            <pc:docMk/>
            <pc:sldMk cId="1492339910" sldId="485"/>
            <ac:spMk id="15" creationId="{EF068EB3-E205-45DE-A7D8-9A6147D0E720}"/>
          </ac:spMkLst>
        </pc:spChg>
        <pc:spChg chg="del">
          <ac:chgData name="Zhao Jin" userId="cd05a825-544c-438a-9ba1-08e63db50b47" providerId="ADAL" clId="{7192535B-B12F-4394-AD53-7A663D090977}" dt="2024-01-31T04:52:14.005" v="631" actId="478"/>
          <ac:spMkLst>
            <pc:docMk/>
            <pc:sldMk cId="1492339910" sldId="485"/>
            <ac:spMk id="16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4:53:05.713" v="664" actId="20577"/>
          <ac:spMkLst>
            <pc:docMk/>
            <pc:sldMk cId="1492339910" sldId="485"/>
            <ac:spMk id="17" creationId="{99B30EFD-AC62-A84C-B568-481368C993F1}"/>
          </ac:spMkLst>
        </pc:spChg>
        <pc:spChg chg="mod">
          <ac:chgData name="Zhao Jin" userId="cd05a825-544c-438a-9ba1-08e63db50b47" providerId="ADAL" clId="{7192535B-B12F-4394-AD53-7A663D090977}" dt="2024-01-31T04:52:40.062" v="658" actId="14100"/>
          <ac:spMkLst>
            <pc:docMk/>
            <pc:sldMk cId="1492339910" sldId="485"/>
            <ac:spMk id="18" creationId="{DFBD7EDF-947D-4A88-A70E-312D20612313}"/>
          </ac:spMkLst>
        </pc:spChg>
        <pc:spChg chg="mod">
          <ac:chgData name="Zhao Jin" userId="cd05a825-544c-438a-9ba1-08e63db50b47" providerId="ADAL" clId="{7192535B-B12F-4394-AD53-7A663D090977}" dt="2024-01-31T04:52:37.397" v="657" actId="14100"/>
          <ac:spMkLst>
            <pc:docMk/>
            <pc:sldMk cId="1492339910" sldId="485"/>
            <ac:spMk id="20" creationId="{388F56C5-0C36-4F57-8BCA-CCFD0E5AC46D}"/>
          </ac:spMkLst>
        </pc:spChg>
        <pc:spChg chg="mod">
          <ac:chgData name="Zhao Jin" userId="cd05a825-544c-438a-9ba1-08e63db50b47" providerId="ADAL" clId="{7192535B-B12F-4394-AD53-7A663D090977}" dt="2024-01-31T04:52:23.643" v="655" actId="1036"/>
          <ac:spMkLst>
            <pc:docMk/>
            <pc:sldMk cId="1492339910" sldId="485"/>
            <ac:spMk id="21" creationId="{92689133-78A2-474B-8354-D57F493DCCB4}"/>
          </ac:spMkLst>
        </pc:spChg>
        <pc:spChg chg="del">
          <ac:chgData name="Zhao Jin" userId="cd05a825-544c-438a-9ba1-08e63db50b47" providerId="ADAL" clId="{7192535B-B12F-4394-AD53-7A663D090977}" dt="2024-01-31T04:52:11.477" v="630" actId="478"/>
          <ac:spMkLst>
            <pc:docMk/>
            <pc:sldMk cId="1492339910" sldId="485"/>
            <ac:spMk id="22" creationId="{7399F68A-414A-A748-8512-49F618250290}"/>
          </ac:spMkLst>
        </pc:spChg>
        <pc:spChg chg="add del mod">
          <ac:chgData name="Zhao Jin" userId="cd05a825-544c-438a-9ba1-08e63db50b47" providerId="ADAL" clId="{7192535B-B12F-4394-AD53-7A663D090977}" dt="2024-01-31T05:10:57.274" v="1135" actId="478"/>
          <ac:spMkLst>
            <pc:docMk/>
            <pc:sldMk cId="1492339910" sldId="485"/>
            <ac:spMk id="23" creationId="{81265B68-2B22-9A4C-BCC7-9470D59EACF7}"/>
          </ac:spMkLst>
        </pc:spChg>
        <pc:spChg chg="add del mod">
          <ac:chgData name="Zhao Jin" userId="cd05a825-544c-438a-9ba1-08e63db50b47" providerId="ADAL" clId="{7192535B-B12F-4394-AD53-7A663D090977}" dt="2024-01-31T05:11:13.764" v="1145" actId="1035"/>
          <ac:spMkLst>
            <pc:docMk/>
            <pc:sldMk cId="1492339910" sldId="485"/>
            <ac:spMk id="24" creationId="{62E951F5-1D1F-1E41-B308-90593A513B26}"/>
          </ac:spMkLst>
        </pc:spChg>
        <pc:spChg chg="del">
          <ac:chgData name="Zhao Jin" userId="cd05a825-544c-438a-9ba1-08e63db50b47" providerId="ADAL" clId="{7192535B-B12F-4394-AD53-7A663D090977}" dt="2024-01-31T04:52:17.357" v="633" actId="478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7192535B-B12F-4394-AD53-7A663D090977}" dt="2024-01-31T04:50:57.758" v="601" actId="6549"/>
          <ac:spMkLst>
            <pc:docMk/>
            <pc:sldMk cId="1492339910" sldId="485"/>
            <ac:spMk id="25602" creationId="{00000000-0000-0000-0000-000000000000}"/>
          </ac:spMkLst>
        </pc:spChg>
      </pc:sldChg>
      <pc:sldChg chg="del">
        <pc:chgData name="Zhao Jin" userId="cd05a825-544c-438a-9ba1-08e63db50b47" providerId="ADAL" clId="{7192535B-B12F-4394-AD53-7A663D090977}" dt="2024-01-31T03:13:41.893" v="0" actId="47"/>
        <pc:sldMkLst>
          <pc:docMk/>
          <pc:sldMk cId="2775173622" sldId="524"/>
        </pc:sldMkLst>
      </pc:sldChg>
      <pc:sldChg chg="addSp delSp modSp mod">
        <pc:chgData name="Zhao Jin" userId="cd05a825-544c-438a-9ba1-08e63db50b47" providerId="ADAL" clId="{7192535B-B12F-4394-AD53-7A663D090977}" dt="2024-01-31T05:18:09.539" v="1326" actId="27636"/>
        <pc:sldMkLst>
          <pc:docMk/>
          <pc:sldMk cId="4078418712" sldId="525"/>
        </pc:sldMkLst>
        <pc:spChg chg="add del mod">
          <ac:chgData name="Zhao Jin" userId="cd05a825-544c-438a-9ba1-08e63db50b47" providerId="ADAL" clId="{7192535B-B12F-4394-AD53-7A663D090977}" dt="2024-01-31T05:12:13.183" v="1312" actId="478"/>
          <ac:spMkLst>
            <pc:docMk/>
            <pc:sldMk cId="4078418712" sldId="525"/>
            <ac:spMk id="2" creationId="{8CBE9211-7626-253E-6A78-2EDDDAD36840}"/>
          </ac:spMkLst>
        </pc:spChg>
        <pc:spChg chg="mod">
          <ac:chgData name="Zhao Jin" userId="cd05a825-544c-438a-9ba1-08e63db50b47" providerId="ADAL" clId="{7192535B-B12F-4394-AD53-7A663D090977}" dt="2024-01-31T05:12:37.260" v="1320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8:09.539" v="1326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7192535B-B12F-4394-AD53-7A663D090977}" dt="2024-01-31T05:20:09.814" v="1379" actId="20577"/>
        <pc:sldMkLst>
          <pc:docMk/>
          <pc:sldMk cId="681224785" sldId="531"/>
        </pc:sldMkLst>
        <pc:spChg chg="add mod">
          <ac:chgData name="Zhao Jin" userId="cd05a825-544c-438a-9ba1-08e63db50b47" providerId="ADAL" clId="{7192535B-B12F-4394-AD53-7A663D090977}" dt="2024-01-31T04:59:52.487" v="821" actId="1038"/>
          <ac:spMkLst>
            <pc:docMk/>
            <pc:sldMk cId="681224785" sldId="531"/>
            <ac:spMk id="2" creationId="{F138FCEF-4B5F-4863-D7CF-5A5E85DA480E}"/>
          </ac:spMkLst>
        </pc:spChg>
        <pc:spChg chg="add mod">
          <ac:chgData name="Zhao Jin" userId="cd05a825-544c-438a-9ba1-08e63db50b47" providerId="ADAL" clId="{7192535B-B12F-4394-AD53-7A663D090977}" dt="2024-01-31T04:59:55.733" v="834" actId="1038"/>
          <ac:spMkLst>
            <pc:docMk/>
            <pc:sldMk cId="681224785" sldId="531"/>
            <ac:spMk id="3" creationId="{30D33DFD-381A-C88E-8D93-0EB967460602}"/>
          </ac:spMkLst>
        </pc:spChg>
        <pc:spChg chg="mod">
          <ac:chgData name="Zhao Jin" userId="cd05a825-544c-438a-9ba1-08e63db50b47" providerId="ADAL" clId="{7192535B-B12F-4394-AD53-7A663D090977}" dt="2024-01-31T04:59:18.335" v="790" actId="1076"/>
          <ac:spMkLst>
            <pc:docMk/>
            <pc:sldMk cId="681224785" sldId="531"/>
            <ac:spMk id="8" creationId="{28132129-8005-4001-8A22-A53D9CDE0963}"/>
          </ac:spMkLst>
        </pc:spChg>
        <pc:spChg chg="add del mod">
          <ac:chgData name="Zhao Jin" userId="cd05a825-544c-438a-9ba1-08e63db50b47" providerId="ADAL" clId="{7192535B-B12F-4394-AD53-7A663D090977}" dt="2024-01-31T04:58:41.325" v="751" actId="1076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7192535B-B12F-4394-AD53-7A663D090977}" dt="2024-01-31T04:59:31.384" v="795" actId="5793"/>
          <ac:spMkLst>
            <pc:docMk/>
            <pc:sldMk cId="681224785" sldId="531"/>
            <ac:spMk id="10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4:58:23.027" v="740" actId="478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7192535B-B12F-4394-AD53-7A663D090977}" dt="2024-01-31T05:18:14.448" v="1327"/>
          <ac:spMkLst>
            <pc:docMk/>
            <pc:sldMk cId="681224785" sldId="531"/>
            <ac:spMk id="43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20:09.814" v="1379" actId="20577"/>
          <ac:spMkLst>
            <pc:docMk/>
            <pc:sldMk cId="681224785" sldId="531"/>
            <ac:spMk id="24578" creationId="{00000000-0000-0000-0000-000000000000}"/>
          </ac:spMkLst>
        </pc:spChg>
        <pc:picChg chg="add del">
          <ac:chgData name="Zhao Jin" userId="cd05a825-544c-438a-9ba1-08e63db50b47" providerId="ADAL" clId="{7192535B-B12F-4394-AD53-7A663D090977}" dt="2024-01-31T04:58:24.604" v="742" actId="478"/>
          <ac:picMkLst>
            <pc:docMk/>
            <pc:sldMk cId="681224785" sldId="531"/>
            <ac:picMk id="12" creationId="{70C3C326-88E2-4EA0-95C1-AD96CD4E7B77}"/>
          </ac:picMkLst>
        </pc:picChg>
        <pc:picChg chg="add del">
          <ac:chgData name="Zhao Jin" userId="cd05a825-544c-438a-9ba1-08e63db50b47" providerId="ADAL" clId="{7192535B-B12F-4394-AD53-7A663D090977}" dt="2024-01-31T04:58:23.980" v="741" actId="478"/>
          <ac:picMkLst>
            <pc:docMk/>
            <pc:sldMk cId="681224785" sldId="531"/>
            <ac:picMk id="16" creationId="{278809FA-B406-4981-9740-F8FEA3DB0FB7}"/>
          </ac:picMkLst>
        </pc:picChg>
        <pc:picChg chg="del">
          <ac:chgData name="Zhao Jin" userId="cd05a825-544c-438a-9ba1-08e63db50b47" providerId="ADAL" clId="{7192535B-B12F-4394-AD53-7A663D090977}" dt="2024-01-31T04:58:26.872" v="744" actId="478"/>
          <ac:picMkLst>
            <pc:docMk/>
            <pc:sldMk cId="681224785" sldId="531"/>
            <ac:picMk id="17" creationId="{38311CE1-DDEB-4EA2-89E6-0F3AD4D81411}"/>
          </ac:picMkLst>
        </pc:picChg>
      </pc:sldChg>
      <pc:sldChg chg="addSp delSp modSp mod delAnim modAnim">
        <pc:chgData name="Zhao Jin" userId="cd05a825-544c-438a-9ba1-08e63db50b47" providerId="ADAL" clId="{7192535B-B12F-4394-AD53-7A663D090977}" dt="2024-01-31T05:18:09.450" v="1323"/>
        <pc:sldMkLst>
          <pc:docMk/>
          <pc:sldMk cId="3949125736" sldId="548"/>
        </pc:sldMkLst>
        <pc:spChg chg="del">
          <ac:chgData name="Zhao Jin" userId="cd05a825-544c-438a-9ba1-08e63db50b47" providerId="ADAL" clId="{7192535B-B12F-4394-AD53-7A663D090977}" dt="2024-01-31T05:03:49.623" v="978" actId="478"/>
          <ac:spMkLst>
            <pc:docMk/>
            <pc:sldMk cId="3949125736" sldId="548"/>
            <ac:spMk id="2" creationId="{62B1CF73-04DC-472B-B45B-71CEBE9E2875}"/>
          </ac:spMkLst>
        </pc:spChg>
        <pc:spChg chg="add mod">
          <ac:chgData name="Zhao Jin" userId="cd05a825-544c-438a-9ba1-08e63db50b47" providerId="ADAL" clId="{7192535B-B12F-4394-AD53-7A663D090977}" dt="2024-01-31T04:53:29.793" v="670" actId="1076"/>
          <ac:spMkLst>
            <pc:docMk/>
            <pc:sldMk cId="3949125736" sldId="548"/>
            <ac:spMk id="3" creationId="{A3EA16F9-EED9-7870-4CF8-64ADBB8DBB50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08.971" v="1078" actId="6549"/>
          <ac:spMkLst>
            <pc:docMk/>
            <pc:sldMk cId="3949125736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3:21:05.571" v="453" actId="478"/>
          <ac:spMkLst>
            <pc:docMk/>
            <pc:sldMk cId="3949125736" sldId="548"/>
            <ac:spMk id="16" creationId="{922D50FF-3CFA-41E5-8696-87B6F11BB400}"/>
          </ac:spMkLst>
        </pc:spChg>
        <pc:spChg chg="mod">
          <ac:chgData name="Zhao Jin" userId="cd05a825-544c-438a-9ba1-08e63db50b47" providerId="ADAL" clId="{7192535B-B12F-4394-AD53-7A663D090977}" dt="2024-01-31T03:21:01.552" v="452" actId="27636"/>
          <ac:spMkLst>
            <pc:docMk/>
            <pc:sldMk cId="3949125736" sldId="548"/>
            <ac:spMk id="14338" creationId="{00000000-0000-0000-0000-000000000000}"/>
          </ac:spMkLst>
        </pc:spChg>
      </pc:sldChg>
      <pc:sldChg chg="delSp modSp mod delAnim">
        <pc:chgData name="Zhao Jin" userId="cd05a825-544c-438a-9ba1-08e63db50b47" providerId="ADAL" clId="{7192535B-B12F-4394-AD53-7A663D090977}" dt="2024-01-31T05:18:09.450" v="1323"/>
        <pc:sldMkLst>
          <pc:docMk/>
          <pc:sldMk cId="2939077141" sldId="549"/>
        </pc:sldMkLst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4:03.625" v="981" actId="13926"/>
          <ac:spMkLst>
            <pc:docMk/>
            <pc:sldMk cId="2939077141" sldId="549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5:03:54.454" v="979" actId="478"/>
          <ac:spMkLst>
            <pc:docMk/>
            <pc:sldMk cId="2939077141" sldId="549"/>
            <ac:spMk id="10" creationId="{1850E95F-4DF3-444D-BDF1-AF8F205268DD}"/>
          </ac:spMkLst>
        </pc:spChg>
        <pc:spChg chg="del">
          <ac:chgData name="Zhao Jin" userId="cd05a825-544c-438a-9ba1-08e63db50b47" providerId="ADAL" clId="{7192535B-B12F-4394-AD53-7A663D090977}" dt="2024-01-31T03:21:07.102" v="454" actId="478"/>
          <ac:spMkLst>
            <pc:docMk/>
            <pc:sldMk cId="2939077141" sldId="549"/>
            <ac:spMk id="11" creationId="{FB719B92-E5DB-4E33-81E1-762B2CA2533B}"/>
          </ac:spMkLst>
        </pc:spChg>
        <pc:spChg chg="mod">
          <ac:chgData name="Zhao Jin" userId="cd05a825-544c-438a-9ba1-08e63db50b47" providerId="ADAL" clId="{7192535B-B12F-4394-AD53-7A663D090977}" dt="2024-01-31T03:20:57.700" v="450" actId="20577"/>
          <ac:spMkLst>
            <pc:docMk/>
            <pc:sldMk cId="2939077141" sldId="549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7192535B-B12F-4394-AD53-7A663D090977}" dt="2024-01-31T05:19:43.095" v="1339" actId="20577"/>
        <pc:sldMkLst>
          <pc:docMk/>
          <pc:sldMk cId="4227920544" sldId="550"/>
        </pc:sldMkLst>
        <pc:spChg chg="mod">
          <ac:chgData name="Zhao Jin" userId="cd05a825-544c-438a-9ba1-08e63db50b47" providerId="ADAL" clId="{7192535B-B12F-4394-AD53-7A663D090977}" dt="2024-01-31T05:19:43.095" v="1339" actId="20577"/>
          <ac:spMkLst>
            <pc:docMk/>
            <pc:sldMk cId="4227920544" sldId="550"/>
            <ac:spMk id="2" creationId="{62B1CF73-04DC-472B-B45B-71CEBE9E2875}"/>
          </ac:spMkLst>
        </pc:spChg>
        <pc:spChg chg="add del mod">
          <ac:chgData name="Zhao Jin" userId="cd05a825-544c-438a-9ba1-08e63db50b47" providerId="ADAL" clId="{7192535B-B12F-4394-AD53-7A663D090977}" dt="2024-01-31T03:21:53.578" v="485" actId="478"/>
          <ac:spMkLst>
            <pc:docMk/>
            <pc:sldMk cId="4227920544" sldId="550"/>
            <ac:spMk id="3" creationId="{A19F1AFB-70A2-1C0C-2FEF-551BC0EA1044}"/>
          </ac:spMkLst>
        </pc:spChg>
        <pc:spChg chg="add mod">
          <ac:chgData name="Zhao Jin" userId="cd05a825-544c-438a-9ba1-08e63db50b47" providerId="ADAL" clId="{7192535B-B12F-4394-AD53-7A663D090977}" dt="2024-01-31T03:21:54.420" v="486"/>
          <ac:spMkLst>
            <pc:docMk/>
            <pc:sldMk cId="4227920544" sldId="550"/>
            <ac:spMk id="4" creationId="{FB9D5E54-274B-0523-3BF3-B10295DA4A86}"/>
          </ac:spMkLst>
        </pc:spChg>
        <pc:spChg chg="add mod">
          <ac:chgData name="Zhao Jin" userId="cd05a825-544c-438a-9ba1-08e63db50b47" providerId="ADAL" clId="{7192535B-B12F-4394-AD53-7A663D090977}" dt="2024-01-31T03:21:54.420" v="486"/>
          <ac:spMkLst>
            <pc:docMk/>
            <pc:sldMk cId="4227920544" sldId="550"/>
            <ac:spMk id="5" creationId="{01037D3E-0DAE-9078-4A35-B706884B93E1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4227920544" sldId="550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3:14:36.200" v="16" actId="5793"/>
          <ac:spMkLst>
            <pc:docMk/>
            <pc:sldMk cId="4227920544" sldId="550"/>
            <ac:spMk id="9" creationId="{00000000-0000-0000-0000-000000000000}"/>
          </ac:spMkLst>
        </pc:spChg>
        <pc:spChg chg="add mod">
          <ac:chgData name="Zhao Jin" userId="cd05a825-544c-438a-9ba1-08e63db50b47" providerId="ADAL" clId="{7192535B-B12F-4394-AD53-7A663D090977}" dt="2024-01-31T05:13:54.231" v="1322"/>
          <ac:spMkLst>
            <pc:docMk/>
            <pc:sldMk cId="4227920544" sldId="550"/>
            <ac:spMk id="10" creationId="{E953A1BA-C9F1-7D9E-5546-B33473E4FDDE}"/>
          </ac:spMkLst>
        </pc:spChg>
        <pc:spChg chg="del mod">
          <ac:chgData name="Zhao Jin" userId="cd05a825-544c-438a-9ba1-08e63db50b47" providerId="ADAL" clId="{7192535B-B12F-4394-AD53-7A663D090977}" dt="2024-01-31T03:21:53.578" v="485" actId="478"/>
          <ac:spMkLst>
            <pc:docMk/>
            <pc:sldMk cId="4227920544" sldId="550"/>
            <ac:spMk id="16" creationId="{922D50FF-3CFA-41E5-8696-87B6F11BB400}"/>
          </ac:spMkLst>
        </pc:spChg>
        <pc:picChg chg="add mod">
          <ac:chgData name="Zhao Jin" userId="cd05a825-544c-438a-9ba1-08e63db50b47" providerId="ADAL" clId="{7192535B-B12F-4394-AD53-7A663D090977}" dt="2024-01-31T05:13:54.231" v="1322"/>
          <ac:picMkLst>
            <pc:docMk/>
            <pc:sldMk cId="4227920544" sldId="550"/>
            <ac:picMk id="6" creationId="{1F6C48F0-B5E4-5ED5-0BBD-514F7E794D00}"/>
          </ac:picMkLst>
        </pc:picChg>
      </pc:sldChg>
      <pc:sldChg chg="addSp delSp modSp add mod delAnim modAnim">
        <pc:chgData name="Zhao Jin" userId="cd05a825-544c-438a-9ba1-08e63db50b47" providerId="ADAL" clId="{7192535B-B12F-4394-AD53-7A663D090977}" dt="2024-01-31T05:19:58.206" v="1370" actId="20577"/>
        <pc:sldMkLst>
          <pc:docMk/>
          <pc:sldMk cId="3404136433" sldId="551"/>
        </pc:sldMkLst>
        <pc:spChg chg="add mod">
          <ac:chgData name="Zhao Jin" userId="cd05a825-544c-438a-9ba1-08e63db50b47" providerId="ADAL" clId="{7192535B-B12F-4394-AD53-7A663D090977}" dt="2024-01-31T03:21:50.859" v="484" actId="1035"/>
          <ac:spMkLst>
            <pc:docMk/>
            <pc:sldMk cId="3404136433" sldId="551"/>
            <ac:spMk id="2" creationId="{E00E80ED-FE6F-8E6F-1E82-EEA66B4754D7}"/>
          </ac:spMkLst>
        </pc:spChg>
        <pc:spChg chg="add mod">
          <ac:chgData name="Zhao Jin" userId="cd05a825-544c-438a-9ba1-08e63db50b47" providerId="ADAL" clId="{7192535B-B12F-4394-AD53-7A663D090977}" dt="2024-01-31T03:21:50.859" v="484" actId="1035"/>
          <ac:spMkLst>
            <pc:docMk/>
            <pc:sldMk cId="3404136433" sldId="551"/>
            <ac:spMk id="3" creationId="{E778BDB8-A6F5-C587-C1EB-4AF44C9239CB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3404136433" sldId="551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9:24.627" v="1335" actId="6549"/>
          <ac:spMkLst>
            <pc:docMk/>
            <pc:sldMk cId="3404136433" sldId="551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9:58.206" v="1370" actId="20577"/>
          <ac:spMkLst>
            <pc:docMk/>
            <pc:sldMk cId="3404136433" sldId="551"/>
            <ac:spMk id="10" creationId="{1850E95F-4DF3-444D-BDF1-AF8F205268DD}"/>
          </ac:spMkLst>
        </pc:spChg>
        <pc:spChg chg="del">
          <ac:chgData name="Zhao Jin" userId="cd05a825-544c-438a-9ba1-08e63db50b47" providerId="ADAL" clId="{7192535B-B12F-4394-AD53-7A663D090977}" dt="2024-01-31T03:21:46.281" v="458" actId="478"/>
          <ac:spMkLst>
            <pc:docMk/>
            <pc:sldMk cId="3404136433" sldId="551"/>
            <ac:spMk id="11" creationId="{FB719B92-E5DB-4E33-81E1-762B2CA2533B}"/>
          </ac:spMkLst>
        </pc:spChg>
      </pc:sldChg>
      <pc:sldChg chg="modSp add mod">
        <pc:chgData name="Zhao Jin" userId="cd05a825-544c-438a-9ba1-08e63db50b47" providerId="ADAL" clId="{7192535B-B12F-4394-AD53-7A663D090977}" dt="2024-01-31T05:20:18.892" v="1380"/>
        <pc:sldMkLst>
          <pc:docMk/>
          <pc:sldMk cId="1146460544" sldId="552"/>
        </pc:sldMkLst>
        <pc:spChg chg="mod">
          <ac:chgData name="Zhao Jin" userId="cd05a825-544c-438a-9ba1-08e63db50b47" providerId="ADAL" clId="{7192535B-B12F-4394-AD53-7A663D090977}" dt="2024-01-31T05:18:16.188" v="1328"/>
          <ac:spMkLst>
            <pc:docMk/>
            <pc:sldMk cId="1146460544" sldId="552"/>
            <ac:spMk id="43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20:18.892" v="1380"/>
          <ac:spMkLst>
            <pc:docMk/>
            <pc:sldMk cId="1146460544" sldId="552"/>
            <ac:spMk id="24578" creationId="{00000000-0000-0000-0000-000000000000}"/>
          </ac:spMkLst>
        </pc:spChg>
      </pc:sldChg>
      <pc:sldChg chg="delSp modSp add mod">
        <pc:chgData name="Zhao Jin" userId="cd05a825-544c-438a-9ba1-08e63db50b47" providerId="ADAL" clId="{7192535B-B12F-4394-AD53-7A663D090977}" dt="2024-01-31T05:18:09.450" v="1323"/>
        <pc:sldMkLst>
          <pc:docMk/>
          <pc:sldMk cId="222951515" sldId="553"/>
        </pc:sldMkLst>
        <pc:spChg chg="del mod">
          <ac:chgData name="Zhao Jin" userId="cd05a825-544c-438a-9ba1-08e63db50b47" providerId="ADAL" clId="{7192535B-B12F-4394-AD53-7A663D090977}" dt="2024-01-31T05:04:11.694" v="982" actId="478"/>
          <ac:spMkLst>
            <pc:docMk/>
            <pc:sldMk cId="222951515" sldId="553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22951515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14.638" v="1080" actId="13926"/>
          <ac:spMkLst>
            <pc:docMk/>
            <pc:sldMk cId="222951515" sldId="553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1:47.400" v="897" actId="20577"/>
          <ac:spMkLst>
            <pc:docMk/>
            <pc:sldMk cId="222951515" sldId="55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7192535B-B12F-4394-AD53-7A663D090977}" dt="2024-01-31T05:08:38.542" v="1073" actId="47"/>
        <pc:sldMkLst>
          <pc:docMk/>
          <pc:sldMk cId="3501477652" sldId="554"/>
        </pc:sldMkLst>
      </pc:sldChg>
      <pc:sldChg chg="delSp modSp add del mod">
        <pc:chgData name="Zhao Jin" userId="cd05a825-544c-438a-9ba1-08e63db50b47" providerId="ADAL" clId="{7192535B-B12F-4394-AD53-7A663D090977}" dt="2024-01-31T05:08:24.260" v="1072" actId="47"/>
        <pc:sldMkLst>
          <pc:docMk/>
          <pc:sldMk cId="1414623672" sldId="555"/>
        </pc:sldMkLst>
        <pc:spChg chg="del">
          <ac:chgData name="Zhao Jin" userId="cd05a825-544c-438a-9ba1-08e63db50b47" providerId="ADAL" clId="{7192535B-B12F-4394-AD53-7A663D090977}" dt="2024-01-31T05:06:02.661" v="1022" actId="478"/>
          <ac:spMkLst>
            <pc:docMk/>
            <pc:sldMk cId="1414623672" sldId="555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06:00.198" v="1021" actId="20577"/>
          <ac:spMkLst>
            <pc:docMk/>
            <pc:sldMk cId="1414623672" sldId="555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5:54.773" v="1015"/>
          <ac:spMkLst>
            <pc:docMk/>
            <pc:sldMk cId="1414623672" sldId="55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7192535B-B12F-4394-AD53-7A663D090977}" dt="2024-01-31T05:08:23.884" v="1071" actId="47"/>
        <pc:sldMkLst>
          <pc:docMk/>
          <pc:sldMk cId="3349055384" sldId="556"/>
        </pc:sldMkLst>
      </pc:sldChg>
      <pc:sldChg chg="delSp modSp add mod">
        <pc:chgData name="Zhao Jin" userId="cd05a825-544c-438a-9ba1-08e63db50b47" providerId="ADAL" clId="{7192535B-B12F-4394-AD53-7A663D090977}" dt="2024-01-31T05:18:09.450" v="1323"/>
        <pc:sldMkLst>
          <pc:docMk/>
          <pc:sldMk cId="2043253325" sldId="557"/>
        </pc:sldMkLst>
        <pc:spChg chg="del">
          <ac:chgData name="Zhao Jin" userId="cd05a825-544c-438a-9ba1-08e63db50b47" providerId="ADAL" clId="{7192535B-B12F-4394-AD53-7A663D090977}" dt="2024-01-31T05:05:04.766" v="1012" actId="478"/>
          <ac:spMkLst>
            <pc:docMk/>
            <pc:sldMk cId="2043253325" sldId="557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043253325" sldId="557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18.428" v="1081" actId="6549"/>
          <ac:spMkLst>
            <pc:docMk/>
            <pc:sldMk cId="2043253325" sldId="557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3:35.157" v="973" actId="20577"/>
          <ac:spMkLst>
            <pc:docMk/>
            <pc:sldMk cId="2043253325" sldId="557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7192535B-B12F-4394-AD53-7A663D090977}" dt="2024-01-31T05:18:34.586" v="1331" actId="255"/>
        <pc:sldMkLst>
          <pc:docMk/>
          <pc:sldMk cId="2893852573" sldId="558"/>
        </pc:sldMkLst>
        <pc:spChg chg="mod">
          <ac:chgData name="Zhao Jin" userId="cd05a825-544c-438a-9ba1-08e63db50b47" providerId="ADAL" clId="{7192535B-B12F-4394-AD53-7A663D090977}" dt="2024-01-31T05:18:34.586" v="1331" actId="255"/>
          <ac:spMkLst>
            <pc:docMk/>
            <pc:sldMk cId="2893852573" sldId="558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27.174" v="1084" actId="13926"/>
          <ac:spMkLst>
            <pc:docMk/>
            <pc:sldMk cId="2893852573" sldId="558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5:12.550" v="1014" actId="20577"/>
          <ac:spMkLst>
            <pc:docMk/>
            <pc:sldMk cId="2893852573" sldId="558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7192535B-B12F-4394-AD53-7A663D090977}" dt="2024-01-31T05:18:09.450" v="1323"/>
        <pc:sldMkLst>
          <pc:docMk/>
          <pc:sldMk cId="2199886267" sldId="559"/>
        </pc:sldMkLst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199886267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8:45.560" v="1076" actId="13926"/>
          <ac:spMkLst>
            <pc:docMk/>
            <pc:sldMk cId="2199886267" sldId="559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7:51.255" v="1052" actId="20577"/>
          <ac:spMkLst>
            <pc:docMk/>
            <pc:sldMk cId="2199886267" sldId="55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8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9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8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0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3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1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8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F452D0-E167-7E48-E829-51D249F83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CE007-8595-F317-279D-F552BBEA766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(v3)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628A1-5436-BA9C-66DD-BB2291D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88C8D-5209-DD3B-6295-FA770574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25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(v4)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355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SG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7AE46-B367-0B34-E35C-7282E59F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B742B-D417-507B-876A-D13E628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62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Declaration and initialization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Truncations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075" y="1785294"/>
            <a:ext cx="960525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30EFD-AC62-A84C-B568-481368C993F1}"/>
              </a:ext>
            </a:extLst>
          </p:cNvPr>
          <p:cNvSpPr txBox="1"/>
          <p:nvPr/>
        </p:nvSpPr>
        <p:spPr>
          <a:xfrm>
            <a:off x="2891412" y="1790668"/>
            <a:ext cx="438568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89133-78A2-474B-8354-D57F493DCCB4}"/>
              </a:ext>
            </a:extLst>
          </p:cNvPr>
          <p:cNvSpPr txBox="1"/>
          <p:nvPr/>
        </p:nvSpPr>
        <p:spPr>
          <a:xfrm>
            <a:off x="997893" y="4342694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51F5-1D1F-1E41-B308-90593A513B26}"/>
              </a:ext>
            </a:extLst>
          </p:cNvPr>
          <p:cNvSpPr txBox="1"/>
          <p:nvPr/>
        </p:nvSpPr>
        <p:spPr>
          <a:xfrm>
            <a:off x="997893" y="4824731"/>
            <a:ext cx="252000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D7EDF-947D-4A88-A70E-312D20612313}"/>
              </a:ext>
            </a:extLst>
          </p:cNvPr>
          <p:cNvSpPr txBox="1"/>
          <p:nvPr/>
        </p:nvSpPr>
        <p:spPr>
          <a:xfrm>
            <a:off x="665075" y="2591237"/>
            <a:ext cx="1620925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F56C5-0C36-4F57-8BCA-CCFD0E5AC46D}"/>
              </a:ext>
            </a:extLst>
          </p:cNvPr>
          <p:cNvSpPr txBox="1"/>
          <p:nvPr/>
        </p:nvSpPr>
        <p:spPr>
          <a:xfrm>
            <a:off x="2891412" y="2591412"/>
            <a:ext cx="176948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7818A7-8603-CF7C-042E-37F85156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7A1AE-BBBE-B98F-9018-E1810030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Week3R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233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600" dirty="0">
                <a:solidFill>
                  <a:srgbClr val="0000FF"/>
                </a:solidFill>
              </a:rPr>
              <a:t>Practice a lot </a:t>
            </a:r>
            <a:r>
              <a:rPr lang="en-US" sz="6600" dirty="0"/>
              <a:t>with </a:t>
            </a:r>
            <a:r>
              <a:rPr lang="en-US" sz="6600" dirty="0">
                <a:solidFill>
                  <a:srgbClr val="0000FF"/>
                </a:solidFill>
              </a:rPr>
              <a:t>the good practices</a:t>
            </a:r>
            <a:endParaRPr lang="en-US" sz="3600" dirty="0">
              <a:solidFill>
                <a:srgbClr val="0000FF"/>
              </a:solidFill>
            </a:endParaRP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CB582-E07D-5CD9-0AFD-1F9A2E7F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0351F-7FE6-CE3F-FB41-2216C50E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Week3R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1CF73-04DC-472B-B45B-71CEBE9E2875}"/>
              </a:ext>
            </a:extLst>
          </p:cNvPr>
          <p:cNvSpPr txBox="1"/>
          <p:nvPr/>
        </p:nvSpPr>
        <p:spPr>
          <a:xfrm>
            <a:off x="256235" y="1299658"/>
            <a:ext cx="693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5E54-274B-0523-3BF3-B10295DA4A86}"/>
              </a:ext>
            </a:extLst>
          </p:cNvPr>
          <p:cNvSpPr txBox="1"/>
          <p:nvPr/>
        </p:nvSpPr>
        <p:spPr>
          <a:xfrm>
            <a:off x="1490666" y="5534672"/>
            <a:ext cx="25606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of each line?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37D3E-0DAE-9078-4A35-B706884B93E1}"/>
              </a:ext>
            </a:extLst>
          </p:cNvPr>
          <p:cNvSpPr txBox="1"/>
          <p:nvPr/>
        </p:nvSpPr>
        <p:spPr>
          <a:xfrm>
            <a:off x="4462466" y="5534672"/>
            <a:ext cx="35004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Which lines correspond to the steps in an algorithm?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D07FC-33AB-73DB-B719-7857976B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6E70-8CA7-DFA4-338E-89568A6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0E95F-4DF3-444D-BDF1-AF8F205268DD}"/>
              </a:ext>
            </a:extLst>
          </p:cNvPr>
          <p:cNvSpPr txBox="1"/>
          <p:nvPr/>
        </p:nvSpPr>
        <p:spPr>
          <a:xfrm>
            <a:off x="256235" y="1281515"/>
            <a:ext cx="693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E80ED-FE6F-8E6F-1E82-EEA66B4754D7}"/>
              </a:ext>
            </a:extLst>
          </p:cNvPr>
          <p:cNvSpPr txBox="1"/>
          <p:nvPr/>
        </p:nvSpPr>
        <p:spPr>
          <a:xfrm>
            <a:off x="1490666" y="5534672"/>
            <a:ext cx="25606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of each line?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8BDB8-A6F5-C587-C1EB-4AF44C9239CB}"/>
              </a:ext>
            </a:extLst>
          </p:cNvPr>
          <p:cNvSpPr txBox="1"/>
          <p:nvPr/>
        </p:nvSpPr>
        <p:spPr>
          <a:xfrm>
            <a:off x="4462466" y="5534672"/>
            <a:ext cx="35004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Which lines correspond to the steps in an algorithm?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2777-5E1A-C851-7BE5-6BD16EF7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4A4D-7C1F-22A2-9FFC-F79C2D0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 Declaration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1190264" y="3057435"/>
            <a:ext cx="30139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4641618" y="3057435"/>
            <a:ext cx="284063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8FCEF-4B5F-4863-D7CF-5A5E85DA480E}"/>
              </a:ext>
            </a:extLst>
          </p:cNvPr>
          <p:cNvSpPr txBox="1"/>
          <p:nvPr/>
        </p:nvSpPr>
        <p:spPr>
          <a:xfrm>
            <a:off x="1543942" y="2483072"/>
            <a:ext cx="225335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declaration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33DFD-381A-C88E-8D93-0EB967460602}"/>
              </a:ext>
            </a:extLst>
          </p:cNvPr>
          <p:cNvSpPr txBox="1"/>
          <p:nvPr/>
        </p:nvSpPr>
        <p:spPr>
          <a:xfrm>
            <a:off x="4972117" y="2474773"/>
            <a:ext cx="205098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8324A-4567-9B32-8600-0CA9CCC4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938E5-94E3-A7B4-982C-77880F37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 Declaration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Allows compilers to check the validity of function calls.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211486" y="2258447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6157840" y="2794665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3C326-88E2-4EA0-95C1-AD96CD4E7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3583091"/>
            <a:ext cx="362361" cy="49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3283462" y="2794666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14" y="3587907"/>
            <a:ext cx="415645" cy="52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1" y="3608455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1907AB-575C-3C41-4A26-18955869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95A78-BE48-028F-6AA9-089A366C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6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 w/ Function Declarations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9CAFA-31CE-D80F-9986-525371DA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0D60-340C-73E3-2BF1-03764A19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25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 w/ Function Declarations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51CB77-20AD-D074-C4B8-88D1648D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3F187-712C-97AB-366C-17C2AB5F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771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(v1)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C1854-62FC-50FD-A085-B7F64127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9870A-E99C-0D18-B0C9-82800E2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15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(v2)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4801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8CB02E-F102-F928-2FEB-6B2E5E86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42226-2BC1-78AC-E599-2D6DEFCF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332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13390</TotalTime>
  <Words>931</Words>
  <Application>Microsoft Office PowerPoint</Application>
  <PresentationFormat>On-screen Show (4:3)</PresentationFormat>
  <Paragraphs>288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A Sample C Program</vt:lpstr>
      <vt:lpstr>A Sample C Program</vt:lpstr>
      <vt:lpstr>Function Declaration</vt:lpstr>
      <vt:lpstr>Function Declaration</vt:lpstr>
      <vt:lpstr>A Sample C Program w/ Function Declarations</vt:lpstr>
      <vt:lpstr>A Sample C Program w/ Function Declarations</vt:lpstr>
      <vt:lpstr>Incremental Coding (v1)</vt:lpstr>
      <vt:lpstr>Incremental Coding (v2)</vt:lpstr>
      <vt:lpstr>Incremental Coding (v3)</vt:lpstr>
      <vt:lpstr>Incremental Coding (v4)</vt:lpstr>
      <vt:lpstr>Common Mistakes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1228</cp:revision>
  <cp:lastPrinted>2014-06-20T04:24:53Z</cp:lastPrinted>
  <dcterms:created xsi:type="dcterms:W3CDTF">1998-09-05T15:03:32Z</dcterms:created>
  <dcterms:modified xsi:type="dcterms:W3CDTF">2024-02-01T09:41:21Z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