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553" r:id="rId3"/>
    <p:sldId id="564" r:id="rId4"/>
    <p:sldId id="590" r:id="rId5"/>
    <p:sldId id="594" r:id="rId6"/>
    <p:sldId id="595" r:id="rId7"/>
    <p:sldId id="559" r:id="rId8"/>
    <p:sldId id="560" r:id="rId9"/>
    <p:sldId id="52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190B2-632A-4C70-88B1-B57A4D75C084}" v="2" dt="2024-02-01T09:42:30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66" d="100"/>
          <a:sy n="66" d="100"/>
        </p:scale>
        <p:origin x="114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5DE190B2-632A-4C70-88B1-B57A4D75C084}"/>
    <pc:docChg chg="modSld modMainMaster">
      <pc:chgData name="Zhao Jin" userId="cd05a825-544c-438a-9ba1-08e63db50b47" providerId="ADAL" clId="{5DE190B2-632A-4C70-88B1-B57A4D75C084}" dt="2024-02-01T09:42:30.465" v="0"/>
      <pc:docMkLst>
        <pc:docMk/>
      </pc:docMkLst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4078418712" sldId="525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4078418712" sldId="525"/>
            <ac:spMk id="3" creationId="{0066D5D7-2343-66A3-CB1E-769934A464D9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427618944" sldId="553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427618944" sldId="553"/>
            <ac:spMk id="4" creationId="{840FFAF3-8729-3E6D-F2F2-3508A86B6852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663851036" sldId="559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663851036" sldId="559"/>
            <ac:spMk id="3" creationId="{AA8E4040-4C97-A966-148A-1F54957D7018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971208294" sldId="560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971208294" sldId="560"/>
            <ac:spMk id="3" creationId="{B76941A4-FCDE-5D6C-9228-5EB4362BC08E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894186310" sldId="564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894186310" sldId="564"/>
            <ac:spMk id="3" creationId="{528FE17D-5D9B-CDAB-9065-C0FF6ED7F7A5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4156536479" sldId="590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4156536479" sldId="590"/>
            <ac:spMk id="3" creationId="{CDF29C01-3F92-5444-18E2-DCAF0BC61C11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2217225800" sldId="594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2217225800" sldId="594"/>
            <ac:spMk id="3" creationId="{C9095EB9-5B9B-0B80-A4DF-2A57FFB67FF9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2419983458" sldId="595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2419983458" sldId="595"/>
            <ac:spMk id="3" creationId="{C32FA6EB-A7B4-C963-3BE3-19AF0A0B4E63}"/>
          </ac:spMkLst>
        </pc:spChg>
      </pc:sldChg>
      <pc:sldMasterChg chg="modSp modSldLayout">
        <pc:chgData name="Zhao Jin" userId="cd05a825-544c-438a-9ba1-08e63db50b47" providerId="ADAL" clId="{5DE190B2-632A-4C70-88B1-B57A4D75C084}" dt="2024-02-01T09:42:30.465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3CCD8326-9631-4285-BBC9-98BDB9F91FA4}"/>
    <pc:docChg chg="modSld">
      <pc:chgData name="Zhao Jin" userId="cd05a825-544c-438a-9ba1-08e63db50b47" providerId="ADAL" clId="{3CCD8326-9631-4285-BBC9-98BDB9F91FA4}" dt="2024-01-31T05:14:37.935" v="1"/>
      <pc:docMkLst>
        <pc:docMk/>
      </pc:docMkLst>
      <pc:sldChg chg="addSp modSp">
        <pc:chgData name="Zhao Jin" userId="cd05a825-544c-438a-9ba1-08e63db50b47" providerId="ADAL" clId="{3CCD8326-9631-4285-BBC9-98BDB9F91FA4}" dt="2024-01-31T05:14:37.935" v="1"/>
        <pc:sldMkLst>
          <pc:docMk/>
          <pc:sldMk cId="0" sldId="256"/>
        </pc:sldMkLst>
        <pc:spChg chg="add mod">
          <ac:chgData name="Zhao Jin" userId="cd05a825-544c-438a-9ba1-08e63db50b47" providerId="ADAL" clId="{3CCD8326-9631-4285-BBC9-98BDB9F91FA4}" dt="2024-01-31T05:14:37.935" v="1"/>
          <ac:spMkLst>
            <pc:docMk/>
            <pc:sldMk cId="0" sldId="256"/>
            <ac:spMk id="3" creationId="{C4E35573-A8E9-F742-C713-DC1196B22091}"/>
          </ac:spMkLst>
        </pc:spChg>
        <pc:picChg chg="add mod">
          <ac:chgData name="Zhao Jin" userId="cd05a825-544c-438a-9ba1-08e63db50b47" providerId="ADAL" clId="{3CCD8326-9631-4285-BBC9-98BDB9F91FA4}" dt="2024-01-31T05:14:37.935" v="1"/>
          <ac:picMkLst>
            <pc:docMk/>
            <pc:sldMk cId="0" sldId="256"/>
            <ac:picMk id="2" creationId="{3A2D99F7-83ED-5387-AE80-EDBE433E7728}"/>
          </ac:picMkLst>
        </pc:pic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078418712" sldId="525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427618944" sldId="553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663851036" sldId="559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663851036" sldId="55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971208294" sldId="560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971208294" sldId="56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894186310" sldId="564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894186310" sldId="56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156536479" sldId="590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4156536479" sldId="59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217225800" sldId="594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2217225800" sldId="59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419983458" sldId="595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2419983458" sldId="595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A2D99F7-83ED-5387-AE80-EDBE433E7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35573-A8E9-F742-C713-DC1196B2209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factorial(2) requires factorial(1), which in turn requires factorial 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F5EB4F-7422-49B0-D83A-5B030D9C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FFAF3-8729-3E6D-F2F2-3508A86B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/>
        </p:nvGraphicFramePr>
        <p:xfrm>
          <a:off x="601701" y="44340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39098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4340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ADF870-390E-31DE-494C-17DDC148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FE17D-5D9B-CDAB-9065-C0FF6ED7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4168676"/>
            <a:ext cx="620531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C9A1D-6448-41B2-BD14-CACDC771A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5949" y="3094893"/>
            <a:ext cx="1959427" cy="2009670"/>
          </a:xfrm>
          <a:prstGeom prst="straightConnector1">
            <a:avLst/>
          </a:prstGeom>
          <a:noFill/>
          <a:ln w="28575" cap="sq" algn="ctr">
            <a:solidFill>
              <a:srgbClr val="9933FF"/>
            </a:solidFill>
            <a:round/>
            <a:headEnd/>
            <a:tailEnd type="triangle" w="lg" len="med"/>
          </a:ln>
        </p:spPr>
      </p:cxn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6298AF59-F7D9-4F05-84BF-96ED0AC950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5037" y="3094893"/>
            <a:ext cx="1599363" cy="1939331"/>
          </a:xfrm>
          <a:prstGeom prst="straightConnector1">
            <a:avLst/>
          </a:prstGeom>
          <a:noFill/>
          <a:ln w="28575" cap="sq" algn="ctr">
            <a:solidFill>
              <a:srgbClr val="0000FF"/>
            </a:solidFill>
            <a:round/>
            <a:headEnd/>
            <a:tailEnd type="triangle" w="lg" len="med"/>
          </a:ln>
        </p:spPr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FA77C354-F87B-40D8-BAA7-811F60DDD4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28044" y="3094893"/>
            <a:ext cx="251209" cy="1939331"/>
          </a:xfrm>
          <a:prstGeom prst="straightConnector1">
            <a:avLst/>
          </a:prstGeom>
          <a:noFill/>
          <a:ln w="28575" cap="sq" algn="ctr">
            <a:solidFill>
              <a:srgbClr val="006600"/>
            </a:solidFill>
            <a:round/>
            <a:headEnd/>
            <a:tailEnd type="triangle" w="lg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069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0ED47B-1FC5-C19A-A4EE-3666AE42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29C01-3F92-5444-18E2-DCAF0BC6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1A6D42-33F8-0C0E-C945-D4929F99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095EB9-5B9B-0B80-A4DF-2A57FFB6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14BBEC-8EB5-208C-381C-DF714945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FA6EB-A7B4-C963-3BE3-19AF0A0B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assertion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984248-AEE0-6373-8D54-C0CB859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E4040-4C97-A966-148A-1F54957D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{ product == (i-1)!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3A96E-4EDD-4A21-837D-84F7B91B2C3E}"/>
              </a:ext>
            </a:extLst>
          </p:cNvPr>
          <p:cNvSpPr txBox="1"/>
          <p:nvPr/>
        </p:nvSpPr>
        <p:spPr>
          <a:xfrm>
            <a:off x="6246676" y="3059668"/>
            <a:ext cx="208181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n! = 1 * 2 * 3 …* 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0F1047-C1D6-9629-3ADA-AE6DA4FE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941A4-FCDE-5D6C-9228-5EB4362B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You should start preparing for</a:t>
            </a:r>
            <a:r>
              <a:rPr lang="en-US" sz="6000" dirty="0">
                <a:solidFill>
                  <a:srgbClr val="0000FF"/>
                </a:solidFill>
              </a:rPr>
              <a:t> Midterm </a:t>
            </a:r>
            <a:r>
              <a:rPr lang="en-US" sz="6000" dirty="0"/>
              <a:t>and</a:t>
            </a:r>
            <a:r>
              <a:rPr lang="en-US" sz="6000" dirty="0">
                <a:solidFill>
                  <a:srgbClr val="0000FF"/>
                </a:solidFill>
              </a:rPr>
              <a:t> PE1!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00F33-9588-C311-FE4F-CADDABB4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6D5D7-2343-66A3-CB1E-769934A4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13288</TotalTime>
  <Words>680</Words>
  <Application>Microsoft Office PowerPoint</Application>
  <PresentationFormat>On-screen Show (4:3)</PresentationFormat>
  <Paragraphs>168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Repetition through Recursion</vt:lpstr>
      <vt:lpstr>Repetition through Loops</vt:lpstr>
      <vt:lpstr>The for Loop </vt:lpstr>
      <vt:lpstr>The while Loop </vt:lpstr>
      <vt:lpstr>The do-while Loop </vt:lpstr>
      <vt:lpstr>Loop Invariant</vt:lpstr>
      <vt:lpstr>Loop Invariant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1228</cp:revision>
  <cp:lastPrinted>2014-06-20T04:24:53Z</cp:lastPrinted>
  <dcterms:created xsi:type="dcterms:W3CDTF">1998-09-05T15:03:32Z</dcterms:created>
  <dcterms:modified xsi:type="dcterms:W3CDTF">2024-02-01T09:42:33Z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