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636" r:id="rId3"/>
    <p:sldId id="618" r:id="rId4"/>
    <p:sldId id="617" r:id="rId5"/>
    <p:sldId id="637" r:id="rId6"/>
    <p:sldId id="646" r:id="rId7"/>
    <p:sldId id="648" r:id="rId8"/>
    <p:sldId id="650" r:id="rId9"/>
    <p:sldId id="52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E6095-F298-4BFC-8850-34CFE2B7F292}" v="2" dt="2024-02-01T09:43:59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9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1850DC85-5AAB-47D5-8AE5-72D9190B7D0B}"/>
    <pc:docChg chg="modSld">
      <pc:chgData name="Zhao Jin" userId="cd05a825-544c-438a-9ba1-08e63db50b47" providerId="ADAL" clId="{1850DC85-5AAB-47D5-8AE5-72D9190B7D0B}" dt="2024-01-31T05:15:16.123" v="1"/>
      <pc:docMkLst>
        <pc:docMk/>
      </pc:docMkLst>
      <pc:sldChg chg="addSp modSp">
        <pc:chgData name="Zhao Jin" userId="cd05a825-544c-438a-9ba1-08e63db50b47" providerId="ADAL" clId="{1850DC85-5AAB-47D5-8AE5-72D9190B7D0B}" dt="2024-01-31T05:13:44.611" v="0"/>
        <pc:sldMkLst>
          <pc:docMk/>
          <pc:sldMk cId="0" sldId="256"/>
        </pc:sldMkLst>
        <pc:spChg chg="add mod">
          <ac:chgData name="Zhao Jin" userId="cd05a825-544c-438a-9ba1-08e63db50b47" providerId="ADAL" clId="{1850DC85-5AAB-47D5-8AE5-72D9190B7D0B}" dt="2024-01-31T05:13:44.611" v="0"/>
          <ac:spMkLst>
            <pc:docMk/>
            <pc:sldMk cId="0" sldId="256"/>
            <ac:spMk id="3" creationId="{6FE6C65A-E3C3-C857-6492-64C960D82DE1}"/>
          </ac:spMkLst>
        </pc:spChg>
        <pc:picChg chg="add mod">
          <ac:chgData name="Zhao Jin" userId="cd05a825-544c-438a-9ba1-08e63db50b47" providerId="ADAL" clId="{1850DC85-5AAB-47D5-8AE5-72D9190B7D0B}" dt="2024-01-31T05:13:44.611" v="0"/>
          <ac:picMkLst>
            <pc:docMk/>
            <pc:sldMk cId="0" sldId="256"/>
            <ac:picMk id="2" creationId="{C771FC7E-373E-8B36-6CDD-D927C99D4BE2}"/>
          </ac:picMkLst>
        </pc:pic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4078418712" sldId="525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1813128722" sldId="617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1813128722" sldId="61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4274114340" sldId="618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4274114340" sldId="61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454948446" sldId="636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3454948446" sldId="63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1916564042" sldId="637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1916564042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504527826" sldId="646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3504527826" sldId="6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615520278" sldId="648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3615520278" sldId="6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10617255" sldId="650"/>
        </pc:sldMkLst>
        <pc:spChg chg="mod">
          <ac:chgData name="Zhao Jin" userId="cd05a825-544c-438a-9ba1-08e63db50b47" providerId="ADAL" clId="{1850DC85-5AAB-47D5-8AE5-72D9190B7D0B}" dt="2024-01-31T05:15:16.123" v="1"/>
          <ac:spMkLst>
            <pc:docMk/>
            <pc:sldMk cId="310617255" sldId="650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C0F4B72-FBBE-4161-8B0A-CAD3484D7CC3}"/>
    <pc:docChg chg="undo custSel addSld delSld modSld">
      <pc:chgData name="Zhao Jin" userId="cd05a825-544c-438a-9ba1-08e63db50b47" providerId="ADAL" clId="{6C0F4B72-FBBE-4161-8B0A-CAD3484D7CC3}" dt="2021-03-22T03:51:13.059" v="278" actId="1076"/>
      <pc:docMkLst>
        <pc:docMk/>
      </pc:docMkLst>
      <pc:sldChg chg="modSp mod">
        <pc:chgData name="Zhao Jin" userId="cd05a825-544c-438a-9ba1-08e63db50b47" providerId="ADAL" clId="{6C0F4B72-FBBE-4161-8B0A-CAD3484D7CC3}" dt="2021-03-10T03:37:20.021" v="0" actId="20577"/>
        <pc:sldMkLst>
          <pc:docMk/>
          <pc:sldMk cId="0" sldId="256"/>
        </pc:sldMkLst>
        <pc:spChg chg="mod">
          <ac:chgData name="Zhao Jin" userId="cd05a825-544c-438a-9ba1-08e63db50b47" providerId="ADAL" clId="{6C0F4B72-FBBE-4161-8B0A-CAD3484D7CC3}" dt="2021-03-10T03:37:20.021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0F4B72-FBBE-4161-8B0A-CAD3484D7CC3}" dt="2021-03-15T04:12:42.096" v="259" actId="20577"/>
        <pc:sldMkLst>
          <pc:docMk/>
          <pc:sldMk cId="4078418712" sldId="525"/>
        </pc:sldMkLst>
        <pc:spChg chg="mod">
          <ac:chgData name="Zhao Jin" userId="cd05a825-544c-438a-9ba1-08e63db50b47" providerId="ADAL" clId="{6C0F4B72-FBBE-4161-8B0A-CAD3484D7CC3}" dt="2021-03-15T04:12:42.096" v="25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427618944" sldId="553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542002799" sldId="602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542002799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2489370454" sldId="605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640598186" sldId="606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09.343" v="51" actId="20577"/>
        <pc:sldMkLst>
          <pc:docMk/>
          <pc:sldMk cId="1813128722" sldId="617"/>
        </pc:sldMkLst>
        <pc:spChg chg="mod">
          <ac:chgData name="Zhao Jin" userId="cd05a825-544c-438a-9ba1-08e63db50b47" providerId="ADAL" clId="{6C0F4B72-FBBE-4161-8B0A-CAD3484D7CC3}" dt="2021-03-15T04:10:09.343" v="51" actId="20577"/>
          <ac:spMkLst>
            <pc:docMk/>
            <pc:sldMk cId="1813128722" sldId="61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09:44.781" v="43" actId="20577"/>
        <pc:sldMkLst>
          <pc:docMk/>
          <pc:sldMk cId="4274114340" sldId="618"/>
        </pc:sldMkLst>
        <pc:spChg chg="mod">
          <ac:chgData name="Zhao Jin" userId="cd05a825-544c-438a-9ba1-08e63db50b47" providerId="ADAL" clId="{6C0F4B72-FBBE-4161-8B0A-CAD3484D7CC3}" dt="2021-03-15T04:09:44.781" v="43" actId="20577"/>
          <ac:spMkLst>
            <pc:docMk/>
            <pc:sldMk cId="4274114340" sldId="61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282410985" sldId="620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3503582036" sldId="622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258830549" sldId="635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6C0F4B72-FBBE-4161-8B0A-CAD3484D7CC3}" dt="2021-03-15T04:08:57.298" v="31" actId="1076"/>
        <pc:sldMkLst>
          <pc:docMk/>
          <pc:sldMk cId="3454948446" sldId="636"/>
        </pc:sldMkLst>
        <pc:spChg chg="mod">
          <ac:chgData name="Zhao Jin" userId="cd05a825-544c-438a-9ba1-08e63db50b47" providerId="ADAL" clId="{6C0F4B72-FBBE-4161-8B0A-CAD3484D7CC3}" dt="2021-03-15T04:08:37.654" v="29" actId="20577"/>
          <ac:spMkLst>
            <pc:docMk/>
            <pc:sldMk cId="3454948446" sldId="636"/>
            <ac:spMk id="7" creationId="{00000000-0000-0000-0000-000000000000}"/>
          </ac:spMkLst>
        </pc:spChg>
        <pc:spChg chg="del">
          <ac:chgData name="Zhao Jin" userId="cd05a825-544c-438a-9ba1-08e63db50b47" providerId="ADAL" clId="{6C0F4B72-FBBE-4161-8B0A-CAD3484D7CC3}" dt="2021-03-15T04:08:32.114" v="14" actId="478"/>
          <ac:spMkLst>
            <pc:docMk/>
            <pc:sldMk cId="3454948446" sldId="636"/>
            <ac:spMk id="69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5T04:08:57.298" v="31" actId="1076"/>
          <ac:spMkLst>
            <pc:docMk/>
            <pc:sldMk cId="3454948446" sldId="636"/>
            <ac:spMk id="221" creationId="{5E058E7D-411E-40F1-B36B-94D2CCD22DC1}"/>
          </ac:spMkLst>
        </pc:spChg>
        <pc:spChg chg="mod">
          <ac:chgData name="Zhao Jin" userId="cd05a825-544c-438a-9ba1-08e63db50b47" providerId="ADAL" clId="{6C0F4B72-FBBE-4161-8B0A-CAD3484D7CC3}" dt="2021-03-15T04:08:28.671" v="13" actId="20577"/>
          <ac:spMkLst>
            <pc:docMk/>
            <pc:sldMk cId="3454948446" sldId="63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6C0F4B72-FBBE-4161-8B0A-CAD3484D7CC3}" dt="2021-03-15T04:10:03.611" v="45" actId="47"/>
        <pc:sldMkLst>
          <pc:docMk/>
          <pc:sldMk cId="1222248400" sldId="637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235845528" sldId="637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51.585" v="59"/>
        <pc:sldMkLst>
          <pc:docMk/>
          <pc:sldMk cId="1916564042" sldId="637"/>
        </pc:sldMkLst>
        <pc:spChg chg="mod">
          <ac:chgData name="Zhao Jin" userId="cd05a825-544c-438a-9ba1-08e63db50b47" providerId="ADAL" clId="{6C0F4B72-FBBE-4161-8B0A-CAD3484D7CC3}" dt="2021-03-15T04:10:51.585" v="59"/>
          <ac:spMkLst>
            <pc:docMk/>
            <pc:sldMk cId="1916564042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3042096305" sldId="638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3042096305" sldId="638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44.279" v="58" actId="20577"/>
        <pc:sldMkLst>
          <pc:docMk/>
          <pc:sldMk cId="3504527826" sldId="646"/>
        </pc:sldMkLst>
        <pc:spChg chg="mod">
          <ac:chgData name="Zhao Jin" userId="cd05a825-544c-438a-9ba1-08e63db50b47" providerId="ADAL" clId="{6C0F4B72-FBBE-4161-8B0A-CAD3484D7CC3}" dt="2021-03-15T04:10:44.279" v="58" actId="20577"/>
          <ac:spMkLst>
            <pc:docMk/>
            <pc:sldMk cId="3504527826" sldId="646"/>
            <ac:spMk id="7" creationId="{00000000-0000-0000-0000-000000000000}"/>
          </ac:spMkLst>
        </pc:spChg>
      </pc:sldChg>
      <pc:sldChg chg="addSp modSp add mod">
        <pc:chgData name="Zhao Jin" userId="cd05a825-544c-438a-9ba1-08e63db50b47" providerId="ADAL" clId="{6C0F4B72-FBBE-4161-8B0A-CAD3484D7CC3}" dt="2021-03-22T03:51:13.059" v="278" actId="1076"/>
        <pc:sldMkLst>
          <pc:docMk/>
          <pc:sldMk cId="3615520278" sldId="648"/>
        </pc:sldMkLst>
        <pc:spChg chg="mod">
          <ac:chgData name="Zhao Jin" userId="cd05a825-544c-438a-9ba1-08e63db50b47" providerId="ADAL" clId="{6C0F4B72-FBBE-4161-8B0A-CAD3484D7CC3}" dt="2021-03-15T04:11:11.161" v="61"/>
          <ac:spMkLst>
            <pc:docMk/>
            <pc:sldMk cId="3615520278" sldId="648"/>
            <ac:spMk id="7" creationId="{00000000-0000-0000-0000-000000000000}"/>
          </ac:spMkLst>
        </pc:spChg>
        <pc:spChg chg="add mod">
          <ac:chgData name="Zhao Jin" userId="cd05a825-544c-438a-9ba1-08e63db50b47" providerId="ADAL" clId="{6C0F4B72-FBBE-4161-8B0A-CAD3484D7CC3}" dt="2021-03-22T03:51:13.059" v="278" actId="1076"/>
          <ac:spMkLst>
            <pc:docMk/>
            <pc:sldMk cId="3615520278" sldId="648"/>
            <ac:spMk id="8" creationId="{6E7A0118-311B-4740-8B44-832396F4DFFA}"/>
          </ac:spMkLst>
        </pc:spChg>
        <pc:spChg chg="mod">
          <ac:chgData name="Zhao Jin" userId="cd05a825-544c-438a-9ba1-08e63db50b47" providerId="ADAL" clId="{6C0F4B72-FBBE-4161-8B0A-CAD3484D7CC3}" dt="2021-03-22T03:50:45.474" v="268" actId="27636"/>
          <ac:spMkLst>
            <pc:docMk/>
            <pc:sldMk cId="3615520278" sldId="648"/>
            <ac:spMk id="69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1:47.847" v="71" actId="6549"/>
        <pc:sldMkLst>
          <pc:docMk/>
          <pc:sldMk cId="310617255" sldId="650"/>
        </pc:sldMkLst>
        <pc:spChg chg="mod">
          <ac:chgData name="Zhao Jin" userId="cd05a825-544c-438a-9ba1-08e63db50b47" providerId="ADAL" clId="{6C0F4B72-FBBE-4161-8B0A-CAD3484D7CC3}" dt="2021-03-15T04:11:37.086" v="68" actId="20577"/>
          <ac:spMkLst>
            <pc:docMk/>
            <pc:sldMk cId="310617255" sldId="650"/>
            <ac:spMk id="7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5T04:11:47.847" v="71" actId="6549"/>
          <ac:spMkLst>
            <pc:docMk/>
            <pc:sldMk cId="310617255" sldId="650"/>
            <ac:spMk id="69" creationId="{00000000-0000-0000-0000-000000000000}"/>
          </ac:spMkLst>
        </pc:spChg>
      </pc:sldChg>
    </pc:docChg>
  </pc:docChgLst>
  <pc:docChgLst>
    <pc:chgData name="Zhao Jin" userId="cd05a825-544c-438a-9ba1-08e63db50b47" providerId="ADAL" clId="{1F7E6095-F298-4BFC-8850-34CFE2B7F292}"/>
    <pc:docChg chg="modSld modMainMaster">
      <pc:chgData name="Zhao Jin" userId="cd05a825-544c-438a-9ba1-08e63db50b47" providerId="ADAL" clId="{1F7E6095-F298-4BFC-8850-34CFE2B7F292}" dt="2024-02-01T09:43:59.479" v="0"/>
      <pc:docMkLst>
        <pc:docMk/>
      </pc:docMkLst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4078418712" sldId="525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4078418712" sldId="525"/>
            <ac:spMk id="3" creationId="{E1653157-1461-ACFD-0FD4-BDEF7E2E7A33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1813128722" sldId="617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1813128722" sldId="617"/>
            <ac:spMk id="3" creationId="{EA32811C-D71C-E771-EC4A-3F98D1C8EF8E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4274114340" sldId="618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4274114340" sldId="618"/>
            <ac:spMk id="3" creationId="{E0DFFBF1-5426-C894-B78A-66F188B84186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454948446" sldId="636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3454948446" sldId="636"/>
            <ac:spMk id="5" creationId="{5F2F7086-5A8A-607C-145B-09529F0FD8C0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1916564042" sldId="637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1916564042" sldId="637"/>
            <ac:spMk id="4" creationId="{88F6B813-0142-1014-E0B6-D2080BC555DD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504527826" sldId="646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3504527826" sldId="646"/>
            <ac:spMk id="3" creationId="{B2447C21-D08A-9B55-A039-EE4DF3C9D32D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615520278" sldId="648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3615520278" sldId="648"/>
            <ac:spMk id="3" creationId="{99710EC2-B2DE-CD8A-8249-86C45B9F8CEF}"/>
          </ac:spMkLst>
        </pc:spChg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10617255" sldId="650"/>
        </pc:sld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k cId="310617255" sldId="650"/>
            <ac:spMk id="3" creationId="{4D6A07CE-47D1-AF58-BBCD-302EB7D55B93}"/>
          </ac:spMkLst>
        </pc:spChg>
      </pc:sldChg>
      <pc:sldMasterChg chg="modSp modSldLayout">
        <pc:chgData name="Zhao Jin" userId="cd05a825-544c-438a-9ba1-08e63db50b47" providerId="ADAL" clId="{1F7E6095-F298-4BFC-8850-34CFE2B7F292}" dt="2024-02-01T09:43:59.479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1F7E6095-F298-4BFC-8850-34CFE2B7F292}" dt="2024-02-01T09:43:59.479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F7E6095-F298-4BFC-8850-34CFE2B7F292}" dt="2024-02-01T09:43:59.479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3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9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C771FC7E-373E-8B36-6CDD-D927C99D4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6C65A-E3C3-C857-6492-64C960D82DE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#include / #define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1445D7D-23A1-4B14-887B-9634FAA15056}"/>
              </a:ext>
            </a:extLst>
          </p:cNvPr>
          <p:cNvSpPr txBox="1"/>
          <p:nvPr/>
        </p:nvSpPr>
        <p:spPr>
          <a:xfrm>
            <a:off x="1998694" y="1905506"/>
            <a:ext cx="3145667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b.h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foo(PI);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E058E7D-411E-40F1-B36B-94D2CCD22DC1}"/>
              </a:ext>
            </a:extLst>
          </p:cNvPr>
          <p:cNvSpPr txBox="1"/>
          <p:nvPr/>
        </p:nvSpPr>
        <p:spPr>
          <a:xfrm>
            <a:off x="5486798" y="2000790"/>
            <a:ext cx="314566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PI 3.1415926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EE83FFF-EB0D-47DF-B41B-F9310032622B}"/>
              </a:ext>
            </a:extLst>
          </p:cNvPr>
          <p:cNvSpPr txBox="1"/>
          <p:nvPr/>
        </p:nvSpPr>
        <p:spPr>
          <a:xfrm>
            <a:off x="5486798" y="2938980"/>
            <a:ext cx="314566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x);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7876F5D-360A-4C05-AAA3-C1C1259864D6}"/>
              </a:ext>
            </a:extLst>
          </p:cNvPr>
          <p:cNvSpPr txBox="1"/>
          <p:nvPr/>
        </p:nvSpPr>
        <p:spPr>
          <a:xfrm>
            <a:off x="1988420" y="3746992"/>
            <a:ext cx="3145667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3.1415926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C871D2-D142-4D45-9C02-E9BB8480AF00}"/>
              </a:ext>
            </a:extLst>
          </p:cNvPr>
          <p:cNvSpPr txBox="1"/>
          <p:nvPr/>
        </p:nvSpPr>
        <p:spPr>
          <a:xfrm>
            <a:off x="4376329" y="1791024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E0A487E-D60F-436A-A271-35BAFAB98EEE}"/>
              </a:ext>
            </a:extLst>
          </p:cNvPr>
          <p:cNvSpPr txBox="1"/>
          <p:nvPr/>
        </p:nvSpPr>
        <p:spPr>
          <a:xfrm>
            <a:off x="8017715" y="1816124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b.h</a:t>
            </a:r>
            <a:endParaRPr 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13A8F48-7672-419A-BB40-F149C3908B8A}"/>
              </a:ext>
            </a:extLst>
          </p:cNvPr>
          <p:cNvSpPr txBox="1"/>
          <p:nvPr/>
        </p:nvSpPr>
        <p:spPr>
          <a:xfrm>
            <a:off x="8017715" y="2738925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c.h</a:t>
            </a:r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DB9541-7A10-438C-8000-9EEB1A74CA69}"/>
              </a:ext>
            </a:extLst>
          </p:cNvPr>
          <p:cNvSpPr txBox="1"/>
          <p:nvPr/>
        </p:nvSpPr>
        <p:spPr>
          <a:xfrm>
            <a:off x="4408768" y="3585326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EA9C6-92CD-41DC-9B88-2CBF8DA65277}"/>
              </a:ext>
            </a:extLst>
          </p:cNvPr>
          <p:cNvSpPr/>
          <p:nvPr/>
        </p:nvSpPr>
        <p:spPr>
          <a:xfrm>
            <a:off x="146583" y="2158497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9643799-7F72-4672-8AF4-C8384AC0FFD4}"/>
              </a:ext>
            </a:extLst>
          </p:cNvPr>
          <p:cNvSpPr/>
          <p:nvPr/>
        </p:nvSpPr>
        <p:spPr>
          <a:xfrm>
            <a:off x="158768" y="4266532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9837889-92FE-4111-A239-B16EA889BA9C}"/>
              </a:ext>
            </a:extLst>
          </p:cNvPr>
          <p:cNvSpPr txBox="1"/>
          <p:nvPr/>
        </p:nvSpPr>
        <p:spPr>
          <a:xfrm>
            <a:off x="3675895" y="5830669"/>
            <a:ext cx="165699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Replaced due to #define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BF1B71-46D2-4926-A075-14E70DA93350}"/>
              </a:ext>
            </a:extLst>
          </p:cNvPr>
          <p:cNvCxnSpPr>
            <a:cxnSpLocks/>
            <a:stCxn id="229" idx="0"/>
          </p:cNvCxnSpPr>
          <p:nvPr/>
        </p:nvCxnSpPr>
        <p:spPr>
          <a:xfrm flipH="1" flipV="1">
            <a:off x="3352804" y="5265147"/>
            <a:ext cx="1151590" cy="565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871C27A-BE50-436B-9AAE-80DB81BFAA63}"/>
              </a:ext>
            </a:extLst>
          </p:cNvPr>
          <p:cNvSpPr txBox="1"/>
          <p:nvPr/>
        </p:nvSpPr>
        <p:spPr>
          <a:xfrm>
            <a:off x="5526124" y="3991522"/>
            <a:ext cx="200100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 from </a:t>
            </a:r>
            <a:r>
              <a:rPr lang="en-US" dirty="0" err="1"/>
              <a:t>c.h</a:t>
            </a:r>
            <a:r>
              <a:rPr lang="en-US" dirty="0"/>
              <a:t> (included via </a:t>
            </a:r>
            <a:r>
              <a:rPr lang="en-US" dirty="0" err="1"/>
              <a:t>b.h</a:t>
            </a:r>
            <a:r>
              <a:rPr lang="en-US" dirty="0"/>
              <a:t>)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13F9A76-9BB6-46F8-9A5D-855D79837625}"/>
              </a:ext>
            </a:extLst>
          </p:cNvPr>
          <p:cNvCxnSpPr>
            <a:cxnSpLocks/>
            <a:stCxn id="230" idx="1"/>
          </p:cNvCxnSpPr>
          <p:nvPr/>
        </p:nvCxnSpPr>
        <p:spPr>
          <a:xfrm flipH="1" flipV="1">
            <a:off x="4504394" y="4189154"/>
            <a:ext cx="1021730" cy="125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D5CF5-21B0-EC1F-3DDB-C7690F0A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F7086-5A8A-607C-145B-09529F0F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1" grpId="0" animBg="1"/>
      <p:bldP spid="222" grpId="0" animBg="1"/>
      <p:bldP spid="2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6725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Checks an assertion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5987" y="1700265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 Assertion: </a:t>
            </a:r>
            <a:r>
              <a:rPr lang="nn-NO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 &gt;= 0 &amp;&amp; i &lt; nrows &amp;&amp; j &gt;= 0 &amp;&amp; j &lt; ncols</a:t>
            </a:r>
            <a:endParaRPr lang="en-US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3BD275-0229-4035-82F8-BA61FB05F696}"/>
              </a:ext>
            </a:extLst>
          </p:cNvPr>
          <p:cNvSpPr txBox="1"/>
          <p:nvPr/>
        </p:nvSpPr>
        <p:spPr>
          <a:xfrm>
            <a:off x="1035987" y="3886417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EB142F-531F-C96D-894F-924753D0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FFBF1-5426-C894-B78A-66F188B8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4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382000" cy="41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If the assertion fails, the program exits with a message.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035987" y="1754669"/>
            <a:ext cx="75435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assert: assert.c:12: int main(): Assertion `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&gt;= 0 &amp;&amp; j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 failed.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FCCF6-EBDA-4CE0-81CD-87612F7619E8}"/>
              </a:ext>
            </a:extLst>
          </p:cNvPr>
          <p:cNvSpPr txBox="1"/>
          <p:nvPr/>
        </p:nvSpPr>
        <p:spPr>
          <a:xfrm>
            <a:off x="1035987" y="3121135"/>
            <a:ext cx="754351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j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logical error!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BC3D69-2ECF-B56E-1EA0-39CD72E0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2811C-D71C-E771-EC4A-3F98D1C8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redundant work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only what is necessary.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382CE6-82FA-4AB3-92A7-7E274C3F89FD}"/>
              </a:ext>
            </a:extLst>
          </p:cNvPr>
          <p:cNvSpPr txBox="1"/>
          <p:nvPr/>
        </p:nvSpPr>
        <p:spPr>
          <a:xfrm>
            <a:off x="1013878" y="2376881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BA1797-F87E-4AEF-B309-49140ECBA55F}"/>
              </a:ext>
            </a:extLst>
          </p:cNvPr>
          <p:cNvSpPr txBox="1"/>
          <p:nvPr/>
        </p:nvSpPr>
        <p:spPr>
          <a:xfrm>
            <a:off x="3584435" y="4168676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56917-1B8B-478F-8FFC-174C0AEBC478}"/>
              </a:ext>
            </a:extLst>
          </p:cNvPr>
          <p:cNvSpPr/>
          <p:nvPr/>
        </p:nvSpPr>
        <p:spPr>
          <a:xfrm>
            <a:off x="3382295" y="2864177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5C5741-59DA-4D4C-ABD1-AAFD00BCF15A}"/>
              </a:ext>
            </a:extLst>
          </p:cNvPr>
          <p:cNvSpPr/>
          <p:nvPr/>
        </p:nvSpPr>
        <p:spPr>
          <a:xfrm>
            <a:off x="5943598" y="4667108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DCFF1E-C7C1-4234-9A2E-27DE8F6027BD}"/>
              </a:ext>
            </a:extLst>
          </p:cNvPr>
          <p:cNvSpPr txBox="1"/>
          <p:nvPr/>
        </p:nvSpPr>
        <p:spPr>
          <a:xfrm>
            <a:off x="7249389" y="5322838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4B7307-8B9C-4DF9-A30D-13917EC95682}"/>
              </a:ext>
            </a:extLst>
          </p:cNvPr>
          <p:cNvSpPr txBox="1"/>
          <p:nvPr/>
        </p:nvSpPr>
        <p:spPr>
          <a:xfrm>
            <a:off x="5284468" y="3322211"/>
            <a:ext cx="29946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100 seconds vs 3 seconds on </a:t>
            </a:r>
            <a:r>
              <a:rPr lang="en-US" dirty="0" err="1"/>
              <a:t>is_prime</a:t>
            </a:r>
            <a:r>
              <a:rPr lang="en-US" dirty="0"/>
              <a:t>(10000000001)!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FD6B0-A335-5462-4DBA-542CA63D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6B813-0142-1014-E0B6-D2080BC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4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Example: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Compute the range of a list of k numbers.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6C8EB-4657-4E37-BE88-8AB646F0F86F}"/>
              </a:ext>
            </a:extLst>
          </p:cNvPr>
          <p:cNvSpPr txBox="1"/>
          <p:nvPr/>
        </p:nvSpPr>
        <p:spPr>
          <a:xfrm>
            <a:off x="1303471" y="3905026"/>
            <a:ext cx="6531271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1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the maximum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(again) </a:t>
            </a:r>
            <a:r>
              <a:rPr lang="en-GB" sz="2000" dirty="0"/>
              <a:t>to compute the minimum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0F974-1539-439B-8444-97209D6BF886}"/>
              </a:ext>
            </a:extLst>
          </p:cNvPr>
          <p:cNvSpPr txBox="1"/>
          <p:nvPr/>
        </p:nvSpPr>
        <p:spPr>
          <a:xfrm>
            <a:off x="1309258" y="5392371"/>
            <a:ext cx="6525484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2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</a:t>
            </a:r>
            <a:r>
              <a:rPr lang="en-GB" sz="2000" dirty="0">
                <a:solidFill>
                  <a:srgbClr val="0000FF"/>
                </a:solidFill>
              </a:rPr>
              <a:t>both the maximum and the minimum</a:t>
            </a:r>
            <a:r>
              <a:rPr lang="en-GB" sz="2000" dirty="0"/>
              <a:t> at the same time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C85C7-E968-4CC2-A469-7DF4A3FAAEB6}"/>
              </a:ext>
            </a:extLst>
          </p:cNvPr>
          <p:cNvSpPr txBox="1"/>
          <p:nvPr/>
        </p:nvSpPr>
        <p:spPr>
          <a:xfrm>
            <a:off x="7275368" y="5761702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29AAD-1BA8-74B0-5746-4C3F0D4B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47C21-D08A-9B55-A039-EE4DF3C9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278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Focus on </a:t>
            </a:r>
            <a:r>
              <a:rPr lang="en-GB" dirty="0">
                <a:solidFill>
                  <a:srgbClr val="0000FF"/>
                </a:solidFill>
              </a:rPr>
              <a:t>the order of growth </a:t>
            </a:r>
            <a:r>
              <a:rPr lang="en-GB" dirty="0"/>
              <a:t>and the worst-case scenario.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Initial computation: 7n – 12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D</a:t>
            </a:r>
            <a:r>
              <a:rPr lang="en-US" dirty="0" err="1">
                <a:sym typeface="Wingdings" panose="05000000000000000000" pitchFamily="2" charset="2"/>
              </a:rPr>
              <a:t>rop</a:t>
            </a:r>
            <a:r>
              <a:rPr lang="en-US" dirty="0">
                <a:sym typeface="Wingdings" panose="05000000000000000000" pitchFamily="2" charset="2"/>
              </a:rPr>
              <a:t> constants and keep only the term with the highest rate of growth.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Final result: O(n)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261472" y="2677348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7A0118-311B-4740-8B44-832396F4DFFA}"/>
                  </a:ext>
                </a:extLst>
              </p:cNvPr>
              <p:cNvSpPr txBox="1"/>
              <p:nvPr/>
            </p:nvSpPr>
            <p:spPr>
              <a:xfrm>
                <a:off x="791300" y="5796060"/>
                <a:ext cx="7017656" cy="372410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indent="-18288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</a:pPr>
                <a:r>
                  <a:rPr lang="en-GB" dirty="0"/>
                  <a:t>O(1) &lt; O(log n) &lt;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) &lt; O(n) &lt; O(n</a:t>
                </a:r>
                <a:r>
                  <a:rPr lang="en-GB" baseline="30000" dirty="0"/>
                  <a:t>2</a:t>
                </a:r>
                <a:r>
                  <a:rPr lang="en-GB" dirty="0"/>
                  <a:t>) &lt; O(n</a:t>
                </a:r>
                <a:r>
                  <a:rPr lang="en-GB" baseline="30000" dirty="0"/>
                  <a:t>3</a:t>
                </a:r>
                <a:r>
                  <a:rPr lang="en-GB" dirty="0"/>
                  <a:t>) &lt; … &lt; O(2</a:t>
                </a:r>
                <a:r>
                  <a:rPr lang="en-GB" baseline="30000" dirty="0"/>
                  <a:t>n</a:t>
                </a:r>
                <a:r>
                  <a:rPr lang="en-GB" dirty="0"/>
                  <a:t>) &lt; O(3</a:t>
                </a:r>
                <a:r>
                  <a:rPr lang="en-GB" baseline="30000" dirty="0"/>
                  <a:t>n</a:t>
                </a:r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7A0118-311B-4740-8B44-832396F4D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0" y="5796060"/>
                <a:ext cx="7017656" cy="372410"/>
              </a:xfrm>
              <a:prstGeom prst="rect">
                <a:avLst/>
              </a:prstGeom>
              <a:blipFill>
                <a:blip r:embed="rId3"/>
                <a:stretch>
                  <a:fillRect l="-694" t="-6349" r="-607" b="-23810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0B7B00-17C1-B014-9D91-53DCFEA6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710EC2-B2DE-CD8A-8249-86C45B9F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202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Focus on the order of growth and the </a:t>
            </a:r>
            <a:r>
              <a:rPr lang="en-GB" dirty="0">
                <a:solidFill>
                  <a:srgbClr val="0000FF"/>
                </a:solidFill>
              </a:rPr>
              <a:t>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2662019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E2F8-91CC-42A9-9F08-A2CB7884BB4F}"/>
              </a:ext>
            </a:extLst>
          </p:cNvPr>
          <p:cNvSpPr txBox="1"/>
          <p:nvPr/>
        </p:nvSpPr>
        <p:spPr>
          <a:xfrm>
            <a:off x="3584435" y="4453814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E947-730A-4EF3-82CB-A3F101E6D172}"/>
              </a:ext>
            </a:extLst>
          </p:cNvPr>
          <p:cNvSpPr/>
          <p:nvPr/>
        </p:nvSpPr>
        <p:spPr>
          <a:xfrm>
            <a:off x="3382295" y="3149315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F6D12-2380-4370-B223-2337A573F1C0}"/>
              </a:ext>
            </a:extLst>
          </p:cNvPr>
          <p:cNvSpPr/>
          <p:nvPr/>
        </p:nvSpPr>
        <p:spPr>
          <a:xfrm>
            <a:off x="5943598" y="4952246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381BA-EAF8-47AB-91D9-6F294A733F6A}"/>
              </a:ext>
            </a:extLst>
          </p:cNvPr>
          <p:cNvSpPr txBox="1"/>
          <p:nvPr/>
        </p:nvSpPr>
        <p:spPr>
          <a:xfrm>
            <a:off x="7249389" y="5607976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07D11-2221-4B70-A383-BC6518A42A05}"/>
              </a:ext>
            </a:extLst>
          </p:cNvPr>
          <p:cNvSpPr txBox="1"/>
          <p:nvPr/>
        </p:nvSpPr>
        <p:spPr>
          <a:xfrm>
            <a:off x="6403072" y="2682811"/>
            <a:ext cx="14383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Best case: </a:t>
            </a:r>
          </a:p>
          <a:p>
            <a:r>
              <a:rPr lang="en-US" dirty="0"/>
              <a:t>Both 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/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Worst case: </a:t>
                </a:r>
                <a:br>
                  <a:rPr lang="en-US" dirty="0"/>
                </a:br>
                <a:r>
                  <a:rPr lang="en-US" dirty="0"/>
                  <a:t>O(n) vs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blipFill>
                <a:blip r:embed="rId3"/>
                <a:stretch>
                  <a:fillRect l="-2941" t="-4630" r="-4202" b="-13889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8F2FB0-7935-9725-D764-A64FE1FF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A07CE-47D1-AF58-BBCD-302EB7D5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7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There are other important qualities in a program in addition </a:t>
            </a:r>
            <a:r>
              <a:rPr lang="en-US" sz="6000"/>
              <a:t>to correctness!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6EF927-3503-A7B3-7816-964F189A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53157-1461-ACFD-0FD4-BDEF7E2E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</TotalTime>
  <Words>917</Words>
  <Application>Microsoft Office PowerPoint</Application>
  <PresentationFormat>On-screen Show (4:3)</PresentationFormat>
  <Paragraphs>171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#include / #define</vt:lpstr>
      <vt:lpstr>assert</vt:lpstr>
      <vt:lpstr>assert</vt:lpstr>
      <vt:lpstr>Good Habits for Writing Efficient Code</vt:lpstr>
      <vt:lpstr>Good Habits for Writing Efficient Code</vt:lpstr>
      <vt:lpstr>Time Complexity Analysis</vt:lpstr>
      <vt:lpstr>Time Complexity Analysis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</cp:revision>
  <cp:lastPrinted>2014-06-20T04:24:53Z</cp:lastPrinted>
  <dcterms:created xsi:type="dcterms:W3CDTF">1998-09-05T15:03:32Z</dcterms:created>
  <dcterms:modified xsi:type="dcterms:W3CDTF">2024-02-01T09:43:59Z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