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36" r:id="rId3"/>
    <p:sldId id="601" r:id="rId4"/>
    <p:sldId id="619" r:id="rId5"/>
    <p:sldId id="622" r:id="rId6"/>
    <p:sldId id="635" r:id="rId7"/>
    <p:sldId id="525" r:id="rId8"/>
    <p:sldId id="638" r:id="rId9"/>
    <p:sldId id="63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9936-648B-4939-9FD1-F8103D69B7B2}" v="41" dt="2024-03-12T00:53:10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734313E-5771-4880-93AA-BBBC93FA4756}"/>
    <pc:docChg chg="modSld modMainMaster">
      <pc:chgData name="Zhao Jin" userId="cd05a825-544c-438a-9ba1-08e63db50b47" providerId="ADAL" clId="{3734313E-5771-4880-93AA-BBBC93FA4756}" dt="2024-02-01T09:42:55.831" v="1" actId="255"/>
      <pc:docMkLst>
        <pc:docMk/>
      </pc:docMkLst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4078418712" sldId="52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4078418712" sldId="525"/>
            <ac:spMk id="3" creationId="{C3EBAA06-A369-CA77-B91F-58CCFB7351E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427618944" sldId="553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427618944" sldId="553"/>
            <ac:spMk id="3" creationId="{BD400D58-0894-F9AD-B510-90D48399521C}"/>
          </ac:spMkLst>
        </pc:spChg>
      </pc:sldChg>
      <pc:sldChg chg="modSp mod">
        <pc:chgData name="Zhao Jin" userId="cd05a825-544c-438a-9ba1-08e63db50b47" providerId="ADAL" clId="{3734313E-5771-4880-93AA-BBBC93FA4756}" dt="2024-02-01T09:42:55.831" v="1" actId="255"/>
        <pc:sldMkLst>
          <pc:docMk/>
          <pc:sldMk cId="1542002799" sldId="602"/>
        </pc:sldMkLst>
        <pc:spChg chg="mod">
          <ac:chgData name="Zhao Jin" userId="cd05a825-544c-438a-9ba1-08e63db50b47" providerId="ADAL" clId="{3734313E-5771-4880-93AA-BBBC93FA4756}" dt="2024-02-01T09:42:55.831" v="1" actId="255"/>
          <ac:spMkLst>
            <pc:docMk/>
            <pc:sldMk cId="1542002799" sldId="602"/>
            <ac:spMk id="3" creationId="{977E1CD5-3F8A-E74C-0EBC-D1E026A6CB3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489370454" sldId="60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489370454" sldId="605"/>
            <ac:spMk id="3" creationId="{431E835B-B30C-9E87-9DB8-70B6CDEE9704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640598186" sldId="606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640598186" sldId="606"/>
            <ac:spMk id="3" creationId="{C4E343D7-02BF-C15E-D810-354061C5274B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82410985" sldId="620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282410985" sldId="620"/>
            <ac:spMk id="3" creationId="{727A7952-EB43-824D-F254-888E33BE9E66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503582036" sldId="622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503582036" sldId="622"/>
            <ac:spMk id="4" creationId="{1D2E0BF7-B0B5-81AE-B8C9-7DB158C232A2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58830549" sldId="635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58830549" sldId="635"/>
            <ac:spMk id="3" creationId="{59EDBEAA-0C90-45B6-D4E8-FD604A4E851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35845528" sldId="637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1235845528" sldId="637"/>
            <ac:spMk id="3" creationId="{16DFB482-E6A9-E411-BD75-1261790D170F}"/>
          </ac:spMkLst>
        </pc:spChg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042096305" sldId="638"/>
        </pc:sld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k cId="3042096305" sldId="638"/>
            <ac:spMk id="3" creationId="{181C72DC-2278-1ECC-E475-719D93BD02C0}"/>
          </ac:spMkLst>
        </pc:spChg>
      </pc:sldChg>
      <pc:sldMasterChg chg="modSp modSldLayout">
        <pc:chgData name="Zhao Jin" userId="cd05a825-544c-438a-9ba1-08e63db50b47" providerId="ADAL" clId="{3734313E-5771-4880-93AA-BBBC93FA4756}" dt="2024-02-01T09:42:47.057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3734313E-5771-4880-93AA-BBBC93FA4756}" dt="2024-02-01T09:42:47.057" v="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34313E-5771-4880-93AA-BBBC93FA4756}" dt="2024-02-01T09:42:47.057" v="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75F7C722-C61E-471A-9B33-2309D7EAF671}"/>
    <pc:docChg chg="custSel modSld">
      <pc:chgData name="Zhao Jin" userId="cd05a825-544c-438a-9ba1-08e63db50b47" providerId="ADAL" clId="{75F7C722-C61E-471A-9B33-2309D7EAF671}" dt="2024-01-31T05:14:53.295" v="2" actId="27636"/>
      <pc:docMkLst>
        <pc:docMk/>
      </pc:docMkLst>
      <pc:sldChg chg="addSp modSp">
        <pc:chgData name="Zhao Jin" userId="cd05a825-544c-438a-9ba1-08e63db50b47" providerId="ADAL" clId="{75F7C722-C61E-471A-9B33-2309D7EAF671}" dt="2024-01-31T05:13:50.104" v="0"/>
        <pc:sldMkLst>
          <pc:docMk/>
          <pc:sldMk cId="0" sldId="256"/>
        </pc:sldMkLst>
        <pc:spChg chg="add mod">
          <ac:chgData name="Zhao Jin" userId="cd05a825-544c-438a-9ba1-08e63db50b47" providerId="ADAL" clId="{75F7C722-C61E-471A-9B33-2309D7EAF671}" dt="2024-01-31T05:13:50.104" v="0"/>
          <ac:spMkLst>
            <pc:docMk/>
            <pc:sldMk cId="0" sldId="256"/>
            <ac:spMk id="3" creationId="{18FA3767-2BC4-9D81-9467-11C37C416226}"/>
          </ac:spMkLst>
        </pc:spChg>
        <pc:picChg chg="add mod">
          <ac:chgData name="Zhao Jin" userId="cd05a825-544c-438a-9ba1-08e63db50b47" providerId="ADAL" clId="{75F7C722-C61E-471A-9B33-2309D7EAF671}" dt="2024-01-31T05:13:50.104" v="0"/>
          <ac:picMkLst>
            <pc:docMk/>
            <pc:sldMk cId="0" sldId="256"/>
            <ac:picMk id="2" creationId="{B1904723-4D12-E607-3D77-F73296DFA16D}"/>
          </ac:picMkLst>
        </pc:pic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4078418712" sldId="52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427618944" sldId="553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75F7C722-C61E-471A-9B33-2309D7EAF671}" dt="2024-01-31T05:14:53.295" v="2" actId="27636"/>
        <pc:sldMkLst>
          <pc:docMk/>
          <pc:sldMk cId="1542002799" sldId="602"/>
        </pc:sldMkLst>
        <pc:spChg chg="mod">
          <ac:chgData name="Zhao Jin" userId="cd05a825-544c-438a-9ba1-08e63db50b47" providerId="ADAL" clId="{75F7C722-C61E-471A-9B33-2309D7EAF671}" dt="2024-01-31T05:14:53.295" v="2" actId="27636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489370454" sldId="60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640598186" sldId="606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82410985" sldId="620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503582036" sldId="622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58830549" sldId="635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35845528" sldId="637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042096305" sldId="638"/>
        </pc:sldMkLst>
        <pc:spChg chg="mod">
          <ac:chgData name="Zhao Jin" userId="cd05a825-544c-438a-9ba1-08e63db50b47" providerId="ADAL" clId="{75F7C722-C61E-471A-9B33-2309D7EAF671}" dt="2024-01-31T05:14:53.252" v="1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11CE9936-648B-4939-9FD1-F8103D69B7B2}"/>
    <pc:docChg chg="undo custSel addSld delSld modSld">
      <pc:chgData name="Zhao Jin" userId="cd05a825-544c-438a-9ba1-08e63db50b47" providerId="ADAL" clId="{11CE9936-648B-4939-9FD1-F8103D69B7B2}" dt="2024-03-12T00:53:14.942" v="602" actId="478"/>
      <pc:docMkLst>
        <pc:docMk/>
      </pc:docMkLst>
      <pc:sldChg chg="addSp delSp modSp mod delAnim modAnim">
        <pc:chgData name="Zhao Jin" userId="cd05a825-544c-438a-9ba1-08e63db50b47" providerId="ADAL" clId="{11CE9936-648B-4939-9FD1-F8103D69B7B2}" dt="2024-03-11T05:45:19.868" v="593" actId="20577"/>
        <pc:sldMkLst>
          <pc:docMk/>
          <pc:sldMk cId="4078418712" sldId="525"/>
        </pc:sldMkLst>
        <pc:spChg chg="add del">
          <ac:chgData name="Zhao Jin" userId="cd05a825-544c-438a-9ba1-08e63db50b47" providerId="ADAL" clId="{11CE9936-648B-4939-9FD1-F8103D69B7B2}" dt="2024-03-11T05:41:45.744" v="223" actId="22"/>
          <ac:spMkLst>
            <pc:docMk/>
            <pc:sldMk cId="4078418712" sldId="525"/>
            <ac:spMk id="5" creationId="{A870B76C-A877-FB7B-E436-A8876BDEE11A}"/>
          </ac:spMkLst>
        </pc:spChg>
        <pc:spChg chg="add mod">
          <ac:chgData name="Zhao Jin" userId="cd05a825-544c-438a-9ba1-08e63db50b47" providerId="ADAL" clId="{11CE9936-648B-4939-9FD1-F8103D69B7B2}" dt="2024-03-11T05:45:19.868" v="593" actId="20577"/>
          <ac:spMkLst>
            <pc:docMk/>
            <pc:sldMk cId="4078418712" sldId="525"/>
            <ac:spMk id="6" creationId="{00568286-6850-338C-8176-699E16332DA1}"/>
          </ac:spMkLst>
        </pc:spChg>
        <pc:spChg chg="add del mod">
          <ac:chgData name="Zhao Jin" userId="cd05a825-544c-438a-9ba1-08e63db50b47" providerId="ADAL" clId="{11CE9936-648B-4939-9FD1-F8103D69B7B2}" dt="2024-03-11T05:42:39.873" v="249" actId="478"/>
          <ac:spMkLst>
            <pc:docMk/>
            <pc:sldMk cId="4078418712" sldId="525"/>
            <ac:spMk id="7" creationId="{8E9A5E46-0638-3D1F-66D3-337C33155E54}"/>
          </ac:spMkLst>
        </pc:spChg>
        <pc:spChg chg="del">
          <ac:chgData name="Zhao Jin" userId="cd05a825-544c-438a-9ba1-08e63db50b47" providerId="ADAL" clId="{11CE9936-648B-4939-9FD1-F8103D69B7B2}" dt="2024-03-11T05:42:23.871" v="225" actId="478"/>
          <ac:spMkLst>
            <pc:docMk/>
            <pc:sldMk cId="4078418712" sldId="525"/>
            <ac:spMk id="8" creationId="{00000000-0000-0000-0000-000000000000}"/>
          </ac:spMkLst>
        </pc:spChg>
        <pc:spChg chg="add mod">
          <ac:chgData name="Zhao Jin" userId="cd05a825-544c-438a-9ba1-08e63db50b47" providerId="ADAL" clId="{11CE9936-648B-4939-9FD1-F8103D69B7B2}" dt="2024-03-11T05:42:34.044" v="247" actId="20577"/>
          <ac:spMkLst>
            <pc:docMk/>
            <pc:sldMk cId="4078418712" sldId="525"/>
            <ac:spMk id="13" creationId="{DE802AD8-E3DD-1D13-E1EA-E65539750AA2}"/>
          </ac:spMkLst>
        </pc:sp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9" creationId="{037459B4-9D45-E50D-BF3F-1E0020AC914C}"/>
          </ac:picMkLst>
        </pc:pic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10" creationId="{B5EE22F1-5FB0-C521-BC61-1A371C71431B}"/>
          </ac:picMkLst>
        </pc:picChg>
        <pc:picChg chg="add del mod">
          <ac:chgData name="Zhao Jin" userId="cd05a825-544c-438a-9ba1-08e63db50b47" providerId="ADAL" clId="{11CE9936-648B-4939-9FD1-F8103D69B7B2}" dt="2024-03-11T05:42:36.853" v="248" actId="478"/>
          <ac:picMkLst>
            <pc:docMk/>
            <pc:sldMk cId="4078418712" sldId="525"/>
            <ac:picMk id="11" creationId="{4797CDC9-89BA-B830-A7AB-A29A4A83ED7F}"/>
          </ac:picMkLst>
        </pc:picChg>
        <pc:cxnChg chg="add del mod">
          <ac:chgData name="Zhao Jin" userId="cd05a825-544c-438a-9ba1-08e63db50b47" providerId="ADAL" clId="{11CE9936-648B-4939-9FD1-F8103D69B7B2}" dt="2024-03-11T05:42:36.853" v="248" actId="478"/>
          <ac:cxnSpMkLst>
            <pc:docMk/>
            <pc:sldMk cId="4078418712" sldId="525"/>
            <ac:cxnSpMk id="12" creationId="{358C1384-563A-7882-6108-8EC4A2092CBE}"/>
          </ac:cxnSpMkLst>
        </pc:cxn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427618944" sldId="553"/>
        </pc:sldMkLst>
      </pc:sldChg>
      <pc:sldChg chg="modSp add mod modAnim">
        <pc:chgData name="Zhao Jin" userId="cd05a825-544c-438a-9ba1-08e63db50b47" providerId="ADAL" clId="{11CE9936-648B-4939-9FD1-F8103D69B7B2}" dt="2024-03-08T08:53:44.644" v="203"/>
        <pc:sldMkLst>
          <pc:docMk/>
          <pc:sldMk cId="2900383044" sldId="601"/>
        </pc:sldMkLst>
        <pc:spChg chg="mod">
          <ac:chgData name="Zhao Jin" userId="cd05a825-544c-438a-9ba1-08e63db50b47" providerId="ADAL" clId="{11CE9936-648B-4939-9FD1-F8103D69B7B2}" dt="2024-03-08T08:37:16.407" v="40" actId="20577"/>
          <ac:spMkLst>
            <pc:docMk/>
            <pc:sldMk cId="2900383044" sldId="601"/>
            <ac:spMk id="3" creationId="{A18E22BE-5051-8BB7-E836-8B45E4A798BE}"/>
          </ac:spMkLst>
        </pc:sp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542002799" sldId="602"/>
        </pc:sldMkLst>
      </pc:sldChg>
      <pc:sldChg chg="del">
        <pc:chgData name="Zhao Jin" userId="cd05a825-544c-438a-9ba1-08e63db50b47" providerId="ADAL" clId="{11CE9936-648B-4939-9FD1-F8103D69B7B2}" dt="2024-03-08T08:33:06.641" v="0" actId="2696"/>
        <pc:sldMkLst>
          <pc:docMk/>
          <pc:sldMk cId="2489370454" sldId="605"/>
        </pc:sldMkLst>
      </pc:sldChg>
      <pc:sldChg chg="addSp delSp modSp del mod">
        <pc:chgData name="Zhao Jin" userId="cd05a825-544c-438a-9ba1-08e63db50b47" providerId="ADAL" clId="{11CE9936-648B-4939-9FD1-F8103D69B7B2}" dt="2024-03-08T08:47:52.577" v="142" actId="47"/>
        <pc:sldMkLst>
          <pc:docMk/>
          <pc:sldMk cId="640598186" sldId="606"/>
        </pc:sldMkLst>
        <pc:spChg chg="add mod">
          <ac:chgData name="Zhao Jin" userId="cd05a825-544c-438a-9ba1-08e63db50b47" providerId="ADAL" clId="{11CE9936-648B-4939-9FD1-F8103D69B7B2}" dt="2024-03-08T08:44:44.220" v="87"/>
          <ac:spMkLst>
            <pc:docMk/>
            <pc:sldMk cId="640598186" sldId="606"/>
            <ac:spMk id="5" creationId="{D9BC5DD1-DE8B-F2A5-7B36-1061BE0669F9}"/>
          </ac:spMkLst>
        </pc:spChg>
        <pc:spChg chg="add del">
          <ac:chgData name="Zhao Jin" userId="cd05a825-544c-438a-9ba1-08e63db50b47" providerId="ADAL" clId="{11CE9936-648B-4939-9FD1-F8103D69B7B2}" dt="2024-03-08T08:45:19.607" v="102" actId="22"/>
          <ac:spMkLst>
            <pc:docMk/>
            <pc:sldMk cId="640598186" sldId="606"/>
            <ac:spMk id="7" creationId="{ADE2F2D0-6627-6DA9-1921-565D2A5DBFCC}"/>
          </ac:spMkLst>
        </pc:spChg>
        <pc:spChg chg="mod">
          <ac:chgData name="Zhao Jin" userId="cd05a825-544c-438a-9ba1-08e63db50b47" providerId="ADAL" clId="{11CE9936-648B-4939-9FD1-F8103D69B7B2}" dt="2024-03-08T08:47:19.048" v="139" actId="20577"/>
          <ac:spMkLst>
            <pc:docMk/>
            <pc:sldMk cId="640598186" sldId="606"/>
            <ac:spMk id="8" creationId="{00000000-0000-0000-0000-000000000000}"/>
          </ac:spMkLst>
        </pc:spChg>
        <pc:spChg chg="add mod">
          <ac:chgData name="Zhao Jin" userId="cd05a825-544c-438a-9ba1-08e63db50b47" providerId="ADAL" clId="{11CE9936-648B-4939-9FD1-F8103D69B7B2}" dt="2024-03-08T08:47:26.616" v="141" actId="1076"/>
          <ac:spMkLst>
            <pc:docMk/>
            <pc:sldMk cId="640598186" sldId="606"/>
            <ac:spMk id="9" creationId="{9973440A-D954-BD6A-74F6-E212E6134025}"/>
          </ac:spMkLst>
        </pc:spChg>
        <pc:spChg chg="add mod">
          <ac:chgData name="Zhao Jin" userId="cd05a825-544c-438a-9ba1-08e63db50b47" providerId="ADAL" clId="{11CE9936-648B-4939-9FD1-F8103D69B7B2}" dt="2024-03-08T08:45:25.217" v="104"/>
          <ac:spMkLst>
            <pc:docMk/>
            <pc:sldMk cId="640598186" sldId="606"/>
            <ac:spMk id="10" creationId="{50E02624-6E0C-0E3D-B997-A0D1506F8D3C}"/>
          </ac:spMkLst>
        </pc:spChg>
        <pc:picChg chg="mod">
          <ac:chgData name="Zhao Jin" userId="cd05a825-544c-438a-9ba1-08e63db50b47" providerId="ADAL" clId="{11CE9936-648B-4939-9FD1-F8103D69B7B2}" dt="2024-03-08T08:47:23.891" v="140" actId="1076"/>
          <ac:picMkLst>
            <pc:docMk/>
            <pc:sldMk cId="640598186" sldId="606"/>
            <ac:picMk id="4" creationId="{1D40ECF6-344B-FE48-B159-24A367AE2581}"/>
          </ac:picMkLst>
        </pc:picChg>
      </pc:sldChg>
      <pc:sldChg chg="addSp delSp modSp add mod delAnim">
        <pc:chgData name="Zhao Jin" userId="cd05a825-544c-438a-9ba1-08e63db50b47" providerId="ADAL" clId="{11CE9936-648B-4939-9FD1-F8103D69B7B2}" dt="2024-03-08T08:40:03.533" v="83" actId="1076"/>
        <pc:sldMkLst>
          <pc:docMk/>
          <pc:sldMk cId="4199745321" sldId="619"/>
        </pc:sldMkLst>
        <pc:spChg chg="mod">
          <ac:chgData name="Zhao Jin" userId="cd05a825-544c-438a-9ba1-08e63db50b47" providerId="ADAL" clId="{11CE9936-648B-4939-9FD1-F8103D69B7B2}" dt="2024-03-08T08:38:11.173" v="42"/>
          <ac:spMkLst>
            <pc:docMk/>
            <pc:sldMk cId="4199745321" sldId="619"/>
            <ac:spMk id="3" creationId="{FD8557CD-BA2F-5081-DB46-EAAAFFAE66EE}"/>
          </ac:spMkLst>
        </pc:spChg>
        <pc:spChg chg="add mod">
          <ac:chgData name="Zhao Jin" userId="cd05a825-544c-438a-9ba1-08e63db50b47" providerId="ADAL" clId="{11CE9936-648B-4939-9FD1-F8103D69B7B2}" dt="2024-03-08T08:40:03.533" v="83" actId="1076"/>
          <ac:spMkLst>
            <pc:docMk/>
            <pc:sldMk cId="4199745321" sldId="619"/>
            <ac:spMk id="4" creationId="{2E8F10BF-00EA-4821-B538-7C75A02A3AC3}"/>
          </ac:spMkLst>
        </pc:spChg>
        <pc:spChg chg="mod">
          <ac:chgData name="Zhao Jin" userId="cd05a825-544c-438a-9ba1-08e63db50b47" providerId="ADAL" clId="{11CE9936-648B-4939-9FD1-F8103D69B7B2}" dt="2024-03-08T08:38:18.566" v="44" actId="5793"/>
          <ac:spMkLst>
            <pc:docMk/>
            <pc:sldMk cId="4199745321" sldId="619"/>
            <ac:spMk id="9" creationId="{E822A0D5-9D76-43F4-AB94-614D7B22B216}"/>
          </ac:spMkLst>
        </pc:spChg>
        <pc:spChg chg="del">
          <ac:chgData name="Zhao Jin" userId="cd05a825-544c-438a-9ba1-08e63db50b47" providerId="ADAL" clId="{11CE9936-648B-4939-9FD1-F8103D69B7B2}" dt="2024-03-08T08:38:21.157" v="45" actId="478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11CE9936-648B-4939-9FD1-F8103D69B7B2}" dt="2024-03-08T08:40:00.030" v="82" actId="20577"/>
          <ac:spMkLst>
            <pc:docMk/>
            <pc:sldMk cId="4199745321" sldId="619"/>
            <ac:spMk id="13" creationId="{A6C30920-C994-477D-BF38-FB31A7971AB0}"/>
          </ac:spMkLst>
        </pc:spChg>
        <pc:spChg chg="mod">
          <ac:chgData name="Zhao Jin" userId="cd05a825-544c-438a-9ba1-08e63db50b47" providerId="ADAL" clId="{11CE9936-648B-4939-9FD1-F8103D69B7B2}" dt="2024-03-08T08:39:09.673" v="73" actId="20577"/>
          <ac:spMkLst>
            <pc:docMk/>
            <pc:sldMk cId="4199745321" sldId="619"/>
            <ac:spMk id="14338" creationId="{00000000-0000-0000-0000-000000000000}"/>
          </ac:spMkLst>
        </pc:spChg>
        <pc:cxnChg chg="del mod">
          <ac:chgData name="Zhao Jin" userId="cd05a825-544c-438a-9ba1-08e63db50b47" providerId="ADAL" clId="{11CE9936-648B-4939-9FD1-F8103D69B7B2}" dt="2024-03-08T08:38:22.078" v="46" actId="478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delSp modSp del mod">
        <pc:chgData name="Zhao Jin" userId="cd05a825-544c-438a-9ba1-08e63db50b47" providerId="ADAL" clId="{11CE9936-648B-4939-9FD1-F8103D69B7B2}" dt="2024-03-08T08:37:02.443" v="29" actId="47"/>
        <pc:sldMkLst>
          <pc:docMk/>
          <pc:sldMk cId="282410985" sldId="620"/>
        </pc:sldMkLst>
        <pc:spChg chg="del">
          <ac:chgData name="Zhao Jin" userId="cd05a825-544c-438a-9ba1-08e63db50b47" providerId="ADAL" clId="{11CE9936-648B-4939-9FD1-F8103D69B7B2}" dt="2024-03-08T08:33:50.506" v="8" actId="478"/>
          <ac:spMkLst>
            <pc:docMk/>
            <pc:sldMk cId="282410985" sldId="620"/>
            <ac:spMk id="10" creationId="{2EDFDD67-6333-9844-8194-21DDDD857199}"/>
          </ac:spMkLst>
        </pc:spChg>
        <pc:spChg chg="mod">
          <ac:chgData name="Zhao Jin" userId="cd05a825-544c-438a-9ba1-08e63db50b47" providerId="ADAL" clId="{11CE9936-648B-4939-9FD1-F8103D69B7B2}" dt="2024-03-08T08:33:45.463" v="7" actId="1036"/>
          <ac:spMkLst>
            <pc:docMk/>
            <pc:sldMk cId="282410985" sldId="620"/>
            <ac:spMk id="13" creationId="{A6C30920-C994-477D-BF38-FB31A7971AB0}"/>
          </ac:spMkLst>
        </pc:spChg>
        <pc:cxnChg chg="del mod">
          <ac:chgData name="Zhao Jin" userId="cd05a825-544c-438a-9ba1-08e63db50b47" providerId="ADAL" clId="{11CE9936-648B-4939-9FD1-F8103D69B7B2}" dt="2024-03-08T08:33:50.506" v="8" actId="478"/>
          <ac:cxnSpMkLst>
            <pc:docMk/>
            <pc:sldMk cId="282410985" sldId="620"/>
            <ac:cxnSpMk id="11" creationId="{3EB55ED0-34DD-3648-82BE-386DCFECCD9D}"/>
          </ac:cxnSpMkLst>
        </pc:cxnChg>
      </pc:sldChg>
      <pc:sldChg chg="addSp delSp modSp mod modAnim">
        <pc:chgData name="Zhao Jin" userId="cd05a825-544c-438a-9ba1-08e63db50b47" providerId="ADAL" clId="{11CE9936-648B-4939-9FD1-F8103D69B7B2}" dt="2024-03-08T08:54:31.675" v="216"/>
        <pc:sldMkLst>
          <pc:docMk/>
          <pc:sldMk cId="3503582036" sldId="622"/>
        </pc:sldMkLst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" creationId="{06C9A2A1-60E9-6507-991E-73ED29FDFFA4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7" creationId="{E982DB44-1B93-5CF5-0AAC-F655E07D1B42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10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2" creationId="{9D6F568D-9317-9C8E-F3CA-F041F7C7C115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4" creationId="{331887FB-722A-73E0-167C-C21FC6A72085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5" creationId="{6BCE994D-96BA-4733-CDAD-C7E4261243BA}"/>
          </ac:spMkLst>
        </pc:spChg>
        <pc:spChg chg="del mod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39" creationId="{00000000-0000-0000-0000-000000000000}"/>
          </ac:spMkLst>
        </pc:spChg>
        <pc:spChg chg="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40" creationId="{00000000-0000-0000-0000-000000000000}"/>
          </ac:spMkLst>
        </pc:spChg>
        <pc:spChg chg="add del">
          <ac:chgData name="Zhao Jin" userId="cd05a825-544c-438a-9ba1-08e63db50b47" providerId="ADAL" clId="{11CE9936-648B-4939-9FD1-F8103D69B7B2}" dt="2024-03-08T08:35:22.580" v="13" actId="478"/>
          <ac:spMkLst>
            <pc:docMk/>
            <pc:sldMk cId="3503582036" sldId="622"/>
            <ac:spMk id="41" creationId="{4BF763ED-8DB7-4A90-A59F-67B5278E21AA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4" creationId="{3078DED2-9ADE-9CCD-1279-D6B379063D86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5" creationId="{FD6EED5F-0784-A53C-E34C-D24148F28E9B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6" creationId="{98A31C76-835E-B24E-7063-86CF9B5C56C2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7" creationId="{92805E75-E85F-E3D8-B81B-9014689B2901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8" creationId="{98FEB14D-D0F8-1962-F731-9762002EA134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49" creationId="{4D87CC56-0E18-5841-E4A2-8253C40426CA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0" creationId="{C0A54A59-0E25-82D2-1AEE-346FDA92E1E5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1" creationId="{4E2E0368-5432-04DB-A3C6-23DBE9F4511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2" creationId="{A4D5464D-2125-D8F1-3F02-5CB4970F171E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3" creationId="{1E7F0B65-17E3-4C47-6C55-6A6C38879E63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4" creationId="{A2CAB8B9-58B8-5BE8-B361-EDD9DF35526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5" creationId="{32E55A00-9788-C496-89F0-A21CCAD7538F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6" creationId="{EDEEA8FA-5AC9-4241-DA20-40DD44022A3C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7" creationId="{574DE0FB-E209-51AB-3C66-FCBA1894E687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8" creationId="{6BD3AA42-90AD-B2D6-F801-0EFC9E95D2AF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59" creationId="{2CECD121-90AC-EED0-FED3-047B33AC7808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0" creationId="{37951FDE-0A0A-8408-4359-297DE8B2DC66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1" creationId="{4C4155C8-4656-E0CD-BBA0-2F96A7655BC8}"/>
          </ac:spMkLst>
        </pc:spChg>
        <pc:spChg chg="add 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62" creationId="{6C12A07D-29B9-1094-692E-279280E4A2F4}"/>
          </ac:spMkLst>
        </pc:spChg>
        <pc:spChg chg="mod">
          <ac:chgData name="Zhao Jin" userId="cd05a825-544c-438a-9ba1-08e63db50b47" providerId="ADAL" clId="{11CE9936-648B-4939-9FD1-F8103D69B7B2}" dt="2024-03-08T08:36:07.908" v="28" actId="20577"/>
          <ac:spMkLst>
            <pc:docMk/>
            <pc:sldMk cId="3503582036" sldId="622"/>
            <ac:spMk id="14338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35:23.926" v="14"/>
          <ac:spMkLst>
            <pc:docMk/>
            <pc:sldMk cId="3503582036" sldId="622"/>
            <ac:spMk id="14339" creationId="{5A6D85C6-FC8C-49CD-3BF4-A3C4021BC290}"/>
          </ac:spMkLst>
        </pc:spChg>
        <pc:grpChg chg="del">
          <ac:chgData name="Zhao Jin" userId="cd05a825-544c-438a-9ba1-08e63db50b47" providerId="ADAL" clId="{11CE9936-648B-4939-9FD1-F8103D69B7B2}" dt="2024-03-08T08:35:22.580" v="13" actId="478"/>
          <ac:grpSpMkLst>
            <pc:docMk/>
            <pc:sldMk cId="3503582036" sldId="622"/>
            <ac:grpSpMk id="6" creationId="{00000000-0000-0000-0000-000000000000}"/>
          </ac:grpSpMkLst>
        </pc:grpChg>
        <pc:grpChg chg="add 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8" creationId="{EC40F11E-6253-E126-070D-4ECB88CEE439}"/>
          </ac:grpSpMkLst>
        </pc:grpChg>
        <pc:grpChg chg="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9" creationId="{10CBBCBA-507A-D5FC-E13D-8EF6F9491E0D}"/>
          </ac:grpSpMkLst>
        </pc:grpChg>
        <pc:grpChg chg="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11" creationId="{0A695FFE-B6BC-0EC0-1792-9324721601D8}"/>
          </ac:grpSpMkLst>
        </pc:grpChg>
        <pc:grpChg chg="del">
          <ac:chgData name="Zhao Jin" userId="cd05a825-544c-438a-9ba1-08e63db50b47" providerId="ADAL" clId="{11CE9936-648B-4939-9FD1-F8103D69B7B2}" dt="2024-03-08T08:35:22.580" v="13" actId="478"/>
          <ac:grpSpMkLst>
            <pc:docMk/>
            <pc:sldMk cId="3503582036" sldId="622"/>
            <ac:grpSpMk id="16" creationId="{00000000-0000-0000-0000-000000000000}"/>
          </ac:grpSpMkLst>
        </pc:grpChg>
        <pc:grpChg chg="add mod">
          <ac:chgData name="Zhao Jin" userId="cd05a825-544c-438a-9ba1-08e63db50b47" providerId="ADAL" clId="{11CE9936-648B-4939-9FD1-F8103D69B7B2}" dt="2024-03-08T08:35:23.926" v="14"/>
          <ac:grpSpMkLst>
            <pc:docMk/>
            <pc:sldMk cId="3503582036" sldId="622"/>
            <ac:grpSpMk id="63" creationId="{91A95408-C20A-89FF-A4AE-829DC1E681A0}"/>
          </ac:grpSpMkLst>
        </pc:grpChg>
        <pc:cxnChg chg="mod">
          <ac:chgData name="Zhao Jin" userId="cd05a825-544c-438a-9ba1-08e63db50b47" providerId="ADAL" clId="{11CE9936-648B-4939-9FD1-F8103D69B7B2}" dt="2024-03-08T08:35:23.926" v="14"/>
          <ac:cxnSpMkLst>
            <pc:docMk/>
            <pc:sldMk cId="3503582036" sldId="622"/>
            <ac:cxnSpMk id="14336" creationId="{F48D6EC2-1149-A127-9503-32C3D4740D09}"/>
          </ac:cxnSpMkLst>
        </pc:cxnChg>
        <pc:cxnChg chg="mod">
          <ac:chgData name="Zhao Jin" userId="cd05a825-544c-438a-9ba1-08e63db50b47" providerId="ADAL" clId="{11CE9936-648B-4939-9FD1-F8103D69B7B2}" dt="2024-03-08T08:35:23.926" v="14"/>
          <ac:cxnSpMkLst>
            <pc:docMk/>
            <pc:sldMk cId="3503582036" sldId="622"/>
            <ac:cxnSpMk id="14337" creationId="{28B09226-F743-5D62-FF5E-AB065747AD1F}"/>
          </ac:cxnSpMkLst>
        </pc:cxnChg>
      </pc:sldChg>
      <pc:sldChg chg="addSp delSp modSp mod modAnim">
        <pc:chgData name="Zhao Jin" userId="cd05a825-544c-438a-9ba1-08e63db50b47" providerId="ADAL" clId="{11CE9936-648B-4939-9FD1-F8103D69B7B2}" dt="2024-03-11T05:40:43.293" v="221" actId="20577"/>
        <pc:sldMkLst>
          <pc:docMk/>
          <pc:sldMk cId="1258830549" sldId="635"/>
        </pc:sldMkLst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4" creationId="{016708B5-5385-A496-A2BA-A726A047DCEE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0" creationId="{5949E6B1-9519-1ACE-6827-1F6D011AB2A1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1" creationId="{9846BA1C-85D3-18A5-6882-8A4B8B5D24C4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2" creationId="{66FF4395-1D83-9BAF-2A73-A0C7EE319B2E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13" creationId="{00000000-0000-0000-0000-000000000000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" creationId="{A23EF5BA-2D51-D902-5D0A-079C478ADD5A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26" creationId="{8E661A38-7633-FC48-ADC6-B4A80F71C088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28" creationId="{DC394782-E5D6-CC9E-3749-50786F972FB4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3" creationId="{316F1F48-F0D0-F205-7DE8-8CD0912D72D9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4" creationId="{135436FC-634B-93E3-6D84-AEF453808715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5" creationId="{532053EE-19F1-1066-EFAB-3D74B31A531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36" creationId="{BA9E14CD-5ABE-77B5-E051-7CCC91E27F0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Zhao Jin" userId="cd05a825-544c-438a-9ba1-08e63db50b47" providerId="ADAL" clId="{11CE9936-648B-4939-9FD1-F8103D69B7B2}" dt="2024-03-08T08:43:23.638" v="85" actId="478"/>
          <ac:spMkLst>
            <pc:docMk/>
            <pc:sldMk cId="1258830549" sldId="635"/>
            <ac:spMk id="57" creationId="{B907304A-CED7-4607-B434-2CE215C031F5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58" creationId="{A0E7887C-E726-6979-4928-F8727365D930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59" creationId="{6681922A-ECBC-1FC0-9181-EE0E93962C4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60" creationId="{261756DE-1BAE-9FD7-45D1-4D7FDB661A31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62" creationId="{63E36B77-6EDE-E49A-34B6-800BADEAE1DC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0" creationId="{7048D9FC-6E3E-3AC3-F6F3-561218521FB6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1" creationId="{50E6653D-B59D-14CE-D9D3-07BF06C774BF}"/>
          </ac:spMkLst>
        </pc:spChg>
        <pc:spChg chg="mod">
          <ac:chgData name="Zhao Jin" userId="cd05a825-544c-438a-9ba1-08e63db50b47" providerId="ADAL" clId="{11CE9936-648B-4939-9FD1-F8103D69B7B2}" dt="2024-03-11T05:40:43.293" v="221" actId="20577"/>
          <ac:spMkLst>
            <pc:docMk/>
            <pc:sldMk cId="1258830549" sldId="635"/>
            <ac:spMk id="14342" creationId="{4F0A21A9-6026-1921-DCE3-741EA8BE75BB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3" creationId="{3000CF75-8049-FD1F-A34D-0EAF0C931F0E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4" creationId="{EE9F7351-CB6D-69EE-A4CC-83BF8460E6FC}"/>
          </ac:spMkLst>
        </pc:spChg>
        <pc:spChg chg="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5" creationId="{EA1C18B1-BE16-791E-555A-05A1B14A1257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6" creationId="{9507CCBA-9C56-F3DD-725D-9728E97014EC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7" creationId="{59262F82-BFE9-5A68-619D-709C7EC21EED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8" creationId="{7139AB06-4C89-5B0E-CFE1-7185942017AB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49" creationId="{A5565904-38E9-D809-8CCA-1877FE70522C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0" creationId="{03DD3EE4-E1A4-C280-2771-D0D7E28B9A65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1" creationId="{DFC57869-6BAE-DFD6-6929-0FF6436B9331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2" creationId="{775C1697-88CA-26AF-788F-95734A0CA6D0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3" creationId="{7A72B73F-5A31-7828-B037-2B4FC9729F88}"/>
          </ac:spMkLst>
        </pc:spChg>
        <pc:spChg chg="add mod">
          <ac:chgData name="Zhao Jin" userId="cd05a825-544c-438a-9ba1-08e63db50b47" providerId="ADAL" clId="{11CE9936-648B-4939-9FD1-F8103D69B7B2}" dt="2024-03-08T08:43:24.939" v="86"/>
          <ac:spMkLst>
            <pc:docMk/>
            <pc:sldMk cId="1258830549" sldId="635"/>
            <ac:spMk id="14354" creationId="{4BE12E55-724E-284C-7E90-4ECA5C136915}"/>
          </ac:spMkLst>
        </pc:spChg>
        <pc:spChg chg="add del mod">
          <ac:chgData name="Zhao Jin" userId="cd05a825-544c-438a-9ba1-08e63db50b47" providerId="ADAL" clId="{11CE9936-648B-4939-9FD1-F8103D69B7B2}" dt="2024-03-11T05:40:23.685" v="217" actId="478"/>
          <ac:spMkLst>
            <pc:docMk/>
            <pc:sldMk cId="1258830549" sldId="635"/>
            <ac:spMk id="14355" creationId="{7E409816-16E0-D1E1-2160-EF341D008879}"/>
          </ac:spMkLst>
        </pc:spChg>
        <pc:spChg chg="add mod">
          <ac:chgData name="Zhao Jin" userId="cd05a825-544c-438a-9ba1-08e63db50b47" providerId="ADAL" clId="{11CE9936-648B-4939-9FD1-F8103D69B7B2}" dt="2024-03-08T08:54:22.032" v="215" actId="1076"/>
          <ac:spMkLst>
            <pc:docMk/>
            <pc:sldMk cId="1258830549" sldId="635"/>
            <ac:spMk id="14356" creationId="{FAC30254-6D1A-1C92-ACAA-470A319733BD}"/>
          </ac:spMkLst>
        </pc:spChg>
        <pc:grpChg chg="add 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5" creationId="{FACE488D-A5DE-F92F-2A5B-D7BAD9290D9B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7" creationId="{DF8808F6-68BE-7315-E8C6-BAFB946C1CB2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8" creationId="{A263DEEA-CB4D-46B0-6290-197E63CA0B21}"/>
          </ac:grpSpMkLst>
        </pc:grpChg>
        <pc:grpChg chg="del">
          <ac:chgData name="Zhao Jin" userId="cd05a825-544c-438a-9ba1-08e63db50b47" providerId="ADAL" clId="{11CE9936-648B-4939-9FD1-F8103D69B7B2}" dt="2024-03-08T08:43:23.638" v="85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11CE9936-648B-4939-9FD1-F8103D69B7B2}" dt="2024-03-08T08:43:23.638" v="85" actId="478"/>
          <ac:grpSpMkLst>
            <pc:docMk/>
            <pc:sldMk cId="1258830549" sldId="635"/>
            <ac:grpSpMk id="37" creationId="{0EBBAA66-5BA5-4320-A4BD-5629D9DF9131}"/>
          </ac:grpSpMkLst>
        </pc:grpChg>
        <pc:grpChg chg="add 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61" creationId="{BE7A55FC-2858-3E9B-F154-946C9327A97F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63" creationId="{0437D09A-5DC6-EACD-AD71-70F01839ED13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14337" creationId="{B1CFC720-EB83-46DB-D185-540C3B83D72A}"/>
          </ac:grpSpMkLst>
        </pc:grpChg>
        <pc:grpChg chg="mod">
          <ac:chgData name="Zhao Jin" userId="cd05a825-544c-438a-9ba1-08e63db50b47" providerId="ADAL" clId="{11CE9936-648B-4939-9FD1-F8103D69B7B2}" dt="2024-03-08T08:43:24.939" v="86"/>
          <ac:grpSpMkLst>
            <pc:docMk/>
            <pc:sldMk cId="1258830549" sldId="635"/>
            <ac:grpSpMk id="14339" creationId="{4821D872-BF9B-2EB0-64ED-49311FB4C391}"/>
          </ac:grpSpMkLst>
        </pc:grpChg>
        <pc:cxnChg chg="mod">
          <ac:chgData name="Zhao Jin" userId="cd05a825-544c-438a-9ba1-08e63db50b47" providerId="ADAL" clId="{11CE9936-648B-4939-9FD1-F8103D69B7B2}" dt="2024-03-08T08:43:24.939" v="86"/>
          <ac:cxnSpMkLst>
            <pc:docMk/>
            <pc:sldMk cId="1258830549" sldId="635"/>
            <ac:cxnSpMk id="6" creationId="{15600C02-F461-04ED-5C39-8C70228D134A}"/>
          </ac:cxnSpMkLst>
        </pc:cxnChg>
        <pc:cxnChg chg="mod">
          <ac:chgData name="Zhao Jin" userId="cd05a825-544c-438a-9ba1-08e63db50b47" providerId="ADAL" clId="{11CE9936-648B-4939-9FD1-F8103D69B7B2}" dt="2024-03-08T08:43:24.939" v="86"/>
          <ac:cxnSpMkLst>
            <pc:docMk/>
            <pc:sldMk cId="1258830549" sldId="635"/>
            <ac:cxnSpMk id="14336" creationId="{C0083C56-2FC5-91F4-82FF-BA5D2F7C1B71}"/>
          </ac:cxnSpMkLst>
        </pc:cxnChg>
      </pc:sldChg>
      <pc:sldChg chg="addSp delSp modSp add mod modAnim">
        <pc:chgData name="Zhao Jin" userId="cd05a825-544c-438a-9ba1-08e63db50b47" providerId="ADAL" clId="{11CE9936-648B-4939-9FD1-F8103D69B7B2}" dt="2024-03-08T08:53:04.968" v="202" actId="13926"/>
        <pc:sldMkLst>
          <pc:docMk/>
          <pc:sldMk cId="980586276" sldId="636"/>
        </pc:sldMkLst>
        <pc:spChg chg="mod">
          <ac:chgData name="Zhao Jin" userId="cd05a825-544c-438a-9ba1-08e63db50b47" providerId="ADAL" clId="{11CE9936-648B-4939-9FD1-F8103D69B7B2}" dt="2024-03-08T08:53:04.968" v="202" actId="13926"/>
          <ac:spMkLst>
            <pc:docMk/>
            <pc:sldMk cId="980586276" sldId="636"/>
            <ac:spMk id="8" creationId="{AC72A9D4-4530-F731-81B0-8D27107DBA7E}"/>
          </ac:spMkLst>
        </pc:spChg>
        <pc:spChg chg="mod">
          <ac:chgData name="Zhao Jin" userId="cd05a825-544c-438a-9ba1-08e63db50b47" providerId="ADAL" clId="{11CE9936-648B-4939-9FD1-F8103D69B7B2}" dt="2024-03-08T08:52:43.226" v="199" actId="1076"/>
          <ac:spMkLst>
            <pc:docMk/>
            <pc:sldMk cId="980586276" sldId="636"/>
            <ac:spMk id="9" creationId="{474AF172-D699-A880-8434-3E2D5FA23022}"/>
          </ac:spMkLst>
        </pc:spChg>
        <pc:picChg chg="del mod">
          <ac:chgData name="Zhao Jin" userId="cd05a825-544c-438a-9ba1-08e63db50b47" providerId="ADAL" clId="{11CE9936-648B-4939-9FD1-F8103D69B7B2}" dt="2024-03-08T08:49:16.071" v="150" actId="478"/>
          <ac:picMkLst>
            <pc:docMk/>
            <pc:sldMk cId="980586276" sldId="636"/>
            <ac:picMk id="4" creationId="{9F7F8C2B-2C66-F1ED-B9FB-750C329CE6BD}"/>
          </ac:picMkLst>
        </pc:picChg>
        <pc:picChg chg="add del">
          <ac:chgData name="Zhao Jin" userId="cd05a825-544c-438a-9ba1-08e63db50b47" providerId="ADAL" clId="{11CE9936-648B-4939-9FD1-F8103D69B7B2}" dt="2024-03-08T08:49:31.057" v="152" actId="478"/>
          <ac:picMkLst>
            <pc:docMk/>
            <pc:sldMk cId="980586276" sldId="636"/>
            <ac:picMk id="5" creationId="{950C242E-1FB1-965B-1391-6149B97E8FCD}"/>
          </ac:picMkLst>
        </pc:picChg>
        <pc:picChg chg="add del mod">
          <ac:chgData name="Zhao Jin" userId="cd05a825-544c-438a-9ba1-08e63db50b47" providerId="ADAL" clId="{11CE9936-648B-4939-9FD1-F8103D69B7B2}" dt="2024-03-08T08:50:59.210" v="180" actId="478"/>
          <ac:picMkLst>
            <pc:docMk/>
            <pc:sldMk cId="980586276" sldId="636"/>
            <ac:picMk id="6" creationId="{CFAC1CA2-0733-6BB9-A1C9-F6C89D2C9EF0}"/>
          </ac:picMkLst>
        </pc:picChg>
        <pc:picChg chg="add mod modCrop">
          <ac:chgData name="Zhao Jin" userId="cd05a825-544c-438a-9ba1-08e63db50b47" providerId="ADAL" clId="{11CE9936-648B-4939-9FD1-F8103D69B7B2}" dt="2024-03-08T08:50:30.603" v="178" actId="1035"/>
          <ac:picMkLst>
            <pc:docMk/>
            <pc:sldMk cId="980586276" sldId="636"/>
            <ac:picMk id="7" creationId="{D0152604-E4D0-7F95-C78A-689CBBE46706}"/>
          </ac:picMkLst>
        </pc:picChg>
        <pc:picChg chg="add mod modCrop">
          <ac:chgData name="Zhao Jin" userId="cd05a825-544c-438a-9ba1-08e63db50b47" providerId="ADAL" clId="{11CE9936-648B-4939-9FD1-F8103D69B7B2}" dt="2024-03-08T08:50:19.472" v="171" actId="1076"/>
          <ac:picMkLst>
            <pc:docMk/>
            <pc:sldMk cId="980586276" sldId="636"/>
            <ac:picMk id="10" creationId="{741E3252-5793-BC76-C690-21304EDB54AD}"/>
          </ac:picMkLst>
        </pc:picChg>
        <pc:picChg chg="add del mod">
          <ac:chgData name="Zhao Jin" userId="cd05a825-544c-438a-9ba1-08e63db50b47" providerId="ADAL" clId="{11CE9936-648B-4939-9FD1-F8103D69B7B2}" dt="2024-03-08T08:50:12.634" v="168" actId="478"/>
          <ac:picMkLst>
            <pc:docMk/>
            <pc:sldMk cId="980586276" sldId="636"/>
            <ac:picMk id="11" creationId="{E539FE23-DCC6-0FEF-80BC-9D8EF8C309EC}"/>
          </ac:picMkLst>
        </pc:picChg>
        <pc:picChg chg="add mod">
          <ac:chgData name="Zhao Jin" userId="cd05a825-544c-438a-9ba1-08e63db50b47" providerId="ADAL" clId="{11CE9936-648B-4939-9FD1-F8103D69B7B2}" dt="2024-03-08T08:51:09.803" v="185" actId="1076"/>
          <ac:picMkLst>
            <pc:docMk/>
            <pc:sldMk cId="980586276" sldId="636"/>
            <ac:picMk id="12" creationId="{E106D820-8748-71AD-D22F-7F3273634EE1}"/>
          </ac:picMkLst>
        </pc:picChg>
        <pc:cxnChg chg="add mod">
          <ac:chgData name="Zhao Jin" userId="cd05a825-544c-438a-9ba1-08e63db50b47" providerId="ADAL" clId="{11CE9936-648B-4939-9FD1-F8103D69B7B2}" dt="2024-03-08T08:51:17.627" v="187" actId="1076"/>
          <ac:cxnSpMkLst>
            <pc:docMk/>
            <pc:sldMk cId="980586276" sldId="636"/>
            <ac:cxnSpMk id="13" creationId="{FBDD63AE-173B-C76A-3D17-9959C01AE029}"/>
          </ac:cxnSpMkLst>
        </pc:cxnChg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235845528" sldId="637"/>
        </pc:sldMkLst>
      </pc:sldChg>
      <pc:sldChg chg="add">
        <pc:chgData name="Zhao Jin" userId="cd05a825-544c-438a-9ba1-08e63db50b47" providerId="ADAL" clId="{11CE9936-648B-4939-9FD1-F8103D69B7B2}" dt="2024-03-11T05:41:47.118" v="224"/>
        <pc:sldMkLst>
          <pc:docMk/>
          <pc:sldMk cId="2505883410" sldId="637"/>
        </pc:sldMkLst>
      </pc:sldChg>
      <pc:sldChg chg="add del">
        <pc:chgData name="Zhao Jin" userId="cd05a825-544c-438a-9ba1-08e63db50b47" providerId="ADAL" clId="{11CE9936-648B-4939-9FD1-F8103D69B7B2}" dt="2024-03-08T08:48:57.268" v="149" actId="47"/>
        <pc:sldMkLst>
          <pc:docMk/>
          <pc:sldMk cId="3361210275" sldId="637"/>
        </pc:sldMkLst>
      </pc:sldChg>
      <pc:sldChg chg="addSp delSp modSp add mod delAnim modAnim">
        <pc:chgData name="Zhao Jin" userId="cd05a825-544c-438a-9ba1-08e63db50b47" providerId="ADAL" clId="{11CE9936-648B-4939-9FD1-F8103D69B7B2}" dt="2024-03-12T00:53:14.942" v="602" actId="478"/>
        <pc:sldMkLst>
          <pc:docMk/>
          <pc:sldMk cId="2802426808" sldId="638"/>
        </pc:sldMkLst>
        <pc:spChg chg="add del mod">
          <ac:chgData name="Zhao Jin" userId="cd05a825-544c-438a-9ba1-08e63db50b47" providerId="ADAL" clId="{11CE9936-648B-4939-9FD1-F8103D69B7B2}" dt="2024-03-12T00:53:09.910" v="597" actId="478"/>
          <ac:spMkLst>
            <pc:docMk/>
            <pc:sldMk cId="2802426808" sldId="638"/>
            <ac:spMk id="5" creationId="{36A346BF-2FB5-98FB-FFEE-53137768CD8A}"/>
          </ac:spMkLst>
        </pc:spChg>
        <pc:spChg chg="del">
          <ac:chgData name="Zhao Jin" userId="cd05a825-544c-438a-9ba1-08e63db50b47" providerId="ADAL" clId="{11CE9936-648B-4939-9FD1-F8103D69B7B2}" dt="2024-03-12T00:53:06.845" v="595" actId="478"/>
          <ac:spMkLst>
            <pc:docMk/>
            <pc:sldMk cId="2802426808" sldId="638"/>
            <ac:spMk id="6" creationId="{00568286-6850-338C-8176-699E16332DA1}"/>
          </ac:spMkLst>
        </pc:spChg>
        <pc:spChg chg="add del mod">
          <ac:chgData name="Zhao Jin" userId="cd05a825-544c-438a-9ba1-08e63db50b47" providerId="ADAL" clId="{11CE9936-648B-4939-9FD1-F8103D69B7B2}" dt="2024-03-12T00:53:08.709" v="596" actId="478"/>
          <ac:spMkLst>
            <pc:docMk/>
            <pc:sldMk cId="2802426808" sldId="638"/>
            <ac:spMk id="8" creationId="{A05ACFA6-F9CA-AA92-DEBE-9180B4A99DA9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9" creationId="{4E812EE8-7A20-DB7E-0630-5C7863012CED}"/>
          </ac:spMkLst>
        </pc:spChg>
        <pc:spChg chg="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11" creationId="{9B6714A7-94AA-0189-17E3-F181678B106D}"/>
          </ac:spMkLst>
        </pc:spChg>
        <pc:spChg chg="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12" creationId="{57BB6960-99BB-D1F7-5E1E-5C21F7563470}"/>
          </ac:spMkLst>
        </pc:spChg>
        <pc:spChg chg="del">
          <ac:chgData name="Zhao Jin" userId="cd05a825-544c-438a-9ba1-08e63db50b47" providerId="ADAL" clId="{11CE9936-648B-4939-9FD1-F8103D69B7B2}" dt="2024-03-12T00:53:06.845" v="595" actId="478"/>
          <ac:spMkLst>
            <pc:docMk/>
            <pc:sldMk cId="2802426808" sldId="638"/>
            <ac:spMk id="13" creationId="{DE802AD8-E3DD-1D13-E1EA-E65539750AA2}"/>
          </ac:spMkLst>
        </pc:spChg>
        <pc:spChg chg="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14" creationId="{BE699B9A-B227-8619-09DF-96FEC20DB90C}"/>
          </ac:spMkLst>
        </pc:spChg>
        <pc:spChg chg="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15" creationId="{B5F14E4F-4D2A-E5D6-5434-2A929D9CB1F3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28" creationId="{355B7711-3EE3-2FAA-F020-933AB1900573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29" creationId="{BDF01D19-60B6-6A80-70DF-BD6168E155ED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30" creationId="{5099EA7F-E225-3426-A37A-3E1D22BF4B5A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31" creationId="{FB3707A8-E821-7778-ED91-0CE1A426651D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32" creationId="{CC682A90-905B-FA8A-B07E-02133095E12E}"/>
          </ac:spMkLst>
        </pc:spChg>
        <pc:spChg chg="add mod">
          <ac:chgData name="Zhao Jin" userId="cd05a825-544c-438a-9ba1-08e63db50b47" providerId="ADAL" clId="{11CE9936-648B-4939-9FD1-F8103D69B7B2}" dt="2024-03-12T00:53:10.893" v="598"/>
          <ac:spMkLst>
            <pc:docMk/>
            <pc:sldMk cId="2802426808" sldId="638"/>
            <ac:spMk id="33" creationId="{6205835F-FAFF-D5F0-A6F6-D7C721DE322F}"/>
          </ac:spMkLst>
        </pc:spChg>
        <pc:spChg chg="add del mod">
          <ac:chgData name="Zhao Jin" userId="cd05a825-544c-438a-9ba1-08e63db50b47" providerId="ADAL" clId="{11CE9936-648B-4939-9FD1-F8103D69B7B2}" dt="2024-03-12T00:53:13.916" v="600" actId="478"/>
          <ac:spMkLst>
            <pc:docMk/>
            <pc:sldMk cId="2802426808" sldId="638"/>
            <ac:spMk id="34" creationId="{C026F20D-8629-5CEA-3FB4-0142FFB6A572}"/>
          </ac:spMkLst>
        </pc:spChg>
        <pc:spChg chg="add del mod">
          <ac:chgData name="Zhao Jin" userId="cd05a825-544c-438a-9ba1-08e63db50b47" providerId="ADAL" clId="{11CE9936-648B-4939-9FD1-F8103D69B7B2}" dt="2024-03-12T00:53:13.459" v="599" actId="478"/>
          <ac:spMkLst>
            <pc:docMk/>
            <pc:sldMk cId="2802426808" sldId="638"/>
            <ac:spMk id="35" creationId="{398B71AF-4241-DC16-4FFD-10F94E709E2F}"/>
          </ac:spMkLst>
        </pc:spChg>
        <pc:spChg chg="add del mod">
          <ac:chgData name="Zhao Jin" userId="cd05a825-544c-438a-9ba1-08e63db50b47" providerId="ADAL" clId="{11CE9936-648B-4939-9FD1-F8103D69B7B2}" dt="2024-03-12T00:53:14.457" v="601" actId="478"/>
          <ac:spMkLst>
            <pc:docMk/>
            <pc:sldMk cId="2802426808" sldId="638"/>
            <ac:spMk id="36" creationId="{746615B7-9805-E8C2-9631-7DFE739720F3}"/>
          </ac:spMkLst>
        </pc:spChg>
        <pc:spChg chg="add del mod">
          <ac:chgData name="Zhao Jin" userId="cd05a825-544c-438a-9ba1-08e63db50b47" providerId="ADAL" clId="{11CE9936-648B-4939-9FD1-F8103D69B7B2}" dt="2024-03-12T00:53:14.942" v="602" actId="478"/>
          <ac:spMkLst>
            <pc:docMk/>
            <pc:sldMk cId="2802426808" sldId="638"/>
            <ac:spMk id="37" creationId="{A918B355-6505-BF9D-9C99-3083581C1F40}"/>
          </ac:spMkLst>
        </pc:spChg>
        <pc:grpChg chg="add mod">
          <ac:chgData name="Zhao Jin" userId="cd05a825-544c-438a-9ba1-08e63db50b47" providerId="ADAL" clId="{11CE9936-648B-4939-9FD1-F8103D69B7B2}" dt="2024-03-12T00:53:10.893" v="598"/>
          <ac:grpSpMkLst>
            <pc:docMk/>
            <pc:sldMk cId="2802426808" sldId="638"/>
            <ac:grpSpMk id="10" creationId="{CAC017AD-F270-3C1F-5B11-0E2FEEE39DA5}"/>
          </ac:grpSpMkLst>
        </pc:grp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16" creationId="{9F76D268-050C-BE9F-020F-60B563AAE4C7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17" creationId="{EDEF90E4-B9C6-294A-DFC1-201888570D0B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18" creationId="{3E05A97A-829A-0150-469A-117B56C5CF30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19" creationId="{D1C2933B-D8ED-29CC-8A84-8F2FB2AA88F5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0" creationId="{2C34C445-3E93-7E1C-9836-39C13E529D63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1" creationId="{CFA8BA1B-C225-2DAF-44A9-0B02F1BAF26A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2" creationId="{911465F3-E803-88C2-7006-E3308D10DC77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3" creationId="{9C476DE4-5ADC-7DEA-7EDB-B4046197927F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4" creationId="{8643015E-3EA7-83BC-FDB6-9E0BD4DF1C40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5" creationId="{DD5EDC08-20EE-8FAB-9E87-A6633C3B661B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6" creationId="{0BC89241-8D29-4059-A38E-FA54DE15C4FB}"/>
          </ac:cxnSpMkLst>
        </pc:cxnChg>
        <pc:cxnChg chg="mod">
          <ac:chgData name="Zhao Jin" userId="cd05a825-544c-438a-9ba1-08e63db50b47" providerId="ADAL" clId="{11CE9936-648B-4939-9FD1-F8103D69B7B2}" dt="2024-03-12T00:53:10.893" v="598"/>
          <ac:cxnSpMkLst>
            <pc:docMk/>
            <pc:sldMk cId="2802426808" sldId="638"/>
            <ac:cxnSpMk id="27" creationId="{BC6485CC-5019-3F59-927F-62601ED04EEB}"/>
          </ac:cxnSpMkLst>
        </pc:cxnChg>
      </pc:sldChg>
      <pc:sldChg chg="del">
        <pc:chgData name="Zhao Jin" userId="cd05a825-544c-438a-9ba1-08e63db50b47" providerId="ADAL" clId="{11CE9936-648B-4939-9FD1-F8103D69B7B2}" dt="2024-03-08T08:33:31.083" v="1" actId="4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C97D-9620-AB94-216B-59390231D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AE9806-7B9C-84C3-AD92-91E61C8D33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0EB6EC-5EC9-4999-3605-337153A9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ABE3804-618F-7498-80E3-15B7E09D4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14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1904723-4D12-E607-3D77-F73296DFA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A3767-2BC4-9D81-9467-11C37C4162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941D-8437-5300-D57D-E86A5B48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2101E5-FB4D-865B-BAB9-C9937BA9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72A9D4-4530-F731-81B0-8D27107D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contains Stack Frames which are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added whenever a function is called with </a:t>
            </a:r>
            <a:r>
              <a:rPr lang="en-US" dirty="0">
                <a:highlight>
                  <a:srgbClr val="FFFF00"/>
                </a:highlight>
              </a:rPr>
              <a:t>the values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used to store the variables of the function call.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removed when the call is done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C1530-698E-594B-B3A4-DE680CB6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BCC4E-CC63-ED9F-2463-50FD7371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AF172-D699-A880-8434-3E2D5FA23022}"/>
              </a:ext>
            </a:extLst>
          </p:cNvPr>
          <p:cNvSpPr txBox="1"/>
          <p:nvPr/>
        </p:nvSpPr>
        <p:spPr>
          <a:xfrm>
            <a:off x="7182744" y="1597458"/>
            <a:ext cx="171507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Value</a:t>
            </a:r>
            <a:endParaRPr lang="en-US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152604-E4D0-7F95-C78A-689CBBE4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5612" r="22000"/>
          <a:stretch/>
        </p:blipFill>
        <p:spPr>
          <a:xfrm>
            <a:off x="4650377" y="5011836"/>
            <a:ext cx="4101313" cy="144705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1E3252-5793-BC76-C690-21304EDB5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 b="45559"/>
          <a:stretch/>
        </p:blipFill>
        <p:spPr>
          <a:xfrm>
            <a:off x="4677385" y="3196145"/>
            <a:ext cx="4036424" cy="1746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6D820-8748-71AD-D22F-7F327363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85" y="3277228"/>
            <a:ext cx="3438394" cy="333127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D63AE-173B-C76A-3D17-9959C01AE029}"/>
              </a:ext>
            </a:extLst>
          </p:cNvPr>
          <p:cNvCxnSpPr>
            <a:cxnSpLocks/>
          </p:cNvCxnSpPr>
          <p:nvPr/>
        </p:nvCxnSpPr>
        <p:spPr>
          <a:xfrm>
            <a:off x="587375" y="395950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86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Look-up Table / List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587375" y="1252728"/>
            <a:ext cx="67707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F10BF-00EA-4821-B538-7C75A02A3AC3}"/>
              </a:ext>
            </a:extLst>
          </p:cNvPr>
          <p:cNvSpPr txBox="1"/>
          <p:nvPr/>
        </p:nvSpPr>
        <p:spPr>
          <a:xfrm>
            <a:off x="2337712" y="3567897"/>
            <a:ext cx="652419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E12A4-E24B-DFF8-AF82-62441F43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BF7-B0B5-81AE-B8C9-7DB158C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ighlightTextShape201406241503265130">
            <a:extLst>
              <a:ext uri="{FF2B5EF4-FFF2-40B4-BE49-F238E27FC236}">
                <a16:creationId xmlns:a16="http://schemas.microsoft.com/office/drawing/2014/main" id="{06C9A2A1-60E9-6507-991E-73ED29FD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E982DB44-1B93-5CF5-0AAC-F655E07D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40F11E-6253-E126-070D-4ECB88CEE439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9" name="Group 35">
              <a:extLst>
                <a:ext uri="{FF2B5EF4-FFF2-40B4-BE49-F238E27FC236}">
                  <a16:creationId xmlns:a16="http://schemas.microsoft.com/office/drawing/2014/main" id="{10CBBCBA-507A-D5FC-E13D-8EF6F9491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4E2E0368-5432-04DB-A3C6-23DBE9F45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52" name="TextBox 17">
                <a:extLst>
                  <a:ext uri="{FF2B5EF4-FFF2-40B4-BE49-F238E27FC236}">
                    <a16:creationId xmlns:a16="http://schemas.microsoft.com/office/drawing/2014/main" id="{A4D5464D-2125-D8F1-3F02-5CB4970F1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1E7F0B65-17E3-4C47-6C55-6A6C3887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54" name="TextBox 21">
                <a:extLst>
                  <a:ext uri="{FF2B5EF4-FFF2-40B4-BE49-F238E27FC236}">
                    <a16:creationId xmlns:a16="http://schemas.microsoft.com/office/drawing/2014/main" id="{A2CAB8B9-58B8-5BE8-B361-EDD9DF355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55" name="TextBox 23">
                <a:extLst>
                  <a:ext uri="{FF2B5EF4-FFF2-40B4-BE49-F238E27FC236}">
                    <a16:creationId xmlns:a16="http://schemas.microsoft.com/office/drawing/2014/main" id="{32E55A00-9788-C496-89F0-A21CCAD75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56" name="TextBox 25">
                <a:extLst>
                  <a:ext uri="{FF2B5EF4-FFF2-40B4-BE49-F238E27FC236}">
                    <a16:creationId xmlns:a16="http://schemas.microsoft.com/office/drawing/2014/main" id="{EDEEA8FA-5AC9-4241-DA20-40DD44022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4DE0FB-E209-51AB-3C66-FCBA1894E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D3AA42-90AD-B2D6-F801-0EFC9E95D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ECD121-90AC-EED0-FED3-047B33AC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951FDE-0A0A-8408-4359-297DE8B2D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695FFE-B6BC-0EC0-1792-9324721601D8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9D6F568D-9317-9C8E-F3CA-F041F7C7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331887FB-722A-73E0-167C-C21FC6A72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6BCE994D-96BA-4733-CDAD-C7E42612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3078DED2-9ADE-9CCD-1279-D6B379063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D6EED5F-0784-A53C-E34C-D24148F2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98A31C76-835E-B24E-7063-86CF9B5C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2805E75-E85F-E3D8-B81B-9014689B2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98FEB14D-D0F8-1962-F731-9762002EA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4D87CC56-0E18-5841-E4A2-8253C404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C0A54A59-0E25-82D2-1AEE-346FDA92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C4155C8-4656-E0CD-BBA0-2F96A7655BC8}"/>
              </a:ext>
            </a:extLst>
          </p:cNvPr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2A07D-29B9-1094-692E-279280E4A2F4}"/>
              </a:ext>
            </a:extLst>
          </p:cNvPr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55224732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A95408-C20A-89FF-A4AE-829DC1E681A0}"/>
              </a:ext>
            </a:extLst>
          </p:cNvPr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14336" name="Straight Arrow Connector 14335">
              <a:extLst>
                <a:ext uri="{FF2B5EF4-FFF2-40B4-BE49-F238E27FC236}">
                  <a16:creationId xmlns:a16="http://schemas.microsoft.com/office/drawing/2014/main" id="{F48D6EC2-1149-A127-9503-32C3D4740D0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7" name="Straight Arrow Connector 14336">
              <a:extLst>
                <a:ext uri="{FF2B5EF4-FFF2-40B4-BE49-F238E27FC236}">
                  <a16:creationId xmlns:a16="http://schemas.microsoft.com/office/drawing/2014/main" id="{28B09226-F743-5D62-FF5E-AB065747AD1F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9" name="TextBox 14338">
              <a:extLst>
                <a:ext uri="{FF2B5EF4-FFF2-40B4-BE49-F238E27FC236}">
                  <a16:creationId xmlns:a16="http://schemas.microsoft.com/office/drawing/2014/main" id="{5A6D85C6-FC8C-49CD-3BF4-A3C4021BC29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EDDD3-BBDA-2D59-F219-B4CFEF77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DBEAA-0C90-45B6-D4E8-FD604A4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708B5-5385-A496-A2BA-A726A047DCEE}"/>
              </a:ext>
            </a:extLst>
          </p:cNvPr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FACE488D-A5DE-F92F-2A5B-D7BAD9290D9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id="{15600C02-F461-04ED-5C39-8C70228D13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50">
              <a:extLst>
                <a:ext uri="{FF2B5EF4-FFF2-40B4-BE49-F238E27FC236}">
                  <a16:creationId xmlns:a16="http://schemas.microsoft.com/office/drawing/2014/main" id="{DF8808F6-68BE-7315-E8C6-BAFB946C1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8" name="Group 81">
                <a:extLst>
                  <a:ext uri="{FF2B5EF4-FFF2-40B4-BE49-F238E27FC236}">
                    <a16:creationId xmlns:a16="http://schemas.microsoft.com/office/drawing/2014/main" id="{A263DEEA-CB4D-46B0-6290-197E63CA0B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46BA1C-85D3-18A5-6882-8A4B8B5D2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FF4395-1D83-9BAF-2A73-A0C7EE319B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A23EF5BA-2D51-D902-5D0A-079C478AD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661A38-7633-FC48-ADC6-B4A80F71C0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23">
                  <a:extLst>
                    <a:ext uri="{FF2B5EF4-FFF2-40B4-BE49-F238E27FC236}">
                      <a16:creationId xmlns:a16="http://schemas.microsoft.com/office/drawing/2014/main" id="{DC394782-E5D6-CC9E-3749-50786F972F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6F1F48-F0D0-F205-7DE8-8CD0912D7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4" name="TextBox 34">
                  <a:extLst>
                    <a:ext uri="{FF2B5EF4-FFF2-40B4-BE49-F238E27FC236}">
                      <a16:creationId xmlns:a16="http://schemas.microsoft.com/office/drawing/2014/main" id="{135436FC-634B-93E3-6D84-AEF453808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5" name="TextBox 36">
                  <a:extLst>
                    <a:ext uri="{FF2B5EF4-FFF2-40B4-BE49-F238E27FC236}">
                      <a16:creationId xmlns:a16="http://schemas.microsoft.com/office/drawing/2014/main" id="{532053EE-19F1-1066-EFAB-3D74B31A5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6" name="TextBox 20">
                  <a:extLst>
                    <a:ext uri="{FF2B5EF4-FFF2-40B4-BE49-F238E27FC236}">
                      <a16:creationId xmlns:a16="http://schemas.microsoft.com/office/drawing/2014/main" id="{BA9E14CD-5ABE-77B5-E051-7CCC91E27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58" name="TextBox 21">
                  <a:extLst>
                    <a:ext uri="{FF2B5EF4-FFF2-40B4-BE49-F238E27FC236}">
                      <a16:creationId xmlns:a16="http://schemas.microsoft.com/office/drawing/2014/main" id="{A0E7887C-E726-6979-4928-F8727365D9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59" name="TextBox 22">
                  <a:extLst>
                    <a:ext uri="{FF2B5EF4-FFF2-40B4-BE49-F238E27FC236}">
                      <a16:creationId xmlns:a16="http://schemas.microsoft.com/office/drawing/2014/main" id="{6681922A-ECBC-1FC0-9181-EE0E93962C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60" name="TextBox 23">
                  <a:extLst>
                    <a:ext uri="{FF2B5EF4-FFF2-40B4-BE49-F238E27FC236}">
                      <a16:creationId xmlns:a16="http://schemas.microsoft.com/office/drawing/2014/main" id="{261756DE-1BAE-9FD7-45D1-4D7FDB661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5949E6B1-9519-1ACE-6827-1F6D011AB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61" name="Group 52">
            <a:extLst>
              <a:ext uri="{FF2B5EF4-FFF2-40B4-BE49-F238E27FC236}">
                <a16:creationId xmlns:a16="http://schemas.microsoft.com/office/drawing/2014/main" id="{BE7A55FC-2858-3E9B-F154-946C9327A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63E36B77-6EDE-E49A-34B6-800BADEA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63" name="Group 92">
              <a:extLst>
                <a:ext uri="{FF2B5EF4-FFF2-40B4-BE49-F238E27FC236}">
                  <a16:creationId xmlns:a16="http://schemas.microsoft.com/office/drawing/2014/main" id="{0437D09A-5DC6-EACD-AD71-70F01839E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14344" name="TextBox 31">
                <a:extLst>
                  <a:ext uri="{FF2B5EF4-FFF2-40B4-BE49-F238E27FC236}">
                    <a16:creationId xmlns:a16="http://schemas.microsoft.com/office/drawing/2014/main" id="{EE9F7351-CB6D-69EE-A4CC-83BF8460E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14345" name="Rectangle 6">
                <a:extLst>
                  <a:ext uri="{FF2B5EF4-FFF2-40B4-BE49-F238E27FC236}">
                    <a16:creationId xmlns:a16="http://schemas.microsoft.com/office/drawing/2014/main" id="{EA1C18B1-BE16-791E-555A-05A1B14A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14336" name="Straight Arrow Connector 33">
              <a:extLst>
                <a:ext uri="{FF2B5EF4-FFF2-40B4-BE49-F238E27FC236}">
                  <a16:creationId xmlns:a16="http://schemas.microsoft.com/office/drawing/2014/main" id="{C0083C56-2FC5-91F4-82FF-BA5D2F7C1B71}"/>
                </a:ext>
              </a:extLst>
            </p:cNvPr>
            <p:cNvCxnSpPr>
              <a:cxnSpLocks noChangeShapeType="1"/>
              <a:stCxn id="14345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37" name="Group 34">
              <a:extLst>
                <a:ext uri="{FF2B5EF4-FFF2-40B4-BE49-F238E27FC236}">
                  <a16:creationId xmlns:a16="http://schemas.microsoft.com/office/drawing/2014/main" id="{B1CFC720-EB83-46DB-D185-540C3B83D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14342" name="TextBox 35">
                <a:extLst>
                  <a:ext uri="{FF2B5EF4-FFF2-40B4-BE49-F238E27FC236}">
                    <a16:creationId xmlns:a16="http://schemas.microsoft.com/office/drawing/2014/main" id="{4F0A21A9-6026-1921-DCE3-741EA8BE7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len</a:t>
                </a:r>
                <a:endParaRPr lang="en-SG" sz="1400" dirty="0"/>
              </a:p>
            </p:txBody>
          </p:sp>
          <p:sp>
            <p:nvSpPr>
              <p:cNvPr id="14343" name="TextBox 36">
                <a:extLst>
                  <a:ext uri="{FF2B5EF4-FFF2-40B4-BE49-F238E27FC236}">
                    <a16:creationId xmlns:a16="http://schemas.microsoft.com/office/drawing/2014/main" id="{3000CF75-8049-FD1F-A34D-0EAF0C931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14339" name="Group 14338">
              <a:extLst>
                <a:ext uri="{FF2B5EF4-FFF2-40B4-BE49-F238E27FC236}">
                  <a16:creationId xmlns:a16="http://schemas.microsoft.com/office/drawing/2014/main" id="{4821D872-BF9B-2EB0-64ED-49311FB4C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14340" name="TextBox 14339">
                <a:extLst>
                  <a:ext uri="{FF2B5EF4-FFF2-40B4-BE49-F238E27FC236}">
                    <a16:creationId xmlns:a16="http://schemas.microsoft.com/office/drawing/2014/main" id="{7048D9FC-6E3E-3AC3-F6F3-561218521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14341" name="TextBox 14340">
                <a:extLst>
                  <a:ext uri="{FF2B5EF4-FFF2-40B4-BE49-F238E27FC236}">
                    <a16:creationId xmlns:a16="http://schemas.microsoft.com/office/drawing/2014/main" id="{50E6653D-B59D-14CE-D9D3-07BF06C77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14346" name="TextBox 14345">
            <a:extLst>
              <a:ext uri="{FF2B5EF4-FFF2-40B4-BE49-F238E27FC236}">
                <a16:creationId xmlns:a16="http://schemas.microsoft.com/office/drawing/2014/main" id="{9507CCBA-9C56-F3DD-725D-9728E970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14347" name="TextBox 50">
            <a:extLst>
              <a:ext uri="{FF2B5EF4-FFF2-40B4-BE49-F238E27FC236}">
                <a16:creationId xmlns:a16="http://schemas.microsoft.com/office/drawing/2014/main" id="{59262F82-BFE9-5A68-619D-709C7EC2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8" name="TextBox 51">
            <a:extLst>
              <a:ext uri="{FF2B5EF4-FFF2-40B4-BE49-F238E27FC236}">
                <a16:creationId xmlns:a16="http://schemas.microsoft.com/office/drawing/2014/main" id="{7139AB06-4C89-5B0E-CFE1-71859420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9" name="TextBox 52">
            <a:extLst>
              <a:ext uri="{FF2B5EF4-FFF2-40B4-BE49-F238E27FC236}">
                <a16:creationId xmlns:a16="http://schemas.microsoft.com/office/drawing/2014/main" id="{A5565904-38E9-D809-8CCA-1877FE70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50" name="TextBox 55">
            <a:extLst>
              <a:ext uri="{FF2B5EF4-FFF2-40B4-BE49-F238E27FC236}">
                <a16:creationId xmlns:a16="http://schemas.microsoft.com/office/drawing/2014/main" id="{03DD3EE4-E1A4-C280-2771-D0D7E28B9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1" name="TextBox 47">
            <a:extLst>
              <a:ext uri="{FF2B5EF4-FFF2-40B4-BE49-F238E27FC236}">
                <a16:creationId xmlns:a16="http://schemas.microsoft.com/office/drawing/2014/main" id="{DFC57869-6BAE-DFD6-6929-0FF6436B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2" name="TextBox 49">
            <a:extLst>
              <a:ext uri="{FF2B5EF4-FFF2-40B4-BE49-F238E27FC236}">
                <a16:creationId xmlns:a16="http://schemas.microsoft.com/office/drawing/2014/main" id="{775C1697-88CA-26AF-788F-95734A0C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3" name="TextBox 53">
            <a:extLst>
              <a:ext uri="{FF2B5EF4-FFF2-40B4-BE49-F238E27FC236}">
                <a16:creationId xmlns:a16="http://schemas.microsoft.com/office/drawing/2014/main" id="{7A72B73F-5A31-7828-B037-2B4FC972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4" name="TextBox 54">
            <a:extLst>
              <a:ext uri="{FF2B5EF4-FFF2-40B4-BE49-F238E27FC236}">
                <a16:creationId xmlns:a16="http://schemas.microsoft.com/office/drawing/2014/main" id="{4BE12E55-724E-284C-7E90-4ECA5C13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6" name="TextBox 14355">
            <a:extLst>
              <a:ext uri="{FF2B5EF4-FFF2-40B4-BE49-F238E27FC236}">
                <a16:creationId xmlns:a16="http://schemas.microsoft.com/office/drawing/2014/main" id="{FAC30254-6D1A-1C92-ACAA-470A319733BD}"/>
              </a:ext>
            </a:extLst>
          </p:cNvPr>
          <p:cNvSpPr txBox="1"/>
          <p:nvPr/>
        </p:nvSpPr>
        <p:spPr>
          <a:xfrm>
            <a:off x="6022207" y="5485427"/>
            <a:ext cx="171507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7" grpId="0" animBg="1"/>
      <p:bldP spid="14348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68286-6850-338C-8176-699E1633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compilation errors and warnings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Incremental Coding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highlight>
                <a:srgbClr val="FFFF00"/>
              </a:highlight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deduction on style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Check and follow CS1010 Stye Guide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recursion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Focus on using loops for repetition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dynamic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fixed length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</a:t>
            </a:r>
            <a:r>
              <a:rPr lang="en-US"/>
              <a:t>trivial questions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E802AD8-E3DD-1D13-E1EA-E6553975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Quick tips for PE1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812EE8-7A20-DB7E-0630-5C7863012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10" name="[Group 28]">
            <a:extLst>
              <a:ext uri="{FF2B5EF4-FFF2-40B4-BE49-F238E27FC236}">
                <a16:creationId xmlns:a16="http://schemas.microsoft.com/office/drawing/2014/main" id="{CAC017AD-F270-3C1F-5B11-0E2FEEE39DA5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6714A7-94AA-0189-17E3-F181678B106D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BB6960-99BB-D1F7-5E1E-5C21F7563470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699B9A-B227-8619-09DF-96FEC20DB90C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F14E4F-4D2A-E5D6-5434-2A929D9CB1F3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Straight Arrow Connector 12">
              <a:extLst>
                <a:ext uri="{FF2B5EF4-FFF2-40B4-BE49-F238E27FC236}">
                  <a16:creationId xmlns:a16="http://schemas.microsoft.com/office/drawing/2014/main" id="{9F76D268-050C-BE9F-020F-60B563AAE4C7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4">
              <a:extLst>
                <a:ext uri="{FF2B5EF4-FFF2-40B4-BE49-F238E27FC236}">
                  <a16:creationId xmlns:a16="http://schemas.microsoft.com/office/drawing/2014/main" id="{EDEF90E4-B9C6-294A-DFC1-201888570D0B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Arrow Connector 15">
              <a:extLst>
                <a:ext uri="{FF2B5EF4-FFF2-40B4-BE49-F238E27FC236}">
                  <a16:creationId xmlns:a16="http://schemas.microsoft.com/office/drawing/2014/main" id="{3E05A97A-829A-0150-469A-117B56C5CF30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9" name="Straight Connector 26">
              <a:extLst>
                <a:ext uri="{FF2B5EF4-FFF2-40B4-BE49-F238E27FC236}">
                  <a16:creationId xmlns:a16="http://schemas.microsoft.com/office/drawing/2014/main" id="{D1C2933B-D8ED-29CC-8A84-8F2FB2AA8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29">
              <a:extLst>
                <a:ext uri="{FF2B5EF4-FFF2-40B4-BE49-F238E27FC236}">
                  <a16:creationId xmlns:a16="http://schemas.microsoft.com/office/drawing/2014/main" id="{2C34C445-3E93-7E1C-9836-39C13E529D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31">
              <a:extLst>
                <a:ext uri="{FF2B5EF4-FFF2-40B4-BE49-F238E27FC236}">
                  <a16:creationId xmlns:a16="http://schemas.microsoft.com/office/drawing/2014/main" id="{CFA8BA1B-C225-2DAF-44A9-0B02F1BAF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1465F3-E803-88C2-7006-E3308D10DC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37">
              <a:extLst>
                <a:ext uri="{FF2B5EF4-FFF2-40B4-BE49-F238E27FC236}">
                  <a16:creationId xmlns:a16="http://schemas.microsoft.com/office/drawing/2014/main" id="{9C476DE4-5ADC-7DEA-7EDB-B404619792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8643015E-3EA7-83BC-FDB6-9E0BD4DF1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5" name="Straight Connector 48">
              <a:extLst>
                <a:ext uri="{FF2B5EF4-FFF2-40B4-BE49-F238E27FC236}">
                  <a16:creationId xmlns:a16="http://schemas.microsoft.com/office/drawing/2014/main" id="{DD5EDC08-20EE-8FAB-9E87-A6633C3B66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0">
              <a:extLst>
                <a:ext uri="{FF2B5EF4-FFF2-40B4-BE49-F238E27FC236}">
                  <a16:creationId xmlns:a16="http://schemas.microsoft.com/office/drawing/2014/main" id="{0BC89241-8D29-4059-A38E-FA54DE15C4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" name="Straight Connector 52">
              <a:extLst>
                <a:ext uri="{FF2B5EF4-FFF2-40B4-BE49-F238E27FC236}">
                  <a16:creationId xmlns:a16="http://schemas.microsoft.com/office/drawing/2014/main" id="{BC6485CC-5019-3F59-927F-62601ED04E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8" name="[TextBox 28]">
            <a:extLst>
              <a:ext uri="{FF2B5EF4-FFF2-40B4-BE49-F238E27FC236}">
                <a16:creationId xmlns:a16="http://schemas.microsoft.com/office/drawing/2014/main" id="{355B7711-3EE3-2FAA-F020-933AB190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DF01D19-60B6-6A80-70DF-BD6168E155ED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30" name="[TextBox 24]">
            <a:extLst>
              <a:ext uri="{FF2B5EF4-FFF2-40B4-BE49-F238E27FC236}">
                <a16:creationId xmlns:a16="http://schemas.microsoft.com/office/drawing/2014/main" id="{5099EA7F-E225-3426-A37A-3E1D22BF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31" name="[TextBox 25]">
            <a:extLst>
              <a:ext uri="{FF2B5EF4-FFF2-40B4-BE49-F238E27FC236}">
                <a16:creationId xmlns:a16="http://schemas.microsoft.com/office/drawing/2014/main" id="{FB3707A8-E821-7778-ED91-0CE1A4266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2" name="[TextBox 26]">
            <a:extLst>
              <a:ext uri="{FF2B5EF4-FFF2-40B4-BE49-F238E27FC236}">
                <a16:creationId xmlns:a16="http://schemas.microsoft.com/office/drawing/2014/main" id="{CC682A90-905B-FA8A-B07E-02133095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3" name="[TextBox 27]">
            <a:extLst>
              <a:ext uri="{FF2B5EF4-FFF2-40B4-BE49-F238E27FC236}">
                <a16:creationId xmlns:a16="http://schemas.microsoft.com/office/drawing/2014/main" id="{6205835F-FAFF-D5F0-A6F6-D7C721DE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802426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8341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</TotalTime>
  <Words>804</Words>
  <Application>Microsoft Office PowerPoint</Application>
  <PresentationFormat>On-screen Show (4:3)</PresentationFormat>
  <Paragraphs>174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Stack</vt:lpstr>
      <vt:lpstr>Fixed-Length Array</vt:lpstr>
      <vt:lpstr>Array as Look-up Table / List </vt:lpstr>
      <vt:lpstr>Array and Memory</vt:lpstr>
      <vt:lpstr>Function Definition / Call with Array</vt:lpstr>
      <vt:lpstr>Quick tips for PE1</vt:lpstr>
      <vt:lpstr>Problem Solving Process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2024-03-12T00:53:15Z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