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642" r:id="rId3"/>
    <p:sldId id="644" r:id="rId4"/>
    <p:sldId id="637" r:id="rId5"/>
    <p:sldId id="525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51979-2E84-4B6D-8D75-5B6314554A76}" v="37" dt="2024-03-26T01:34:39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1850DC85-5AAB-47D5-8AE5-72D9190B7D0B}"/>
    <pc:docChg chg="modSld">
      <pc:chgData name="Zhao Jin" userId="cd05a825-544c-438a-9ba1-08e63db50b47" providerId="ADAL" clId="{1850DC85-5AAB-47D5-8AE5-72D9190B7D0B}" dt="2024-01-31T05:15:16.123" v="1"/>
      <pc:docMkLst>
        <pc:docMk/>
      </pc:docMkLst>
      <pc:sldChg chg="addSp modSp">
        <pc:chgData name="Zhao Jin" userId="cd05a825-544c-438a-9ba1-08e63db50b47" providerId="ADAL" clId="{1850DC85-5AAB-47D5-8AE5-72D9190B7D0B}" dt="2024-01-31T05:13:44.611" v="0"/>
        <pc:sldMkLst>
          <pc:docMk/>
          <pc:sldMk cId="0" sldId="256"/>
        </pc:sldMkLst>
        <pc:spChg chg="add mod">
          <ac:chgData name="Zhao Jin" userId="cd05a825-544c-438a-9ba1-08e63db50b47" providerId="ADAL" clId="{1850DC85-5AAB-47D5-8AE5-72D9190B7D0B}" dt="2024-01-31T05:13:44.611" v="0"/>
          <ac:spMkLst>
            <pc:docMk/>
            <pc:sldMk cId="0" sldId="256"/>
            <ac:spMk id="3" creationId="{6FE6C65A-E3C3-C857-6492-64C960D82DE1}"/>
          </ac:spMkLst>
        </pc:spChg>
        <pc:picChg chg="add mod">
          <ac:chgData name="Zhao Jin" userId="cd05a825-544c-438a-9ba1-08e63db50b47" providerId="ADAL" clId="{1850DC85-5AAB-47D5-8AE5-72D9190B7D0B}" dt="2024-01-31T05:13:44.611" v="0"/>
          <ac:picMkLst>
            <pc:docMk/>
            <pc:sldMk cId="0" sldId="256"/>
            <ac:picMk id="2" creationId="{C771FC7E-373E-8B36-6CDD-D927C99D4BE2}"/>
          </ac:picMkLst>
        </pc:pic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4078418712" sldId="525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1813128722" sldId="617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1813128722" sldId="61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4274114340" sldId="618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4274114340" sldId="61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454948446" sldId="636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454948446" sldId="63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1916564042" sldId="637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1916564042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504527826" sldId="646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504527826" sldId="6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615520278" sldId="648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615520278" sldId="6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10617255" sldId="650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10617255" sldId="650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6C0F4B72-FBBE-4161-8B0A-CAD3484D7CC3}"/>
    <pc:docChg chg="undo custSel addSld delSld modSld">
      <pc:chgData name="Zhao Jin" userId="cd05a825-544c-438a-9ba1-08e63db50b47" providerId="ADAL" clId="{6C0F4B72-FBBE-4161-8B0A-CAD3484D7CC3}" dt="2021-03-22T03:51:13.059" v="278" actId="1076"/>
      <pc:docMkLst>
        <pc:docMk/>
      </pc:docMkLst>
      <pc:sldChg chg="modSp mod">
        <pc:chgData name="Zhao Jin" userId="cd05a825-544c-438a-9ba1-08e63db50b47" providerId="ADAL" clId="{6C0F4B72-FBBE-4161-8B0A-CAD3484D7CC3}" dt="2021-03-10T03:37:20.021" v="0" actId="20577"/>
        <pc:sldMkLst>
          <pc:docMk/>
          <pc:sldMk cId="0" sldId="256"/>
        </pc:sldMkLst>
        <pc:spChg chg="mod">
          <ac:chgData name="Zhao Jin" userId="cd05a825-544c-438a-9ba1-08e63db50b47" providerId="ADAL" clId="{6C0F4B72-FBBE-4161-8B0A-CAD3484D7CC3}" dt="2021-03-10T03:37:20.021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0F4B72-FBBE-4161-8B0A-CAD3484D7CC3}" dt="2021-03-15T04:12:42.096" v="259" actId="20577"/>
        <pc:sldMkLst>
          <pc:docMk/>
          <pc:sldMk cId="4078418712" sldId="525"/>
        </pc:sldMkLst>
        <pc:spChg chg="mod">
          <ac:chgData name="Zhao Jin" userId="cd05a825-544c-438a-9ba1-08e63db50b47" providerId="ADAL" clId="{6C0F4B72-FBBE-4161-8B0A-CAD3484D7CC3}" dt="2021-03-15T04:12:42.096" v="25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427618944" sldId="553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542002799" sldId="60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489370454" sldId="60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640598186" sldId="606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09.343" v="51" actId="20577"/>
        <pc:sldMkLst>
          <pc:docMk/>
          <pc:sldMk cId="1813128722" sldId="617"/>
        </pc:sldMkLst>
        <pc:spChg chg="mod">
          <ac:chgData name="Zhao Jin" userId="cd05a825-544c-438a-9ba1-08e63db50b47" providerId="ADAL" clId="{6C0F4B72-FBBE-4161-8B0A-CAD3484D7CC3}" dt="2021-03-15T04:10:09.343" v="51" actId="20577"/>
          <ac:spMkLst>
            <pc:docMk/>
            <pc:sldMk cId="1813128722" sldId="61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09:44.781" v="43" actId="20577"/>
        <pc:sldMkLst>
          <pc:docMk/>
          <pc:sldMk cId="4274114340" sldId="618"/>
        </pc:sldMkLst>
        <pc:spChg chg="mod">
          <ac:chgData name="Zhao Jin" userId="cd05a825-544c-438a-9ba1-08e63db50b47" providerId="ADAL" clId="{6C0F4B72-FBBE-4161-8B0A-CAD3484D7CC3}" dt="2021-03-15T04:09:44.781" v="43" actId="20577"/>
          <ac:spMkLst>
            <pc:docMk/>
            <pc:sldMk cId="4274114340" sldId="61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82410985" sldId="620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503582036" sldId="62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58830549" sldId="63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C0F4B72-FBBE-4161-8B0A-CAD3484D7CC3}" dt="2021-03-15T04:08:57.298" v="31" actId="1076"/>
        <pc:sldMkLst>
          <pc:docMk/>
          <pc:sldMk cId="3454948446" sldId="636"/>
        </pc:sldMkLst>
        <pc:spChg chg="mod">
          <ac:chgData name="Zhao Jin" userId="cd05a825-544c-438a-9ba1-08e63db50b47" providerId="ADAL" clId="{6C0F4B72-FBBE-4161-8B0A-CAD3484D7CC3}" dt="2021-03-15T04:08:37.654" v="29" actId="20577"/>
          <ac:spMkLst>
            <pc:docMk/>
            <pc:sldMk cId="3454948446" sldId="636"/>
            <ac:spMk id="7" creationId="{00000000-0000-0000-0000-000000000000}"/>
          </ac:spMkLst>
        </pc:spChg>
        <pc:spChg chg="del">
          <ac:chgData name="Zhao Jin" userId="cd05a825-544c-438a-9ba1-08e63db50b47" providerId="ADAL" clId="{6C0F4B72-FBBE-4161-8B0A-CAD3484D7CC3}" dt="2021-03-15T04:08:32.114" v="14" actId="478"/>
          <ac:spMkLst>
            <pc:docMk/>
            <pc:sldMk cId="3454948446" sldId="636"/>
            <ac:spMk id="69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08:57.298" v="31" actId="1076"/>
          <ac:spMkLst>
            <pc:docMk/>
            <pc:sldMk cId="3454948446" sldId="636"/>
            <ac:spMk id="221" creationId="{5E058E7D-411E-40F1-B36B-94D2CCD22DC1}"/>
          </ac:spMkLst>
        </pc:spChg>
        <pc:spChg chg="mod">
          <ac:chgData name="Zhao Jin" userId="cd05a825-544c-438a-9ba1-08e63db50b47" providerId="ADAL" clId="{6C0F4B72-FBBE-4161-8B0A-CAD3484D7CC3}" dt="2021-03-15T04:08:28.671" v="13" actId="20577"/>
          <ac:spMkLst>
            <pc:docMk/>
            <pc:sldMk cId="3454948446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6C0F4B72-FBBE-4161-8B0A-CAD3484D7CC3}" dt="2021-03-15T04:10:03.611" v="45" actId="47"/>
        <pc:sldMkLst>
          <pc:docMk/>
          <pc:sldMk cId="1222248400" sldId="637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35845528" sldId="637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51.585" v="59"/>
        <pc:sldMkLst>
          <pc:docMk/>
          <pc:sldMk cId="1916564042" sldId="637"/>
        </pc:sldMkLst>
        <pc:spChg chg="mod">
          <ac:chgData name="Zhao Jin" userId="cd05a825-544c-438a-9ba1-08e63db50b47" providerId="ADAL" clId="{6C0F4B72-FBBE-4161-8B0A-CAD3484D7CC3}" dt="2021-03-15T04:10:51.585" v="59"/>
          <ac:spMkLst>
            <pc:docMk/>
            <pc:sldMk cId="1916564042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042096305" sldId="638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042096305" sldId="638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44.279" v="58" actId="20577"/>
        <pc:sldMkLst>
          <pc:docMk/>
          <pc:sldMk cId="3504527826" sldId="646"/>
        </pc:sldMkLst>
        <pc:spChg chg="mod">
          <ac:chgData name="Zhao Jin" userId="cd05a825-544c-438a-9ba1-08e63db50b47" providerId="ADAL" clId="{6C0F4B72-FBBE-4161-8B0A-CAD3484D7CC3}" dt="2021-03-15T04:10:44.279" v="58" actId="20577"/>
          <ac:spMkLst>
            <pc:docMk/>
            <pc:sldMk cId="3504527826" sldId="646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C0F4B72-FBBE-4161-8B0A-CAD3484D7CC3}" dt="2021-03-22T03:51:13.059" v="278" actId="1076"/>
        <pc:sldMkLst>
          <pc:docMk/>
          <pc:sldMk cId="3615520278" sldId="648"/>
        </pc:sldMkLst>
        <pc:spChg chg="mod">
          <ac:chgData name="Zhao Jin" userId="cd05a825-544c-438a-9ba1-08e63db50b47" providerId="ADAL" clId="{6C0F4B72-FBBE-4161-8B0A-CAD3484D7CC3}" dt="2021-03-15T04:11:11.161" v="61"/>
          <ac:spMkLst>
            <pc:docMk/>
            <pc:sldMk cId="3615520278" sldId="648"/>
            <ac:spMk id="7" creationId="{00000000-0000-0000-0000-000000000000}"/>
          </ac:spMkLst>
        </pc:spChg>
        <pc:spChg chg="add mod">
          <ac:chgData name="Zhao Jin" userId="cd05a825-544c-438a-9ba1-08e63db50b47" providerId="ADAL" clId="{6C0F4B72-FBBE-4161-8B0A-CAD3484D7CC3}" dt="2021-03-22T03:51:13.059" v="278" actId="1076"/>
          <ac:spMkLst>
            <pc:docMk/>
            <pc:sldMk cId="3615520278" sldId="648"/>
            <ac:spMk id="8" creationId="{6E7A0118-311B-4740-8B44-832396F4DFFA}"/>
          </ac:spMkLst>
        </pc:spChg>
        <pc:spChg chg="mod">
          <ac:chgData name="Zhao Jin" userId="cd05a825-544c-438a-9ba1-08e63db50b47" providerId="ADAL" clId="{6C0F4B72-FBBE-4161-8B0A-CAD3484D7CC3}" dt="2021-03-22T03:50:45.474" v="268" actId="27636"/>
          <ac:spMkLst>
            <pc:docMk/>
            <pc:sldMk cId="3615520278" sldId="648"/>
            <ac:spMk id="69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1:47.847" v="71" actId="6549"/>
        <pc:sldMkLst>
          <pc:docMk/>
          <pc:sldMk cId="310617255" sldId="650"/>
        </pc:sldMkLst>
        <pc:spChg chg="mod">
          <ac:chgData name="Zhao Jin" userId="cd05a825-544c-438a-9ba1-08e63db50b47" providerId="ADAL" clId="{6C0F4B72-FBBE-4161-8B0A-CAD3484D7CC3}" dt="2021-03-15T04:11:37.086" v="68" actId="20577"/>
          <ac:spMkLst>
            <pc:docMk/>
            <pc:sldMk cId="310617255" sldId="650"/>
            <ac:spMk id="7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11:47.847" v="71" actId="6549"/>
          <ac:spMkLst>
            <pc:docMk/>
            <pc:sldMk cId="310617255" sldId="650"/>
            <ac:spMk id="69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1F7E6095-F298-4BFC-8850-34CFE2B7F292}"/>
    <pc:docChg chg="modSld modMainMaster">
      <pc:chgData name="Zhao Jin" userId="cd05a825-544c-438a-9ba1-08e63db50b47" providerId="ADAL" clId="{1F7E6095-F298-4BFC-8850-34CFE2B7F292}" dt="2024-02-01T09:43:59.479" v="0"/>
      <pc:docMkLst>
        <pc:docMk/>
      </pc:docMkLst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4078418712" sldId="525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4078418712" sldId="525"/>
            <ac:spMk id="3" creationId="{E1653157-1461-ACFD-0FD4-BDEF7E2E7A33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1813128722" sldId="617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1813128722" sldId="617"/>
            <ac:spMk id="3" creationId="{EA32811C-D71C-E771-EC4A-3F98D1C8EF8E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4274114340" sldId="618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4274114340" sldId="618"/>
            <ac:spMk id="3" creationId="{E0DFFBF1-5426-C894-B78A-66F188B84186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454948446" sldId="636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454948446" sldId="636"/>
            <ac:spMk id="5" creationId="{5F2F7086-5A8A-607C-145B-09529F0FD8C0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1916564042" sldId="637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1916564042" sldId="637"/>
            <ac:spMk id="4" creationId="{88F6B813-0142-1014-E0B6-D2080BC555DD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504527826" sldId="646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504527826" sldId="646"/>
            <ac:spMk id="3" creationId="{B2447C21-D08A-9B55-A039-EE4DF3C9D32D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615520278" sldId="648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615520278" sldId="648"/>
            <ac:spMk id="3" creationId="{99710EC2-B2DE-CD8A-8249-86C45B9F8CEF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10617255" sldId="650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10617255" sldId="650"/>
            <ac:spMk id="3" creationId="{4D6A07CE-47D1-AF58-BBCD-302EB7D55B93}"/>
          </ac:spMkLst>
        </pc:spChg>
      </pc:sldChg>
      <pc:sldMasterChg chg="modSp modSldLayout">
        <pc:chgData name="Zhao Jin" userId="cd05a825-544c-438a-9ba1-08e63db50b47" providerId="ADAL" clId="{1F7E6095-F298-4BFC-8850-34CFE2B7F292}" dt="2024-02-01T09:43:59.479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Zhao Jin" userId="cd05a825-544c-438a-9ba1-08e63db50b47" providerId="ADAL" clId="{47F51979-2E84-4B6D-8D75-5B6314554A76}"/>
    <pc:docChg chg="undo custSel addSld delSld modSld">
      <pc:chgData name="Zhao Jin" userId="cd05a825-544c-438a-9ba1-08e63db50b47" providerId="ADAL" clId="{47F51979-2E84-4B6D-8D75-5B6314554A76}" dt="2024-03-26T01:40:53.769" v="1955" actId="20577"/>
      <pc:docMkLst>
        <pc:docMk/>
      </pc:docMkLst>
      <pc:sldChg chg="modSp mod">
        <pc:chgData name="Zhao Jin" userId="cd05a825-544c-438a-9ba1-08e63db50b47" providerId="ADAL" clId="{47F51979-2E84-4B6D-8D75-5B6314554A76}" dt="2024-03-26T01:40:53.769" v="1955" actId="20577"/>
        <pc:sldMkLst>
          <pc:docMk/>
          <pc:sldMk cId="4078418712" sldId="525"/>
        </pc:sldMkLst>
        <pc:spChg chg="mod">
          <ac:chgData name="Zhao Jin" userId="cd05a825-544c-438a-9ba1-08e63db50b47" providerId="ADAL" clId="{47F51979-2E84-4B6D-8D75-5B6314554A76}" dt="2024-03-21T07:48:08.038" v="1444" actId="255"/>
          <ac:spMkLst>
            <pc:docMk/>
            <pc:sldMk cId="4078418712" sldId="525"/>
            <ac:spMk id="3" creationId="{E1653157-1461-ACFD-0FD4-BDEF7E2E7A33}"/>
          </ac:spMkLst>
        </pc:spChg>
        <pc:spChg chg="mod">
          <ac:chgData name="Zhao Jin" userId="cd05a825-544c-438a-9ba1-08e63db50b47" providerId="ADAL" clId="{47F51979-2E84-4B6D-8D75-5B6314554A76}" dt="2024-03-26T01:40:53.769" v="1955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modSp add del">
        <pc:chgData name="Zhao Jin" userId="cd05a825-544c-438a-9ba1-08e63db50b47" providerId="ADAL" clId="{47F51979-2E84-4B6D-8D75-5B6314554A76}" dt="2024-03-21T07:34:06.871" v="389" actId="47"/>
        <pc:sldMkLst>
          <pc:docMk/>
          <pc:sldMk cId="1427618944" sldId="553"/>
        </pc:sldMkLst>
        <pc:spChg chg="mod">
          <ac:chgData name="Zhao Jin" userId="cd05a825-544c-438a-9ba1-08e63db50b47" providerId="ADAL" clId="{47F51979-2E84-4B6D-8D75-5B6314554A76}" dt="2024-03-18T06:13:55.921" v="2"/>
          <ac:spMkLst>
            <pc:docMk/>
            <pc:sldMk cId="1427618944" sldId="553"/>
            <ac:spMk id="3" creationId="{2ADEA494-945E-839F-2DF1-3F1E4C5D7B13}"/>
          </ac:spMkLst>
        </pc:spChg>
      </pc:sldChg>
      <pc:sldChg chg="modSp del mod">
        <pc:chgData name="Zhao Jin" userId="cd05a825-544c-438a-9ba1-08e63db50b47" providerId="ADAL" clId="{47F51979-2E84-4B6D-8D75-5B6314554A76}" dt="2024-03-21T07:28:00.328" v="9" actId="47"/>
        <pc:sldMkLst>
          <pc:docMk/>
          <pc:sldMk cId="1813128722" sldId="617"/>
        </pc:sldMkLst>
        <pc:spChg chg="mod">
          <ac:chgData name="Zhao Jin" userId="cd05a825-544c-438a-9ba1-08e63db50b47" providerId="ADAL" clId="{47F51979-2E84-4B6D-8D75-5B6314554A76}" dt="2024-03-18T06:14:02.229" v="3" actId="404"/>
          <ac:spMkLst>
            <pc:docMk/>
            <pc:sldMk cId="1813128722" sldId="617"/>
            <ac:spMk id="3" creationId="{EA32811C-D71C-E771-EC4A-3F98D1C8EF8E}"/>
          </ac:spMkLst>
        </pc:spChg>
      </pc:sldChg>
      <pc:sldChg chg="del">
        <pc:chgData name="Zhao Jin" userId="cd05a825-544c-438a-9ba1-08e63db50b47" providerId="ADAL" clId="{47F51979-2E84-4B6D-8D75-5B6314554A76}" dt="2024-03-21T07:28:00.328" v="9" actId="47"/>
        <pc:sldMkLst>
          <pc:docMk/>
          <pc:sldMk cId="4274114340" sldId="618"/>
        </pc:sldMkLst>
      </pc:sldChg>
      <pc:sldChg chg="del">
        <pc:chgData name="Zhao Jin" userId="cd05a825-544c-438a-9ba1-08e63db50b47" providerId="ADAL" clId="{47F51979-2E84-4B6D-8D75-5B6314554A76}" dt="2024-03-21T07:28:00.328" v="9" actId="47"/>
        <pc:sldMkLst>
          <pc:docMk/>
          <pc:sldMk cId="3454948446" sldId="636"/>
        </pc:sldMkLst>
      </pc:sldChg>
      <pc:sldChg chg="addSp delSp modSp mod delAnim">
        <pc:chgData name="Zhao Jin" userId="cd05a825-544c-438a-9ba1-08e63db50b47" providerId="ADAL" clId="{47F51979-2E84-4B6D-8D75-5B6314554A76}" dt="2024-03-26T01:37:32.256" v="1696" actId="20577"/>
        <pc:sldMkLst>
          <pc:docMk/>
          <pc:sldMk cId="1916564042" sldId="637"/>
        </pc:sldMkLst>
        <pc:spChg chg="del">
          <ac:chgData name="Zhao Jin" userId="cd05a825-544c-438a-9ba1-08e63db50b47" providerId="ADAL" clId="{47F51979-2E84-4B6D-8D75-5B6314554A76}" dt="2024-03-21T07:41:38.597" v="876" actId="478"/>
          <ac:spMkLst>
            <pc:docMk/>
            <pc:sldMk cId="1916564042" sldId="637"/>
            <ac:spMk id="2" creationId="{30F56917-1B8B-478F-8FFC-174C0AEBC478}"/>
          </ac:spMkLst>
        </pc:spChg>
        <pc:spChg chg="add del mod">
          <ac:chgData name="Zhao Jin" userId="cd05a825-544c-438a-9ba1-08e63db50b47" providerId="ADAL" clId="{47F51979-2E84-4B6D-8D75-5B6314554A76}" dt="2024-03-21T07:43:23.121" v="1025" actId="478"/>
          <ac:spMkLst>
            <pc:docMk/>
            <pc:sldMk cId="1916564042" sldId="637"/>
            <ac:spMk id="5" creationId="{01DB3E6C-BC74-5A2B-45C9-D6101274DFAE}"/>
          </ac:spMkLst>
        </pc:spChg>
        <pc:spChg chg="add mod">
          <ac:chgData name="Zhao Jin" userId="cd05a825-544c-438a-9ba1-08e63db50b47" providerId="ADAL" clId="{47F51979-2E84-4B6D-8D75-5B6314554A76}" dt="2024-03-21T07:46:17.652" v="1245" actId="1035"/>
          <ac:spMkLst>
            <pc:docMk/>
            <pc:sldMk cId="1916564042" sldId="637"/>
            <ac:spMk id="6" creationId="{212FBCA0-2089-37A3-21BE-3165D82258C6}"/>
          </ac:spMkLst>
        </pc:spChg>
        <pc:spChg chg="add mod">
          <ac:chgData name="Zhao Jin" userId="cd05a825-544c-438a-9ba1-08e63db50b47" providerId="ADAL" clId="{47F51979-2E84-4B6D-8D75-5B6314554A76}" dt="2024-03-21T07:46:15.420" v="1239" actId="1036"/>
          <ac:spMkLst>
            <pc:docMk/>
            <pc:sldMk cId="1916564042" sldId="637"/>
            <ac:spMk id="7" creationId="{D36E2C7B-46BA-85F7-1ED5-2A688979468A}"/>
          </ac:spMkLst>
        </pc:spChg>
        <pc:spChg chg="add mod">
          <ac:chgData name="Zhao Jin" userId="cd05a825-544c-438a-9ba1-08e63db50b47" providerId="ADAL" clId="{47F51979-2E84-4B6D-8D75-5B6314554A76}" dt="2024-03-21T07:46:15.420" v="1239" actId="1036"/>
          <ac:spMkLst>
            <pc:docMk/>
            <pc:sldMk cId="1916564042" sldId="637"/>
            <ac:spMk id="8" creationId="{B1740EE6-AF79-E946-FFD2-0784EED066B8}"/>
          </ac:spMkLst>
        </pc:spChg>
        <pc:spChg chg="add mod">
          <ac:chgData name="Zhao Jin" userId="cd05a825-544c-438a-9ba1-08e63db50b47" providerId="ADAL" clId="{47F51979-2E84-4B6D-8D75-5B6314554A76}" dt="2024-03-21T07:46:15.420" v="1239" actId="1036"/>
          <ac:spMkLst>
            <pc:docMk/>
            <pc:sldMk cId="1916564042" sldId="637"/>
            <ac:spMk id="9" creationId="{F1BB2C5B-BB35-1949-06B8-6C644C7F6D16}"/>
          </ac:spMkLst>
        </pc:spChg>
        <pc:spChg chg="add mod">
          <ac:chgData name="Zhao Jin" userId="cd05a825-544c-438a-9ba1-08e63db50b47" providerId="ADAL" clId="{47F51979-2E84-4B6D-8D75-5B6314554A76}" dt="2024-03-21T07:46:09.154" v="1211" actId="1036"/>
          <ac:spMkLst>
            <pc:docMk/>
            <pc:sldMk cId="1916564042" sldId="637"/>
            <ac:spMk id="10" creationId="{AD221041-7564-F268-2378-AD36EE20BC05}"/>
          </ac:spMkLst>
        </pc:spChg>
        <pc:spChg chg="mod">
          <ac:chgData name="Zhao Jin" userId="cd05a825-544c-438a-9ba1-08e63db50b47" providerId="ADAL" clId="{47F51979-2E84-4B6D-8D75-5B6314554A76}" dt="2024-03-21T07:46:01.761" v="1180" actId="20577"/>
          <ac:spMkLst>
            <pc:docMk/>
            <pc:sldMk cId="1916564042" sldId="637"/>
            <ac:spMk id="13" creationId="{00000000-0000-0000-0000-000000000000}"/>
          </ac:spMkLst>
        </pc:spChg>
        <pc:spChg chg="del">
          <ac:chgData name="Zhao Jin" userId="cd05a825-544c-438a-9ba1-08e63db50b47" providerId="ADAL" clId="{47F51979-2E84-4B6D-8D75-5B6314554A76}" dt="2024-03-21T07:41:38.597" v="876" actId="478"/>
          <ac:spMkLst>
            <pc:docMk/>
            <pc:sldMk cId="1916564042" sldId="637"/>
            <ac:spMk id="69" creationId="{F2382CE6-82FA-4AB3-92A7-7E274C3F89FD}"/>
          </ac:spMkLst>
        </pc:spChg>
        <pc:spChg chg="del">
          <ac:chgData name="Zhao Jin" userId="cd05a825-544c-438a-9ba1-08e63db50b47" providerId="ADAL" clId="{47F51979-2E84-4B6D-8D75-5B6314554A76}" dt="2024-03-21T07:41:38.597" v="876" actId="478"/>
          <ac:spMkLst>
            <pc:docMk/>
            <pc:sldMk cId="1916564042" sldId="637"/>
            <ac:spMk id="70" creationId="{1CBA1797-F87E-4AEF-B309-49140ECBA55F}"/>
          </ac:spMkLst>
        </pc:spChg>
        <pc:spChg chg="del">
          <ac:chgData name="Zhao Jin" userId="cd05a825-544c-438a-9ba1-08e63db50b47" providerId="ADAL" clId="{47F51979-2E84-4B6D-8D75-5B6314554A76}" dt="2024-03-21T07:41:38.597" v="876" actId="478"/>
          <ac:spMkLst>
            <pc:docMk/>
            <pc:sldMk cId="1916564042" sldId="637"/>
            <ac:spMk id="71" creationId="{1E5C5741-59DA-4D4C-ABD1-AAFD00BCF15A}"/>
          </ac:spMkLst>
        </pc:spChg>
        <pc:spChg chg="del">
          <ac:chgData name="Zhao Jin" userId="cd05a825-544c-438a-9ba1-08e63db50b47" providerId="ADAL" clId="{47F51979-2E84-4B6D-8D75-5B6314554A76}" dt="2024-03-21T07:41:38.597" v="876" actId="478"/>
          <ac:spMkLst>
            <pc:docMk/>
            <pc:sldMk cId="1916564042" sldId="637"/>
            <ac:spMk id="74" creationId="{17DCFF1E-C7C1-4234-9A2E-27DE8F6027BD}"/>
          </ac:spMkLst>
        </pc:spChg>
        <pc:spChg chg="del">
          <ac:chgData name="Zhao Jin" userId="cd05a825-544c-438a-9ba1-08e63db50b47" providerId="ADAL" clId="{47F51979-2E84-4B6D-8D75-5B6314554A76}" dt="2024-03-21T07:41:38.597" v="876" actId="478"/>
          <ac:spMkLst>
            <pc:docMk/>
            <pc:sldMk cId="1916564042" sldId="637"/>
            <ac:spMk id="75" creationId="{464B7307-8B9C-4DF9-A30D-13917EC95682}"/>
          </ac:spMkLst>
        </pc:spChg>
        <pc:spChg chg="add mod">
          <ac:chgData name="Zhao Jin" userId="cd05a825-544c-438a-9ba1-08e63db50b47" providerId="ADAL" clId="{47F51979-2E84-4B6D-8D75-5B6314554A76}" dt="2024-03-26T01:37:32.256" v="1696" actId="20577"/>
          <ac:spMkLst>
            <pc:docMk/>
            <pc:sldMk cId="1916564042" sldId="637"/>
            <ac:spMk id="220" creationId="{FAFFBA73-AAEB-4C10-ABCA-A7B7BA817286}"/>
          </ac:spMkLst>
        </pc:spChg>
      </pc:sldChg>
      <pc:sldChg chg="addSp delSp modSp add mod addAnim delAnim">
        <pc:chgData name="Zhao Jin" userId="cd05a825-544c-438a-9ba1-08e63db50b47" providerId="ADAL" clId="{47F51979-2E84-4B6D-8D75-5B6314554A76}" dt="2024-03-21T07:34:01.319" v="388" actId="20577"/>
        <pc:sldMkLst>
          <pc:docMk/>
          <pc:sldMk cId="1179750071" sldId="642"/>
        </pc:sldMkLst>
        <pc:spChg chg="mod">
          <ac:chgData name="Zhao Jin" userId="cd05a825-544c-438a-9ba1-08e63db50b47" providerId="ADAL" clId="{47F51979-2E84-4B6D-8D75-5B6314554A76}" dt="2024-03-18T06:13:55.921" v="2"/>
          <ac:spMkLst>
            <pc:docMk/>
            <pc:sldMk cId="1179750071" sldId="642"/>
            <ac:spMk id="3" creationId="{4ADE60CC-D92B-461A-5D52-AF3DA012E8CA}"/>
          </ac:spMkLst>
        </pc:spChg>
        <pc:spChg chg="add del mod">
          <ac:chgData name="Zhao Jin" userId="cd05a825-544c-438a-9ba1-08e63db50b47" providerId="ADAL" clId="{47F51979-2E84-4B6D-8D75-5B6314554A76}" dt="2024-03-21T07:31:23.838" v="87" actId="478"/>
          <ac:spMkLst>
            <pc:docMk/>
            <pc:sldMk cId="1179750071" sldId="642"/>
            <ac:spMk id="5" creationId="{F6DAA014-3D6D-DE29-95A2-EE6B05507791}"/>
          </ac:spMkLst>
        </pc:spChg>
        <pc:spChg chg="add del mod">
          <ac:chgData name="Zhao Jin" userId="cd05a825-544c-438a-9ba1-08e63db50b47" providerId="ADAL" clId="{47F51979-2E84-4B6D-8D75-5B6314554A76}" dt="2024-03-21T07:31:23.838" v="87" actId="478"/>
          <ac:spMkLst>
            <pc:docMk/>
            <pc:sldMk cId="1179750071" sldId="642"/>
            <ac:spMk id="7" creationId="{8FC1CF63-7B2A-1D3C-6909-FD9358212948}"/>
          </ac:spMkLst>
        </pc:spChg>
        <pc:spChg chg="add del mod">
          <ac:chgData name="Zhao Jin" userId="cd05a825-544c-438a-9ba1-08e63db50b47" providerId="ADAL" clId="{47F51979-2E84-4B6D-8D75-5B6314554A76}" dt="2024-03-21T07:34:01.319" v="388" actId="20577"/>
          <ac:spMkLst>
            <pc:docMk/>
            <pc:sldMk cId="1179750071" sldId="642"/>
            <ac:spMk id="8" creationId="{00000000-0000-0000-0000-000000000000}"/>
          </ac:spMkLst>
        </pc:spChg>
        <pc:spChg chg="add mod">
          <ac:chgData name="Zhao Jin" userId="cd05a825-544c-438a-9ba1-08e63db50b47" providerId="ADAL" clId="{47F51979-2E84-4B6D-8D75-5B6314554A76}" dt="2024-03-21T07:31:19.004" v="81" actId="20577"/>
          <ac:spMkLst>
            <pc:docMk/>
            <pc:sldMk cId="1179750071" sldId="642"/>
            <ac:spMk id="9" creationId="{0228934B-7702-90E0-E29E-1AA7ACE4A870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0" creationId="{B7EF9A71-F490-680A-B835-491788E822D7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1" creationId="{4125EEF5-3F09-5C2F-3310-B686BCB71AA7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2" creationId="{96705607-091A-39CC-435A-7913CB4DBB65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3" creationId="{863EB5F2-129A-9856-1BFF-BCD66F0516F4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4" creationId="{5747590F-3B11-BF44-5531-F5BF57F38D97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5" creationId="{7F932CAC-519D-54AF-19EE-9DB201B0C33B}"/>
          </ac:spMkLst>
        </pc:spChg>
        <pc:spChg chg="add del">
          <ac:chgData name="Zhao Jin" userId="cd05a825-544c-438a-9ba1-08e63db50b47" providerId="ADAL" clId="{47F51979-2E84-4B6D-8D75-5B6314554A76}" dt="2024-03-21T07:31:27.657" v="88" actId="478"/>
          <ac:spMkLst>
            <pc:docMk/>
            <pc:sldMk cId="1179750071" sldId="642"/>
            <ac:spMk id="16" creationId="{4F21EA87-6702-4532-BBFE-929F69F022C5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7" creationId="{3627EE9B-A824-F8B5-4E08-C9176E94E164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8" creationId="{8B3A267E-8EE1-7403-0B91-DDE57C2B7560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19" creationId="{00940496-3EDC-1DFF-6438-513E4DD72F55}"/>
          </ac:spMkLst>
        </pc:spChg>
        <pc:spChg chg="add mod">
          <ac:chgData name="Zhao Jin" userId="cd05a825-544c-438a-9ba1-08e63db50b47" providerId="ADAL" clId="{47F51979-2E84-4B6D-8D75-5B6314554A76}" dt="2024-03-21T07:30:17.887" v="66"/>
          <ac:spMkLst>
            <pc:docMk/>
            <pc:sldMk cId="1179750071" sldId="642"/>
            <ac:spMk id="20" creationId="{3D2756AC-D0F6-6CE9-F7A7-353D02E07E78}"/>
          </ac:spMkLst>
        </pc:spChg>
        <pc:spChg chg="add mod">
          <ac:chgData name="Zhao Jin" userId="cd05a825-544c-438a-9ba1-08e63db50b47" providerId="ADAL" clId="{47F51979-2E84-4B6D-8D75-5B6314554A76}" dt="2024-03-21T07:30:27.622" v="68"/>
          <ac:spMkLst>
            <pc:docMk/>
            <pc:sldMk cId="1179750071" sldId="642"/>
            <ac:spMk id="21" creationId="{E7751476-E7BF-AE53-403C-A5517265273C}"/>
          </ac:spMkLst>
        </pc:spChg>
        <pc:spChg chg="add mod">
          <ac:chgData name="Zhao Jin" userId="cd05a825-544c-438a-9ba1-08e63db50b47" providerId="ADAL" clId="{47F51979-2E84-4B6D-8D75-5B6314554A76}" dt="2024-03-21T07:30:27.622" v="68"/>
          <ac:spMkLst>
            <pc:docMk/>
            <pc:sldMk cId="1179750071" sldId="642"/>
            <ac:spMk id="22" creationId="{125678FB-ADC9-5BDC-5393-B8D5BEF6BD66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27" creationId="{93A49DCC-9881-57C2-8B35-87A41C4667D2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28" creationId="{606DD33B-6390-3F6E-F76D-5EE2848B6A75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29" creationId="{A7341841-2B3D-1A1B-28C1-6F699FF3A1A3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0" creationId="{42FCDF09-26FB-D394-1EFB-894F0CEFD9AD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1" creationId="{205B967D-CB4D-9FCB-BAB9-7685A002DEA2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2" creationId="{83F82956-9260-4DCD-1589-970841C1DD23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3" creationId="{90883BB0-EAE2-362B-057B-ECCB723D2BE5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4" creationId="{AE8B49EB-A9A6-3F87-4E38-F10B9651E4E0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5" creationId="{B364D1E8-4FBF-3E45-D944-739DF071794D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6" creationId="{234B0562-F8AC-A0DD-CC50-8A1EC9F7C2F7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7" creationId="{694E1024-EBF6-890B-60EB-0190998141E0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8" creationId="{28628641-C504-7565-0B6F-A9DB092EF040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39" creationId="{E1599850-BD4D-FE3B-C9DC-DE99442791C0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0" creationId="{25000232-5042-CF29-7615-134F9A1BB80D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1" creationId="{19E5CE5B-5D0C-CABE-6945-18639A94E57A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2" creationId="{E4AC51CB-9DC8-C70B-1FA1-725E8B0A4D6F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3" creationId="{10DBB0E6-8739-E0FD-611F-63D3E1DCC040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4" creationId="{635BCBAB-B4B7-E823-5AE3-35C0C2930DA5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5" creationId="{8C7447FB-5D69-8137-466E-57BE9927CEE0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6" creationId="{CD00CD65-B98C-E1C5-117C-7BBBBEF381C3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7" creationId="{E6E8CE79-C42D-3069-C502-7CB164EEF6CE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8" creationId="{0B6CAF83-AAE9-97FF-6CEA-2B96642118D2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49" creationId="{B4C86C74-DA6D-D67F-164C-2D80EBB675D5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0" creationId="{7A4D3453-FA9F-669F-CBDB-8E0917339D9B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1" creationId="{42909D8D-91FB-534C-D972-EE927E48CD61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2" creationId="{458119FA-A221-3513-AEFB-F285554BA656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3" creationId="{34B03733-CAA0-0AB3-EB9B-FF2EC32E3245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4" creationId="{AE381D70-8FDC-B90C-4FB9-1FBC4258799E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5" creationId="{875B0BDF-FF27-06E0-99B4-0372078A21F5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6" creationId="{D2A70B4E-D366-EA4F-A3E1-44865FA19171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7" creationId="{EA4ED867-BFB7-2BDF-FBB8-783466D6212D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8" creationId="{C7B7ACD0-8005-3B29-92AC-01B23EC0A7BA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59" creationId="{0A3F2D62-02A1-6E35-C844-D21330BFD7ED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60" creationId="{1F1EFF94-E0EE-E6C8-7BED-5AA8E8556616}"/>
          </ac:spMkLst>
        </pc:spChg>
        <pc:spChg chg="mod">
          <ac:chgData name="Zhao Jin" userId="cd05a825-544c-438a-9ba1-08e63db50b47" providerId="ADAL" clId="{47F51979-2E84-4B6D-8D75-5B6314554A76}" dt="2024-03-21T07:30:26.560" v="67"/>
          <ac:spMkLst>
            <pc:docMk/>
            <pc:sldMk cId="1179750071" sldId="642"/>
            <ac:spMk id="61" creationId="{A3F4C0F0-59BF-05DD-D6C9-7EDA4F7F85EC}"/>
          </ac:spMkLst>
        </pc:spChg>
        <pc:spChg chg="add del mod">
          <ac:chgData name="Zhao Jin" userId="cd05a825-544c-438a-9ba1-08e63db50b47" providerId="ADAL" clId="{47F51979-2E84-4B6D-8D75-5B6314554A76}" dt="2024-03-21T07:32:03.305" v="117" actId="6549"/>
          <ac:spMkLst>
            <pc:docMk/>
            <pc:sldMk cId="1179750071" sldId="642"/>
            <ac:spMk id="14338" creationId="{00000000-0000-0000-0000-000000000000}"/>
          </ac:spMkLst>
        </pc:spChg>
        <pc:grpChg chg="add mod">
          <ac:chgData name="Zhao Jin" userId="cd05a825-544c-438a-9ba1-08e63db50b47" providerId="ADAL" clId="{47F51979-2E84-4B6D-8D75-5B6314554A76}" dt="2024-03-21T07:30:26.560" v="67"/>
          <ac:grpSpMkLst>
            <pc:docMk/>
            <pc:sldMk cId="1179750071" sldId="642"/>
            <ac:grpSpMk id="23" creationId="{629F89C9-45FE-7137-1EC3-DA7B8AD7BBBC}"/>
          </ac:grpSpMkLst>
        </pc:grpChg>
        <pc:grpChg chg="mod">
          <ac:chgData name="Zhao Jin" userId="cd05a825-544c-438a-9ba1-08e63db50b47" providerId="ADAL" clId="{47F51979-2E84-4B6D-8D75-5B6314554A76}" dt="2024-03-21T07:30:26.560" v="67"/>
          <ac:grpSpMkLst>
            <pc:docMk/>
            <pc:sldMk cId="1179750071" sldId="642"/>
            <ac:grpSpMk id="24" creationId="{76E5AC01-86F3-F833-FED1-4FD318BE12D8}"/>
          </ac:grpSpMkLst>
        </pc:grpChg>
        <pc:grpChg chg="mod">
          <ac:chgData name="Zhao Jin" userId="cd05a825-544c-438a-9ba1-08e63db50b47" providerId="ADAL" clId="{47F51979-2E84-4B6D-8D75-5B6314554A76}" dt="2024-03-21T07:30:26.560" v="67"/>
          <ac:grpSpMkLst>
            <pc:docMk/>
            <pc:sldMk cId="1179750071" sldId="642"/>
            <ac:grpSpMk id="25" creationId="{D265E076-8301-F0C4-3604-069E681392D5}"/>
          </ac:grpSpMkLst>
        </pc:grpChg>
        <pc:grpChg chg="mod">
          <ac:chgData name="Zhao Jin" userId="cd05a825-544c-438a-9ba1-08e63db50b47" providerId="ADAL" clId="{47F51979-2E84-4B6D-8D75-5B6314554A76}" dt="2024-03-21T07:30:26.560" v="67"/>
          <ac:grpSpMkLst>
            <pc:docMk/>
            <pc:sldMk cId="1179750071" sldId="642"/>
            <ac:grpSpMk id="26" creationId="{13E5A94D-8DA1-D233-B5C5-0FFC9EC8AEB6}"/>
          </ac:grpSpMkLst>
        </pc:grpChg>
      </pc:sldChg>
      <pc:sldChg chg="addSp delSp modSp add del mod delAnim">
        <pc:chgData name="Zhao Jin" userId="cd05a825-544c-438a-9ba1-08e63db50b47" providerId="ADAL" clId="{47F51979-2E84-4B6D-8D75-5B6314554A76}" dt="2024-03-21T07:34:06.871" v="389" actId="47"/>
        <pc:sldMkLst>
          <pc:docMk/>
          <pc:sldMk cId="723901272" sldId="643"/>
        </pc:sldMkLst>
        <pc:spChg chg="mod">
          <ac:chgData name="Zhao Jin" userId="cd05a825-544c-438a-9ba1-08e63db50b47" providerId="ADAL" clId="{47F51979-2E84-4B6D-8D75-5B6314554A76}" dt="2024-03-18T06:13:55.921" v="2"/>
          <ac:spMkLst>
            <pc:docMk/>
            <pc:sldMk cId="723901272" sldId="643"/>
            <ac:spMk id="3" creationId="{A1BDEE96-2998-1851-8987-C445DB817DC2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4" creationId="{46D935E0-5ECB-4581-36FA-5B4AE7254823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5" creationId="{BDC1125F-362D-37F9-711F-C08953A08010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6" creationId="{27B3576E-33F2-6A2A-B4FD-F6F7EC7ACC05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7" creationId="{03A0DD19-1EA3-2E7D-93F4-C96DE631FF96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9" creationId="{95A5B229-1BA0-9F95-C656-91105625FA1B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10" creationId="{B57A0096-DEDA-F7EE-3CA0-1336710B4B14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12" creationId="{E2E98566-A354-23B4-0BFC-7426A36A4D82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13" creationId="{A50B3E19-4DA7-438D-917E-EFF23F09F022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14" creationId="{BC2D1119-A824-F436-8357-1059AB9C8855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15" creationId="{9CF24F22-2EFB-E049-4328-C31BC7A08E6B}"/>
          </ac:spMkLst>
        </pc:spChg>
        <pc:spChg chg="add mod">
          <ac:chgData name="Zhao Jin" userId="cd05a825-544c-438a-9ba1-08e63db50b47" providerId="ADAL" clId="{47F51979-2E84-4B6D-8D75-5B6314554A76}" dt="2024-03-21T07:29:08.521" v="62"/>
          <ac:spMkLst>
            <pc:docMk/>
            <pc:sldMk cId="723901272" sldId="643"/>
            <ac:spMk id="16" creationId="{BAD866FF-6703-80ED-F7B7-0F7C247772CF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24" creationId="{1FF96A38-987C-4C97-AB5A-73E1E22BD429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25" creationId="{C86764DB-3C24-4821-93F4-AD6F9E8789E3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26" creationId="{3C1F942C-0A84-410E-B22C-3095ABAC9B4D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27" creationId="{125A92CA-7019-47E4-8517-3B82F7C7A516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28" creationId="{66D35F89-9AF1-4DF1-8FFE-6733BCD97B51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29" creationId="{F8803FEC-36F7-405B-A6B6-66CED66EB1A2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30" creationId="{8B8F3DBF-39EA-4D02-8E85-31E9FC9C1867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31" creationId="{34812930-20AB-4D9E-9287-AD26D5F93130}"/>
          </ac:spMkLst>
        </pc:spChg>
        <pc:spChg chg="del mod">
          <ac:chgData name="Zhao Jin" userId="cd05a825-544c-438a-9ba1-08e63db50b47" providerId="ADAL" clId="{47F51979-2E84-4B6D-8D75-5B6314554A76}" dt="2024-03-21T07:29:07.405" v="61" actId="478"/>
          <ac:spMkLst>
            <pc:docMk/>
            <pc:sldMk cId="723901272" sldId="643"/>
            <ac:spMk id="32" creationId="{EF8FF0DC-131C-4D99-A560-45D6E381C8F3}"/>
          </ac:spMkLst>
        </pc:spChg>
      </pc:sldChg>
      <pc:sldChg chg="modSp add del">
        <pc:chgData name="Zhao Jin" userId="cd05a825-544c-438a-9ba1-08e63db50b47" providerId="ADAL" clId="{47F51979-2E84-4B6D-8D75-5B6314554A76}" dt="2024-03-21T07:34:08.049" v="390" actId="47"/>
        <pc:sldMkLst>
          <pc:docMk/>
          <pc:sldMk cId="1514327557" sldId="644"/>
        </pc:sldMkLst>
        <pc:spChg chg="mod">
          <ac:chgData name="Zhao Jin" userId="cd05a825-544c-438a-9ba1-08e63db50b47" providerId="ADAL" clId="{47F51979-2E84-4B6D-8D75-5B6314554A76}" dt="2024-03-18T06:13:55.921" v="2"/>
          <ac:spMkLst>
            <pc:docMk/>
            <pc:sldMk cId="1514327557" sldId="644"/>
            <ac:spMk id="4" creationId="{578D22BE-3567-A263-1227-3E33BBE988CA}"/>
          </ac:spMkLst>
        </pc:spChg>
      </pc:sldChg>
      <pc:sldChg chg="addSp delSp modSp add mod">
        <pc:chgData name="Zhao Jin" userId="cd05a825-544c-438a-9ba1-08e63db50b47" providerId="ADAL" clId="{47F51979-2E84-4B6D-8D75-5B6314554A76}" dt="2024-03-26T01:38:31.365" v="1852" actId="20577"/>
        <pc:sldMkLst>
          <pc:docMk/>
          <pc:sldMk cId="2535690228" sldId="644"/>
        </pc:sldMkLst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3" creationId="{68B17616-6AD3-512B-A578-A8549B4ED836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4" creationId="{6F771720-4760-BCAA-F602-7D17575D9495}"/>
          </ac:spMkLst>
        </pc:spChg>
        <pc:spChg chg="del mod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4" creationId="{B695DB90-A774-B7BB-1F7B-DBC55FEE0EF3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5" creationId="{5F355CDB-7E0B-C5C0-7C75-145ADDB08325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5" creationId="{F9605C49-0532-0C61-2830-775EB3A29C1F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6" creationId="{8DBB4729-A335-045D-BE8A-D9D89A18189E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6" creationId="{BAAF8AA1-931E-E0EE-1C4C-0C341FD3902E}"/>
          </ac:spMkLst>
        </pc:spChg>
        <pc:spChg chg="mod">
          <ac:chgData name="Zhao Jin" userId="cd05a825-544c-438a-9ba1-08e63db50b47" providerId="ADAL" clId="{47F51979-2E84-4B6D-8D75-5B6314554A76}" dt="2024-03-21T07:41:05.966" v="856"/>
          <ac:spMkLst>
            <pc:docMk/>
            <pc:sldMk cId="2535690228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47F51979-2E84-4B6D-8D75-5B6314554A76}" dt="2024-03-26T01:38:31.365" v="1852" actId="20577"/>
          <ac:spMkLst>
            <pc:docMk/>
            <pc:sldMk cId="2535690228" sldId="644"/>
            <ac:spMk id="8" creationId="{00000000-0000-0000-0000-000000000000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9" creationId="{06C3558C-F82E-A66B-3009-66EDD32523CE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10" creationId="{A3F659E4-A079-B763-0595-50758EBA304D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10" creationId="{D9C57781-4336-573D-C913-933EB0DD2169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11" creationId="{FA8C9829-A2CA-C391-1D93-301EAD4AD4CD}"/>
          </ac:spMkLst>
        </pc:spChg>
        <pc:spChg chg="del">
          <ac:chgData name="Zhao Jin" userId="cd05a825-544c-438a-9ba1-08e63db50b47" providerId="ADAL" clId="{47F51979-2E84-4B6D-8D75-5B6314554A76}" dt="2024-03-26T01:34:04.948" v="1445" actId="478"/>
          <ac:spMkLst>
            <pc:docMk/>
            <pc:sldMk cId="2535690228" sldId="644"/>
            <ac:spMk id="12" creationId="{00000000-0000-0000-0000-000000000000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14" creationId="{3B70FE07-2B01-893B-071C-862536951384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14" creationId="{A1DDAF46-68C1-F87F-788C-80E5DEE1A945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15" creationId="{7F57B991-F6B2-9453-A5E4-6BFC42CD4441}"/>
          </ac:spMkLst>
        </pc:spChg>
        <pc:spChg chg="add mod">
          <ac:chgData name="Zhao Jin" userId="cd05a825-544c-438a-9ba1-08e63db50b47" providerId="ADAL" clId="{47F51979-2E84-4B6D-8D75-5B6314554A76}" dt="2024-03-26T01:34:39.151" v="1449"/>
          <ac:spMkLst>
            <pc:docMk/>
            <pc:sldMk cId="2535690228" sldId="644"/>
            <ac:spMk id="15" creationId="{F985CC01-2576-42B9-9D7B-79704E332D04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16" creationId="{B3EFFC35-C22E-1F28-B2D8-95E8604ECB6C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17" creationId="{B5A1119D-032C-949E-3CBD-BE4208A1CF79}"/>
          </ac:spMkLst>
        </pc:spChg>
        <pc:spChg chg="del">
          <ac:chgData name="Zhao Jin" userId="cd05a825-544c-438a-9ba1-08e63db50b47" providerId="ADAL" clId="{47F51979-2E84-4B6D-8D75-5B6314554A76}" dt="2024-03-21T07:36:10.685" v="402" actId="478"/>
          <ac:spMkLst>
            <pc:docMk/>
            <pc:sldMk cId="2535690228" sldId="644"/>
            <ac:spMk id="18" creationId="{F94BA553-7FD8-CC1F-CFB0-D9D1FFF7D148}"/>
          </ac:spMkLst>
        </pc:spChg>
        <pc:picChg chg="add del mod">
          <ac:chgData name="Zhao Jin" userId="cd05a825-544c-438a-9ba1-08e63db50b47" providerId="ADAL" clId="{47F51979-2E84-4B6D-8D75-5B6314554A76}" dt="2024-03-21T07:37:08.658" v="406" actId="478"/>
          <ac:picMkLst>
            <pc:docMk/>
            <pc:sldMk cId="2535690228" sldId="644"/>
            <ac:picMk id="9" creationId="{BCB0DD9B-FC39-3DC2-4123-92B78C2CC9DA}"/>
          </ac:picMkLst>
        </pc:picChg>
        <pc:picChg chg="add del mod">
          <ac:chgData name="Zhao Jin" userId="cd05a825-544c-438a-9ba1-08e63db50b47" providerId="ADAL" clId="{47F51979-2E84-4B6D-8D75-5B6314554A76}" dt="2024-03-26T01:34:38.152" v="1448" actId="478"/>
          <ac:picMkLst>
            <pc:docMk/>
            <pc:sldMk cId="2535690228" sldId="644"/>
            <ac:picMk id="13" creationId="{A021CCEE-AFFC-D91A-016B-A02025A0A2DA}"/>
          </ac:picMkLst>
        </pc:picChg>
      </pc:sldChg>
      <pc:sldChg chg="modSp add del">
        <pc:chgData name="Zhao Jin" userId="cd05a825-544c-438a-9ba1-08e63db50b47" providerId="ADAL" clId="{47F51979-2E84-4B6D-8D75-5B6314554A76}" dt="2024-03-21T07:27:51.530" v="8" actId="47"/>
        <pc:sldMkLst>
          <pc:docMk/>
          <pc:sldMk cId="1862784809" sldId="645"/>
        </pc:sldMkLst>
        <pc:spChg chg="mod">
          <ac:chgData name="Zhao Jin" userId="cd05a825-544c-438a-9ba1-08e63db50b47" providerId="ADAL" clId="{47F51979-2E84-4B6D-8D75-5B6314554A76}" dt="2024-03-18T06:13:55.921" v="2"/>
          <ac:spMkLst>
            <pc:docMk/>
            <pc:sldMk cId="1862784809" sldId="645"/>
            <ac:spMk id="3" creationId="{FA21CD2E-CD50-75BD-B08C-7F79EC4627CA}"/>
          </ac:spMkLst>
        </pc:spChg>
      </pc:sldChg>
      <pc:sldChg chg="modSp del mod">
        <pc:chgData name="Zhao Jin" userId="cd05a825-544c-438a-9ba1-08e63db50b47" providerId="ADAL" clId="{47F51979-2E84-4B6D-8D75-5B6314554A76}" dt="2024-03-21T07:41:44.127" v="878" actId="47"/>
        <pc:sldMkLst>
          <pc:docMk/>
          <pc:sldMk cId="3504527826" sldId="646"/>
        </pc:sldMkLst>
        <pc:spChg chg="mod">
          <ac:chgData name="Zhao Jin" userId="cd05a825-544c-438a-9ba1-08e63db50b47" providerId="ADAL" clId="{47F51979-2E84-4B6D-8D75-5B6314554A76}" dt="2024-03-18T06:14:08.442" v="4" actId="404"/>
          <ac:spMkLst>
            <pc:docMk/>
            <pc:sldMk cId="3504527826" sldId="646"/>
            <ac:spMk id="3" creationId="{B2447C21-D08A-9B55-A039-EE4DF3C9D32D}"/>
          </ac:spMkLst>
        </pc:spChg>
      </pc:sldChg>
      <pc:sldChg chg="addSp delSp modSp del mod">
        <pc:chgData name="Zhao Jin" userId="cd05a825-544c-438a-9ba1-08e63db50b47" providerId="ADAL" clId="{47F51979-2E84-4B6D-8D75-5B6314554A76}" dt="2024-03-21T07:46:22.325" v="1246" actId="47"/>
        <pc:sldMkLst>
          <pc:docMk/>
          <pc:sldMk cId="3615520278" sldId="648"/>
        </pc:sldMkLst>
        <pc:spChg chg="mod">
          <ac:chgData name="Zhao Jin" userId="cd05a825-544c-438a-9ba1-08e63db50b47" providerId="ADAL" clId="{47F51979-2E84-4B6D-8D75-5B6314554A76}" dt="2024-03-18T06:14:11.120" v="5" actId="404"/>
          <ac:spMkLst>
            <pc:docMk/>
            <pc:sldMk cId="3615520278" sldId="648"/>
            <ac:spMk id="3" creationId="{99710EC2-B2DE-CD8A-8249-86C45B9F8CEF}"/>
          </ac:spMkLst>
        </pc:spChg>
        <pc:spChg chg="add del mod">
          <ac:chgData name="Zhao Jin" userId="cd05a825-544c-438a-9ba1-08e63db50b47" providerId="ADAL" clId="{47F51979-2E84-4B6D-8D75-5B6314554A76}" dt="2024-03-21T07:45:41.808" v="1170" actId="21"/>
          <ac:spMkLst>
            <pc:docMk/>
            <pc:sldMk cId="3615520278" sldId="648"/>
            <ac:spMk id="4" creationId="{D36E2C7B-46BA-85F7-1ED5-2A688979468A}"/>
          </ac:spMkLst>
        </pc:spChg>
        <pc:spChg chg="add del mod">
          <ac:chgData name="Zhao Jin" userId="cd05a825-544c-438a-9ba1-08e63db50b47" providerId="ADAL" clId="{47F51979-2E84-4B6D-8D75-5B6314554A76}" dt="2024-03-21T07:45:41.808" v="1170" actId="21"/>
          <ac:spMkLst>
            <pc:docMk/>
            <pc:sldMk cId="3615520278" sldId="648"/>
            <ac:spMk id="5" creationId="{B1740EE6-AF79-E946-FFD2-0784EED066B8}"/>
          </ac:spMkLst>
        </pc:spChg>
        <pc:spChg chg="add del mod">
          <ac:chgData name="Zhao Jin" userId="cd05a825-544c-438a-9ba1-08e63db50b47" providerId="ADAL" clId="{47F51979-2E84-4B6D-8D75-5B6314554A76}" dt="2024-03-21T07:45:41.808" v="1170" actId="21"/>
          <ac:spMkLst>
            <pc:docMk/>
            <pc:sldMk cId="3615520278" sldId="648"/>
            <ac:spMk id="6" creationId="{F1BB2C5B-BB35-1949-06B8-6C644C7F6D16}"/>
          </ac:spMkLst>
        </pc:spChg>
        <pc:spChg chg="del">
          <ac:chgData name="Zhao Jin" userId="cd05a825-544c-438a-9ba1-08e63db50b47" providerId="ADAL" clId="{47F51979-2E84-4B6D-8D75-5B6314554A76}" dt="2024-03-21T07:43:19.279" v="1023" actId="21"/>
          <ac:spMkLst>
            <pc:docMk/>
            <pc:sldMk cId="3615520278" sldId="648"/>
            <ac:spMk id="220" creationId="{FAFFBA73-AAEB-4C10-ABCA-A7B7BA817286}"/>
          </ac:spMkLst>
        </pc:spChg>
      </pc:sldChg>
      <pc:sldChg chg="modSp del mod">
        <pc:chgData name="Zhao Jin" userId="cd05a825-544c-438a-9ba1-08e63db50b47" providerId="ADAL" clId="{47F51979-2E84-4B6D-8D75-5B6314554A76}" dt="2024-03-21T07:45:29.534" v="1166" actId="47"/>
        <pc:sldMkLst>
          <pc:docMk/>
          <pc:sldMk cId="310617255" sldId="650"/>
        </pc:sldMkLst>
        <pc:spChg chg="mod">
          <ac:chgData name="Zhao Jin" userId="cd05a825-544c-438a-9ba1-08e63db50b47" providerId="ADAL" clId="{47F51979-2E84-4B6D-8D75-5B6314554A76}" dt="2024-03-18T06:14:14.520" v="6" actId="404"/>
          <ac:spMkLst>
            <pc:docMk/>
            <pc:sldMk cId="310617255" sldId="650"/>
            <ac:spMk id="3" creationId="{4D6A07CE-47D1-AF58-BBCD-302EB7D55B93}"/>
          </ac:spMkLst>
        </pc:spChg>
      </pc:sldChg>
      <pc:sldChg chg="modSp add del">
        <pc:chgData name="Zhao Jin" userId="cd05a825-544c-438a-9ba1-08e63db50b47" providerId="ADAL" clId="{47F51979-2E84-4B6D-8D75-5B6314554A76}" dt="2024-03-21T07:34:06.871" v="389" actId="47"/>
        <pc:sldMkLst>
          <pc:docMk/>
          <pc:sldMk cId="3737971943" sldId="651"/>
        </pc:sldMkLst>
        <pc:spChg chg="mod">
          <ac:chgData name="Zhao Jin" userId="cd05a825-544c-438a-9ba1-08e63db50b47" providerId="ADAL" clId="{47F51979-2E84-4B6D-8D75-5B6314554A76}" dt="2024-03-18T06:13:55.921" v="2"/>
          <ac:spMkLst>
            <pc:docMk/>
            <pc:sldMk cId="3737971943" sldId="651"/>
            <ac:spMk id="3" creationId="{8BBD5E60-CDCB-14C3-508E-3C9BDA170D92}"/>
          </ac:spMkLst>
        </pc:spChg>
      </pc:sldChg>
      <pc:sldChg chg="addSp delSp add del mod">
        <pc:chgData name="Zhao Jin" userId="cd05a825-544c-438a-9ba1-08e63db50b47" providerId="ADAL" clId="{47F51979-2E84-4B6D-8D75-5B6314554A76}" dt="2024-03-21T07:31:19.816" v="84"/>
        <pc:sldMkLst>
          <pc:docMk/>
          <pc:sldMk cId="2230761952" sldId="652"/>
        </pc:sldMkLst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1" creationId="{4125EEF5-3F09-5C2F-3310-B686BCB71AA7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2" creationId="{96705607-091A-39CC-435A-7913CB4DBB65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3" creationId="{863EB5F2-129A-9856-1BFF-BCD66F0516F4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4" creationId="{5747590F-3B11-BF44-5531-F5BF57F38D97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5" creationId="{7F932CAC-519D-54AF-19EE-9DB201B0C33B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7" creationId="{3627EE9B-A824-F8B5-4E08-C9176E94E164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8" creationId="{8B3A267E-8EE1-7403-0B91-DDE57C2B7560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19" creationId="{00940496-3EDC-1DFF-6438-513E4DD72F55}"/>
          </ac:spMkLst>
        </pc:spChg>
        <pc:spChg chg="add del">
          <ac:chgData name="Zhao Jin" userId="cd05a825-544c-438a-9ba1-08e63db50b47" providerId="ADAL" clId="{47F51979-2E84-4B6D-8D75-5B6314554A76}" dt="2024-03-21T07:31:19.464" v="83" actId="478"/>
          <ac:spMkLst>
            <pc:docMk/>
            <pc:sldMk cId="2230761952" sldId="652"/>
            <ac:spMk id="20" creationId="{3D2756AC-D0F6-6CE9-F7A7-353D02E07E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771FC7E-373E-8B36-6CDD-D927C99D4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6C65A-E3C3-C857-6492-64C960D82D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Types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Syntax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Declaration / allocation / initialization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 of 2D arrays in conditional statements, loops, functions…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60164C-BC37-3901-C124-53E659D6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E60CC-D92B-461A-5D52-AF3DA012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 empty, 1  taken by player 1, 2  taken by player 2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Did player 1 win?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Read input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Check whether player 1 won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Print output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many different logic can you think of?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have you learnt from the </a:t>
            </a:r>
            <a:r>
              <a:rPr lang="en-US"/>
              <a:t>programming exercises?</a:t>
            </a: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B17616-6AD3-512B-A578-A8549B4ED836}"/>
              </a:ext>
            </a:extLst>
          </p:cNvPr>
          <p:cNvSpPr/>
          <p:nvPr/>
        </p:nvSpPr>
        <p:spPr>
          <a:xfrm>
            <a:off x="1081812" y="206217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71720-4760-BCAA-F602-7D17575D9495}"/>
              </a:ext>
            </a:extLst>
          </p:cNvPr>
          <p:cNvSpPr/>
          <p:nvPr/>
        </p:nvSpPr>
        <p:spPr>
          <a:xfrm>
            <a:off x="1081811" y="251423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55CDB-7E0B-C5C0-7C75-145ADDB08325}"/>
              </a:ext>
            </a:extLst>
          </p:cNvPr>
          <p:cNvSpPr/>
          <p:nvPr/>
        </p:nvSpPr>
        <p:spPr>
          <a:xfrm>
            <a:off x="1544148" y="251423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F8AA1-931E-E0EE-1C4C-0C341FD3902E}"/>
              </a:ext>
            </a:extLst>
          </p:cNvPr>
          <p:cNvSpPr/>
          <p:nvPr/>
        </p:nvSpPr>
        <p:spPr>
          <a:xfrm>
            <a:off x="1081811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3558C-F82E-A66B-3009-66EDD32523CE}"/>
              </a:ext>
            </a:extLst>
          </p:cNvPr>
          <p:cNvSpPr/>
          <p:nvPr/>
        </p:nvSpPr>
        <p:spPr>
          <a:xfrm>
            <a:off x="1544147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57781-4336-573D-C913-933EB0DD2169}"/>
              </a:ext>
            </a:extLst>
          </p:cNvPr>
          <p:cNvSpPr/>
          <p:nvPr/>
        </p:nvSpPr>
        <p:spPr>
          <a:xfrm>
            <a:off x="2006484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C9829-A2CA-C391-1D93-301EAD4AD4CD}"/>
              </a:ext>
            </a:extLst>
          </p:cNvPr>
          <p:cNvSpPr/>
          <p:nvPr/>
        </p:nvSpPr>
        <p:spPr>
          <a:xfrm>
            <a:off x="1542017" y="206216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0FE07-2B01-893B-071C-862536951384}"/>
              </a:ext>
            </a:extLst>
          </p:cNvPr>
          <p:cNvSpPr/>
          <p:nvPr/>
        </p:nvSpPr>
        <p:spPr>
          <a:xfrm>
            <a:off x="2002172" y="206216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5CC01-2576-42B9-9D7B-79704E332D04}"/>
              </a:ext>
            </a:extLst>
          </p:cNvPr>
          <p:cNvSpPr/>
          <p:nvPr/>
        </p:nvSpPr>
        <p:spPr>
          <a:xfrm>
            <a:off x="2002171" y="251901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56902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47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Avoid redundant / repeated work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Use an efficient algorithm as quantified by time complexity (esp. in the worst-case scenario)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FD6B0-A335-5462-4DBA-542CA63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B813-0142-1014-E0B6-D2080BC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2FBCA0-2089-37A3-21BE-3165D82258C6}"/>
                  </a:ext>
                </a:extLst>
              </p:cNvPr>
              <p:cNvSpPr txBox="1"/>
              <p:nvPr/>
            </p:nvSpPr>
            <p:spPr>
              <a:xfrm>
                <a:off x="791300" y="6006372"/>
                <a:ext cx="7017656" cy="372410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indent="-18288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</a:pPr>
                <a:r>
                  <a:rPr lang="en-GB" dirty="0"/>
                  <a:t>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2FBCA0-2089-37A3-21BE-3165D8225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0" y="6006372"/>
                <a:ext cx="7017656" cy="372410"/>
              </a:xfrm>
              <a:prstGeom prst="rect">
                <a:avLst/>
              </a:prstGeom>
              <a:blipFill>
                <a:blip r:embed="rId3"/>
                <a:stretch>
                  <a:fillRect l="-694" t="-4762" r="-607" b="-23810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994884" y="3200400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E2C7B-46BA-85F7-1ED5-2A688979468A}"/>
              </a:ext>
            </a:extLst>
          </p:cNvPr>
          <p:cNvSpPr txBox="1"/>
          <p:nvPr/>
        </p:nvSpPr>
        <p:spPr>
          <a:xfrm>
            <a:off x="4184893" y="429529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40EE6-AF79-E946-FFD2-0784EED066B8}"/>
              </a:ext>
            </a:extLst>
          </p:cNvPr>
          <p:cNvSpPr txBox="1"/>
          <p:nvPr/>
        </p:nvSpPr>
        <p:spPr>
          <a:xfrm>
            <a:off x="4184894" y="4295298"/>
            <a:ext cx="461405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2C5B-BB35-1949-06B8-6C644C7F6D16}"/>
              </a:ext>
            </a:extLst>
          </p:cNvPr>
          <p:cNvSpPr txBox="1"/>
          <p:nvPr/>
        </p:nvSpPr>
        <p:spPr>
          <a:xfrm>
            <a:off x="7231528" y="482173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21041-7564-F268-2378-AD36EE20BC05}"/>
              </a:ext>
            </a:extLst>
          </p:cNvPr>
          <p:cNvSpPr txBox="1"/>
          <p:nvPr/>
        </p:nvSpPr>
        <p:spPr>
          <a:xfrm>
            <a:off x="5106554" y="3580254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9165640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Review</a:t>
            </a:r>
            <a:r>
              <a:rPr lang="en-US" sz="4800" dirty="0"/>
              <a:t> past programming exercises.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48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/>
              <a:t>Focus on </a:t>
            </a:r>
            <a:r>
              <a:rPr lang="en-US" sz="4800" dirty="0">
                <a:solidFill>
                  <a:srgbClr val="0000FF"/>
                </a:solidFill>
              </a:rPr>
              <a:t>correctness</a:t>
            </a:r>
            <a:r>
              <a:rPr lang="en-US" sz="4800" dirty="0"/>
              <a:t> but start to think about </a:t>
            </a:r>
            <a:r>
              <a:rPr lang="en-US" sz="4800" dirty="0">
                <a:solidFill>
                  <a:srgbClr val="0000FF"/>
                </a:solidFill>
              </a:rPr>
              <a:t>efficiency</a:t>
            </a:r>
            <a:r>
              <a:rPr lang="en-US" sz="4800" dirty="0"/>
              <a:t>!</a:t>
            </a: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6EF927-3503-A7B3-7816-964F189A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53157-1461-ACFD-0FD4-BDEF7E2E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378</Words>
  <Application>Microsoft Office PowerPoint</Application>
  <PresentationFormat>On-screen Show (4:3)</PresentationFormat>
  <Paragraphs>95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2D Arrays</vt:lpstr>
      <vt:lpstr>Problem Solving with 2D arrays</vt:lpstr>
      <vt:lpstr>Good Habits for Writing Efficient Code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2024-03-26T01:40:55Z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