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6" r:id="rId4"/>
    <p:sldId id="558" r:id="rId5"/>
    <p:sldId id="559" r:id="rId6"/>
    <p:sldId id="560" r:id="rId7"/>
    <p:sldId id="526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D95CE-23CF-4DA1-9648-68B29FAF1C2E}" v="2" dt="2024-01-31T05:33:01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75" autoAdjust="0"/>
    <p:restoredTop sz="96000" autoAdjust="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CDF10B1-8D56-467F-A51C-2505A7623F4B}"/>
    <pc:docChg chg="undo custSel addSld delSld modSld modMainMaster">
      <pc:chgData name="Zhao Jin" userId="cd05a825-544c-438a-9ba1-08e63db50b47" providerId="ADAL" clId="{BCDF10B1-8D56-467F-A51C-2505A7623F4B}" dt="2021-02-15T05:03:55.788" v="1149" actId="20577"/>
      <pc:docMkLst>
        <pc:docMk/>
      </pc:docMkLst>
      <pc:sldChg chg="modSp mod">
        <pc:chgData name="Zhao Jin" userId="cd05a825-544c-438a-9ba1-08e63db50b47" providerId="ADAL" clId="{BCDF10B1-8D56-467F-A51C-2505A7623F4B}" dt="2021-02-03T09:27:45.502" v="19" actId="20577"/>
        <pc:sldMkLst>
          <pc:docMk/>
          <pc:sldMk cId="0" sldId="256"/>
        </pc:sldMkLst>
        <pc:spChg chg="mod">
          <ac:chgData name="Zhao Jin" userId="cd05a825-544c-438a-9ba1-08e63db50b47" providerId="ADAL" clId="{BCDF10B1-8D56-467F-A51C-2505A7623F4B}" dt="2021-02-03T09:27:40.253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7:45.502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CDF10B1-8D56-467F-A51C-2505A7623F4B}" dt="2021-02-03T09:49:05.774" v="1047"/>
        <pc:sldMkLst>
          <pc:docMk/>
          <pc:sldMk cId="2438607696" sldId="468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7:56.373" v="4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8:23.757" v="8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BCDF10B1-8D56-467F-A51C-2505A7623F4B}" dt="2021-02-03T09:49:05.774" v="1047"/>
        <pc:sldMkLst>
          <pc:docMk/>
          <pc:sldMk cId="1067695719" sldId="526"/>
        </pc:sldMkLst>
        <pc:spChg chg="mod">
          <ac:chgData name="Zhao Jin" userId="cd05a825-544c-438a-9ba1-08e63db50b47" providerId="ADAL" clId="{BCDF10B1-8D56-467F-A51C-2505A7623F4B}" dt="2021-02-03T09:48:46.983" v="1046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CDF10B1-8D56-467F-A51C-2505A7623F4B}" dt="2021-02-03T09:28:55.614" v="81" actId="47"/>
        <pc:sldMkLst>
          <pc:docMk/>
          <pc:sldMk cId="3226898961" sldId="552"/>
        </pc:sldMkLst>
      </pc:sldChg>
      <pc:sldChg chg="del">
        <pc:chgData name="Zhao Jin" userId="cd05a825-544c-438a-9ba1-08e63db50b47" providerId="ADAL" clId="{BCDF10B1-8D56-467F-A51C-2505A7623F4B}" dt="2021-02-03T09:28:56.099" v="82" actId="47"/>
        <pc:sldMkLst>
          <pc:docMk/>
          <pc:sldMk cId="3959984611" sldId="553"/>
        </pc:sldMkLst>
      </pc:sldChg>
      <pc:sldChg chg="del">
        <pc:chgData name="Zhao Jin" userId="cd05a825-544c-438a-9ba1-08e63db50b47" providerId="ADAL" clId="{BCDF10B1-8D56-467F-A51C-2505A7623F4B}" dt="2021-02-03T09:28:56.720" v="83" actId="47"/>
        <pc:sldMkLst>
          <pc:docMk/>
          <pc:sldMk cId="4088633470" sldId="554"/>
        </pc:sldMkLst>
      </pc:sldChg>
      <pc:sldChg chg="del">
        <pc:chgData name="Zhao Jin" userId="cd05a825-544c-438a-9ba1-08e63db50b47" providerId="ADAL" clId="{BCDF10B1-8D56-467F-A51C-2505A7623F4B}" dt="2021-02-03T09:46:53.795" v="920" actId="47"/>
        <pc:sldMkLst>
          <pc:docMk/>
          <pc:sldMk cId="4050494307" sldId="555"/>
        </pc:sldMkLst>
      </pc:sldChg>
      <pc:sldChg chg="addSp delSp modSp mod modAnim">
        <pc:chgData name="Zhao Jin" userId="cd05a825-544c-438a-9ba1-08e63db50b47" providerId="ADAL" clId="{BCDF10B1-8D56-467F-A51C-2505A7623F4B}" dt="2021-02-08T02:14:03.403" v="1144"/>
        <pc:sldMkLst>
          <pc:docMk/>
          <pc:sldMk cId="184150163" sldId="556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84150163" sldId="556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09:33:04.406" v="318" actId="14100"/>
          <ac:spMkLst>
            <pc:docMk/>
            <pc:sldMk cId="184150163" sldId="556"/>
            <ac:spMk id="8" creationId="{41BBAF68-C71F-413F-A7EC-261F0FB8050A}"/>
          </ac:spMkLst>
        </pc:spChg>
        <pc:spChg chg="add mod">
          <ac:chgData name="Zhao Jin" userId="cd05a825-544c-438a-9ba1-08e63db50b47" providerId="ADAL" clId="{BCDF10B1-8D56-467F-A51C-2505A7623F4B}" dt="2021-02-03T09:37:17.245" v="654" actId="20577"/>
          <ac:spMkLst>
            <pc:docMk/>
            <pc:sldMk cId="184150163" sldId="556"/>
            <ac:spMk id="9" creationId="{BAEA54C3-AC7A-4C3F-A769-C439E5CB21DB}"/>
          </ac:spMkLst>
        </pc:spChg>
        <pc:spChg chg="add mod">
          <ac:chgData name="Zhao Jin" userId="cd05a825-544c-438a-9ba1-08e63db50b47" providerId="ADAL" clId="{BCDF10B1-8D56-467F-A51C-2505A7623F4B}" dt="2021-02-03T09:59:58.221" v="1059" actId="20577"/>
          <ac:spMkLst>
            <pc:docMk/>
            <pc:sldMk cId="184150163" sldId="556"/>
            <ac:spMk id="10" creationId="{7FEEE74E-707B-4835-8CDC-C52DB2C8E18C}"/>
          </ac:spMkLst>
        </pc:spChg>
        <pc:spChg chg="mod">
          <ac:chgData name="Zhao Jin" userId="cd05a825-544c-438a-9ba1-08e63db50b47" providerId="ADAL" clId="{BCDF10B1-8D56-467F-A51C-2505A7623F4B}" dt="2021-02-03T09:36:08.134" v="559" actId="207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08T02:14:03.403" v="1144"/>
          <ac:spMkLst>
            <pc:docMk/>
            <pc:sldMk cId="184150163" sldId="556"/>
            <ac:spMk id="30" creationId="{C70A47A0-816F-405E-B986-DCD3BF78F602}"/>
          </ac:spMkLst>
        </pc:spChg>
        <pc:spChg chg="mod">
          <ac:chgData name="Zhao Jin" userId="cd05a825-544c-438a-9ba1-08e63db50b47" providerId="ADAL" clId="{BCDF10B1-8D56-467F-A51C-2505A7623F4B}" dt="2021-02-03T09:29:10.264" v="103" actId="20577"/>
          <ac:spMkLst>
            <pc:docMk/>
            <pc:sldMk cId="184150163" sldId="556"/>
            <ac:spMk id="14338" creationId="{00000000-0000-0000-0000-000000000000}"/>
          </ac:spMkLst>
        </pc:spChg>
        <pc:picChg chg="del">
          <ac:chgData name="Zhao Jin" userId="cd05a825-544c-438a-9ba1-08e63db50b47" providerId="ADAL" clId="{BCDF10B1-8D56-467F-A51C-2505A7623F4B}" dt="2021-02-03T09:28:59.225" v="84" actId="478"/>
          <ac:picMkLst>
            <pc:docMk/>
            <pc:sldMk cId="184150163" sldId="556"/>
            <ac:picMk id="2" creationId="{6D73691B-4B97-4B86-8C7B-28391EA29716}"/>
          </ac:picMkLst>
        </pc:picChg>
      </pc:sldChg>
      <pc:sldChg chg="del">
        <pc:chgData name="Zhao Jin" userId="cd05a825-544c-438a-9ba1-08e63db50b47" providerId="ADAL" clId="{BCDF10B1-8D56-467F-A51C-2505A7623F4B}" dt="2021-02-03T09:46:55.252" v="921" actId="47"/>
        <pc:sldMkLst>
          <pc:docMk/>
          <pc:sldMk cId="3003604107" sldId="557"/>
        </pc:sldMkLst>
      </pc:sldChg>
      <pc:sldChg chg="addSp delSp modSp add mod">
        <pc:chgData name="Zhao Jin" userId="cd05a825-544c-438a-9ba1-08e63db50b47" providerId="ADAL" clId="{BCDF10B1-8D56-467F-A51C-2505A7623F4B}" dt="2021-02-08T02:13:54.472" v="1143" actId="20577"/>
        <pc:sldMkLst>
          <pc:docMk/>
          <pc:sldMk cId="2536104531" sldId="558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2536104531" sldId="558"/>
            <ac:spMk id="7" creationId="{00000000-0000-0000-0000-000000000000}"/>
          </ac:spMkLst>
        </pc:spChg>
        <pc:spChg chg="add del">
          <ac:chgData name="Zhao Jin" userId="cd05a825-544c-438a-9ba1-08e63db50b47" providerId="ADAL" clId="{BCDF10B1-8D56-467F-A51C-2505A7623F4B}" dt="2021-02-03T09:39:58.794" v="670" actId="22"/>
          <ac:spMkLst>
            <pc:docMk/>
            <pc:sldMk cId="2536104531" sldId="558"/>
            <ac:spMk id="8" creationId="{28332E06-512C-4BAA-B361-F3D6497D4D2C}"/>
          </ac:spMkLst>
        </pc:spChg>
        <pc:spChg chg="add mod">
          <ac:chgData name="Zhao Jin" userId="cd05a825-544c-438a-9ba1-08e63db50b47" providerId="ADAL" clId="{BCDF10B1-8D56-467F-A51C-2505A7623F4B}" dt="2021-02-08T02:06:54.862" v="1128" actId="255"/>
          <ac:spMkLst>
            <pc:docMk/>
            <pc:sldMk cId="2536104531" sldId="558"/>
            <ac:spMk id="8" creationId="{7FA208D4-863C-4A81-A983-79B21CC2F3EA}"/>
          </ac:spMkLst>
        </pc:spChg>
        <pc:spChg chg="mod">
          <ac:chgData name="Zhao Jin" userId="cd05a825-544c-438a-9ba1-08e63db50b47" providerId="ADAL" clId="{BCDF10B1-8D56-467F-A51C-2505A7623F4B}" dt="2021-02-03T10:00:40.514" v="1085" actId="404"/>
          <ac:spMkLst>
            <pc:docMk/>
            <pc:sldMk cId="2536104531" sldId="558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08T02:13:54.472" v="1143" actId="20577"/>
          <ac:spMkLst>
            <pc:docMk/>
            <pc:sldMk cId="2536104531" sldId="558"/>
            <ac:spMk id="30" creationId="{C70A47A0-816F-405E-B986-DCD3BF78F602}"/>
          </ac:spMkLst>
        </pc:spChg>
      </pc:sldChg>
      <pc:sldChg chg="addSp delSp modSp add mod">
        <pc:chgData name="Zhao Jin" userId="cd05a825-544c-438a-9ba1-08e63db50b47" providerId="ADAL" clId="{BCDF10B1-8D56-467F-A51C-2505A7623F4B}" dt="2021-02-15T04:59:32.720" v="1145" actId="207"/>
        <pc:sldMkLst>
          <pc:docMk/>
          <pc:sldMk cId="1663851036" sldId="559"/>
        </pc:sldMkLst>
        <pc:spChg chg="add del mod">
          <ac:chgData name="Zhao Jin" userId="cd05a825-544c-438a-9ba1-08e63db50b47" providerId="ADAL" clId="{BCDF10B1-8D56-467F-A51C-2505A7623F4B}" dt="2021-02-03T09:40:26.746" v="691" actId="478"/>
          <ac:spMkLst>
            <pc:docMk/>
            <pc:sldMk cId="1663851036" sldId="559"/>
            <ac:spMk id="3" creationId="{0851501E-906B-4DA4-9918-0E6F48B2384C}"/>
          </ac:spMkLst>
        </pc:spChg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663851036" sldId="559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10:01:05.944" v="1098" actId="1037"/>
          <ac:spMkLst>
            <pc:docMk/>
            <pc:sldMk cId="1663851036" sldId="559"/>
            <ac:spMk id="8" creationId="{BB17AC34-4EF7-453E-A360-3B14646E2A04}"/>
          </ac:spMkLst>
        </pc:spChg>
        <pc:spChg chg="mod">
          <ac:chgData name="Zhao Jin" userId="cd05a825-544c-438a-9ba1-08e63db50b47" providerId="ADAL" clId="{BCDF10B1-8D56-467F-A51C-2505A7623F4B}" dt="2021-02-15T04:59:32.720" v="1145" actId="207"/>
          <ac:spMkLst>
            <pc:docMk/>
            <pc:sldMk cId="1663851036" sldId="559"/>
            <ac:spMk id="16" creationId="{D2096CE0-F283-4186-90FF-7C54FF151885}"/>
          </ac:spMkLst>
        </pc:spChg>
        <pc:spChg chg="add del mod">
          <ac:chgData name="Zhao Jin" userId="cd05a825-544c-438a-9ba1-08e63db50b47" providerId="ADAL" clId="{BCDF10B1-8D56-467F-A51C-2505A7623F4B}" dt="2021-02-03T09:45:03.497" v="885" actId="20577"/>
          <ac:spMkLst>
            <pc:docMk/>
            <pc:sldMk cId="1663851036" sldId="559"/>
            <ac:spMk id="30" creationId="{C70A47A0-816F-405E-B986-DCD3BF78F602}"/>
          </ac:spMkLst>
        </pc:spChg>
        <pc:spChg chg="mod">
          <ac:chgData name="Zhao Jin" userId="cd05a825-544c-438a-9ba1-08e63db50b47" providerId="ADAL" clId="{BCDF10B1-8D56-467F-A51C-2505A7623F4B}" dt="2021-02-03T09:40:18.567" v="685" actId="20577"/>
          <ac:spMkLst>
            <pc:docMk/>
            <pc:sldMk cId="1663851036" sldId="55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CDF10B1-8D56-467F-A51C-2505A7623F4B}" dt="2021-02-03T09:35:20.169" v="550"/>
        <pc:sldMkLst>
          <pc:docMk/>
          <pc:sldMk cId="3175663501" sldId="559"/>
        </pc:sldMkLst>
      </pc:sldChg>
      <pc:sldChg chg="addSp modSp add mod">
        <pc:chgData name="Zhao Jin" userId="cd05a825-544c-438a-9ba1-08e63db50b47" providerId="ADAL" clId="{BCDF10B1-8D56-467F-A51C-2505A7623F4B}" dt="2021-02-15T05:03:55.788" v="1149" actId="20577"/>
        <pc:sldMkLst>
          <pc:docMk/>
          <pc:sldMk cId="1971208294" sldId="560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10:01:18.939" v="1127" actId="1035"/>
          <ac:spMkLst>
            <pc:docMk/>
            <pc:sldMk cId="1971208294" sldId="560"/>
            <ac:spMk id="8" creationId="{75CBB6EA-3351-4BB9-A2FA-636D99F886D7}"/>
          </ac:spMkLst>
        </pc:spChg>
        <pc:spChg chg="mod">
          <ac:chgData name="Zhao Jin" userId="cd05a825-544c-438a-9ba1-08e63db50b47" providerId="ADAL" clId="{BCDF10B1-8D56-467F-A51C-2505A7623F4B}" dt="2021-02-03T09:46:46.811" v="919" actId="13926"/>
          <ac:spMkLst>
            <pc:docMk/>
            <pc:sldMk cId="1971208294" sldId="560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15T05:03:55.788" v="1149" actId="20577"/>
          <ac:spMkLst>
            <pc:docMk/>
            <pc:sldMk cId="1971208294" sldId="560"/>
            <ac:spMk id="30" creationId="{C70A47A0-816F-405E-B986-DCD3BF78F602}"/>
          </ac:spMkLst>
        </pc:spChg>
      </pc:sldChg>
      <pc:sldMasterChg chg="modSp modSldLayout">
        <pc:chgData name="Zhao Jin" userId="cd05a825-544c-438a-9ba1-08e63db50b47" providerId="ADAL" clId="{BCDF10B1-8D56-467F-A51C-2505A7623F4B}" dt="2021-02-03T09:49:05.774" v="1047"/>
        <pc:sldMasterMkLst>
          <pc:docMk/>
          <pc:sldMasterMk cId="0" sldId="2147485087"/>
        </pc:sldMaster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C895CEF-6BD3-4735-8300-A79BACD2AEC1}"/>
    <pc:docChg chg="undo custSel modSld">
      <pc:chgData name="Zhao Jin" userId="cd05a825-544c-438a-9ba1-08e63db50b47" providerId="ADAL" clId="{6C895CEF-6BD3-4735-8300-A79BACD2AEC1}" dt="2021-02-01T05:30:09.978" v="66" actId="20577"/>
      <pc:docMkLst>
        <pc:docMk/>
      </pc:docMkLst>
      <pc:sldChg chg="modSp mod">
        <pc:chgData name="Zhao Jin" userId="cd05a825-544c-438a-9ba1-08e63db50b47" providerId="ADAL" clId="{6C895CEF-6BD3-4735-8300-A79BACD2AEC1}" dt="2021-02-01T05:29:37.697" v="62" actId="20577"/>
        <pc:sldMkLst>
          <pc:docMk/>
          <pc:sldMk cId="3226898961" sldId="552"/>
        </pc:sldMkLst>
        <pc:spChg chg="mod">
          <ac:chgData name="Zhao Jin" userId="cd05a825-544c-438a-9ba1-08e63db50b47" providerId="ADAL" clId="{6C895CEF-6BD3-4735-8300-A79BACD2AEC1}" dt="2021-02-01T05:29:37.697" v="6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6C895CEF-6BD3-4735-8300-A79BACD2AEC1}" dt="2021-02-01T05:29:07.497" v="14" actId="1035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6C895CEF-6BD3-4735-8300-A79BACD2AEC1}" dt="2021-02-01T05:30:03.548" v="64" actId="20577"/>
        <pc:sldMkLst>
          <pc:docMk/>
          <pc:sldMk cId="3959984611" sldId="553"/>
        </pc:sldMkLst>
        <pc:spChg chg="mod">
          <ac:chgData name="Zhao Jin" userId="cd05a825-544c-438a-9ba1-08e63db50b47" providerId="ADAL" clId="{6C895CEF-6BD3-4735-8300-A79BACD2AEC1}" dt="2021-02-01T05:30:03.548" v="64" actId="20577"/>
          <ac:spMkLst>
            <pc:docMk/>
            <pc:sldMk cId="3959984611" sldId="55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895CEF-6BD3-4735-8300-A79BACD2AEC1}" dt="2021-02-01T05:30:09.978" v="66" actId="20577"/>
        <pc:sldMkLst>
          <pc:docMk/>
          <pc:sldMk cId="4088633470" sldId="554"/>
        </pc:sldMkLst>
        <pc:spChg chg="mod">
          <ac:chgData name="Zhao Jin" userId="cd05a825-544c-438a-9ba1-08e63db50b47" providerId="ADAL" clId="{6C895CEF-6BD3-4735-8300-A79BACD2AEC1}" dt="2021-02-01T05:30:09.978" v="66" actId="20577"/>
          <ac:spMkLst>
            <pc:docMk/>
            <pc:sldMk cId="4088633470" sldId="554"/>
            <ac:spMk id="30" creationId="{C70A47A0-816F-405E-B986-DCD3BF78F602}"/>
          </ac:spMkLst>
        </pc:spChg>
      </pc:sldChg>
    </pc:docChg>
  </pc:docChgLst>
  <pc:docChgLst>
    <pc:chgData name="Zhao Jin" userId="cd05a825-544c-438a-9ba1-08e63db50b47" providerId="ADAL" clId="{EAAD95CE-23CF-4DA1-9648-68B29FAF1C2E}"/>
    <pc:docChg chg="modSld">
      <pc:chgData name="Zhao Jin" userId="cd05a825-544c-438a-9ba1-08e63db50b47" providerId="ADAL" clId="{EAAD95CE-23CF-4DA1-9648-68B29FAF1C2E}" dt="2024-02-13T00:28:45.885" v="46" actId="13926"/>
      <pc:docMkLst>
        <pc:docMk/>
      </pc:docMkLst>
      <pc:sldChg chg="addSp modSp">
        <pc:chgData name="Zhao Jin" userId="cd05a825-544c-438a-9ba1-08e63db50b47" providerId="ADAL" clId="{EAAD95CE-23CF-4DA1-9648-68B29FAF1C2E}" dt="2024-01-31T05:30:38.553" v="0"/>
        <pc:sldMkLst>
          <pc:docMk/>
          <pc:sldMk cId="0" sldId="256"/>
        </pc:sldMkLst>
        <pc:spChg chg="add mod">
          <ac:chgData name="Zhao Jin" userId="cd05a825-544c-438a-9ba1-08e63db50b47" providerId="ADAL" clId="{EAAD95CE-23CF-4DA1-9648-68B29FAF1C2E}" dt="2024-01-31T05:30:38.553" v="0"/>
          <ac:spMkLst>
            <pc:docMk/>
            <pc:sldMk cId="0" sldId="256"/>
            <ac:spMk id="3" creationId="{EA5A0F59-F528-E590-216F-7A4AA310CF97}"/>
          </ac:spMkLst>
        </pc:spChg>
        <pc:picChg chg="add mod">
          <ac:chgData name="Zhao Jin" userId="cd05a825-544c-438a-9ba1-08e63db50b47" providerId="ADAL" clId="{EAAD95CE-23CF-4DA1-9648-68B29FAF1C2E}" dt="2024-01-31T05:30:38.553" v="0"/>
          <ac:picMkLst>
            <pc:docMk/>
            <pc:sldMk cId="0" sldId="256"/>
            <ac:picMk id="2" creationId="{04ACF715-D497-678D-17D0-B5E237CD1F28}"/>
          </ac:picMkLst>
        </pc:picChg>
      </pc:sldChg>
      <pc:sldChg chg="modSp mod">
        <pc:chgData name="Zhao Jin" userId="cd05a825-544c-438a-9ba1-08e63db50b47" providerId="ADAL" clId="{EAAD95CE-23CF-4DA1-9648-68B29FAF1C2E}" dt="2024-01-31T05:35:16.288" v="45" actId="20577"/>
        <pc:sldMkLst>
          <pc:docMk/>
          <pc:sldMk cId="1067695719" sldId="526"/>
        </pc:sldMkLst>
        <pc:spChg chg="mod">
          <ac:chgData name="Zhao Jin" userId="cd05a825-544c-438a-9ba1-08e63db50b47" providerId="ADAL" clId="{EAAD95CE-23CF-4DA1-9648-68B29FAF1C2E}" dt="2024-01-31T05:35:16.288" v="45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EAAD95CE-23CF-4DA1-9648-68B29FAF1C2E}" dt="2024-02-13T00:28:45.885" v="46" actId="13926"/>
        <pc:sldMkLst>
          <pc:docMk/>
          <pc:sldMk cId="2536104531" sldId="558"/>
        </pc:sldMkLst>
        <pc:spChg chg="mod">
          <ac:chgData name="Zhao Jin" userId="cd05a825-544c-438a-9ba1-08e63db50b47" providerId="ADAL" clId="{EAAD95CE-23CF-4DA1-9648-68B29FAF1C2E}" dt="2024-02-13T00:28:45.885" v="46" actId="13926"/>
          <ac:spMkLst>
            <pc:docMk/>
            <pc:sldMk cId="2536104531" sldId="558"/>
            <ac:spMk id="16" creationId="{D2096CE0-F283-4186-90FF-7C54FF151885}"/>
          </ac:spMkLst>
        </pc:spChg>
      </pc:sldChg>
    </pc:docChg>
  </pc:docChgLst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 Invariant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4ACF715-D497-678D-17D0-B5E237CD1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A0F59-F528-E590-216F-7A4AA310CF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12: Loop Invariant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 for Loops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76C1BB-5FA0-F7BC-4E78-332185F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</a:t>
            </a:r>
            <a:r>
              <a:rPr lang="en-US" sz="2800"/>
              <a:t>5 </a:t>
            </a:r>
            <a:r>
              <a:rPr lang="en-US" sz="2800">
                <a:solidFill>
                  <a:srgbClr val="0000FF"/>
                </a:solidFill>
              </a:rPr>
              <a:t>between 1 and n-1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D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BAF68-C71F-413F-A7EC-261F0FB8050A}"/>
              </a:ext>
            </a:extLst>
          </p:cNvPr>
          <p:cNvSpPr txBox="1"/>
          <p:nvPr/>
        </p:nvSpPr>
        <p:spPr>
          <a:xfrm>
            <a:off x="5471467" y="3157726"/>
            <a:ext cx="2637553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assertions can be added at line A/B/C/D?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A54C3-AC7A-4C3F-A769-C439E5CB21DB}"/>
              </a:ext>
            </a:extLst>
          </p:cNvPr>
          <p:cNvSpPr txBox="1"/>
          <p:nvPr/>
        </p:nvSpPr>
        <p:spPr>
          <a:xfrm>
            <a:off x="5468427" y="4081056"/>
            <a:ext cx="3012382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 that this time round we are annotating an existing program based on its code.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EE74E-707B-4835-8CDC-C52DB2C8E18C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123C8-0883-EE55-C885-0489F619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5 </a:t>
            </a:r>
            <a:r>
              <a:rPr lang="en-US" sz="2800" dirty="0">
                <a:solidFill>
                  <a:srgbClr val="0000FF"/>
                </a:solidFill>
              </a:rPr>
              <a:t>between 1 and n-1</a:t>
            </a: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 0) &amp;&amp; (x &lt;=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&amp;&amp; x is multiple of 5 }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0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208D4-863C-4A81-A983-79B21CC2F3EA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5D080-CA2C-D746-31C6-C9EDF5A4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45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6EB496-6022-E982-5C74-FEA1E44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</a:t>
            </a:r>
            <a:r>
              <a:rPr lang="en-US" sz="2800"/>
              <a:t>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8AE71-558A-EC11-236C-865BC9B0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11/12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6654E6-8B81-9098-2B8E-5529F26E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19293</TotalTime>
  <Words>668</Words>
  <Application>Microsoft Office PowerPoint</Application>
  <PresentationFormat>On-screen Show (4:3)</PresentationFormat>
  <Paragraphs>192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12: Loop Invariant</vt:lpstr>
      <vt:lpstr>Assertion for loops</vt:lpstr>
      <vt:lpstr>Assertion for loops</vt:lpstr>
      <vt:lpstr>Loop Invariant</vt:lpstr>
      <vt:lpstr>Loop Invariant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2024-02-13T00:28:54Z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