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554" r:id="rId3"/>
    <p:sldId id="558" r:id="rId4"/>
    <p:sldId id="569" r:id="rId5"/>
    <p:sldId id="524" r:id="rId6"/>
    <p:sldId id="568" r:id="rId7"/>
    <p:sldId id="552" r:id="rId8"/>
    <p:sldId id="565" r:id="rId9"/>
    <p:sldId id="553" r:id="rId10"/>
    <p:sldId id="564" r:id="rId11"/>
    <p:sldId id="561" r:id="rId12"/>
    <p:sldId id="566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339933"/>
    <a:srgbClr val="FFFF99"/>
    <a:srgbClr val="006600"/>
    <a:srgbClr val="CCFFCC"/>
    <a:srgbClr val="000099"/>
    <a:srgbClr val="FF3300"/>
    <a:srgbClr val="000000"/>
    <a:srgbClr val="FE8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F620D-469E-41D9-8DF1-7AF47666A053}" v="8" dt="2024-02-09T07:13:10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05" d="100"/>
          <a:sy n="105" d="100"/>
        </p:scale>
        <p:origin x="67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65DF620D-469E-41D9-8DF1-7AF47666A053}"/>
    <pc:docChg chg="undo custSel addSld delSld modSld sldOrd">
      <pc:chgData name="Zhao Jin" userId="cd05a825-544c-438a-9ba1-08e63db50b47" providerId="ADAL" clId="{65DF620D-469E-41D9-8DF1-7AF47666A053}" dt="2024-02-09T07:14:12.765" v="201" actId="207"/>
      <pc:docMkLst>
        <pc:docMk/>
      </pc:docMkLst>
      <pc:sldChg chg="addSp modSp">
        <pc:chgData name="Zhao Jin" userId="cd05a825-544c-438a-9ba1-08e63db50b47" providerId="ADAL" clId="{65DF620D-469E-41D9-8DF1-7AF47666A053}" dt="2024-01-31T05:14:00.590" v="0"/>
        <pc:sldMkLst>
          <pc:docMk/>
          <pc:sldMk cId="0" sldId="256"/>
        </pc:sldMkLst>
        <pc:spChg chg="add mod">
          <ac:chgData name="Zhao Jin" userId="cd05a825-544c-438a-9ba1-08e63db50b47" providerId="ADAL" clId="{65DF620D-469E-41D9-8DF1-7AF47666A053}" dt="2024-01-31T05:14:00.590" v="0"/>
          <ac:spMkLst>
            <pc:docMk/>
            <pc:sldMk cId="0" sldId="256"/>
            <ac:spMk id="3" creationId="{BA9E2A11-C4B5-93BF-0297-340BB7F6168E}"/>
          </ac:spMkLst>
        </pc:spChg>
        <pc:picChg chg="add mod">
          <ac:chgData name="Zhao Jin" userId="cd05a825-544c-438a-9ba1-08e63db50b47" providerId="ADAL" clId="{65DF620D-469E-41D9-8DF1-7AF47666A053}" dt="2024-01-31T05:14:00.590" v="0"/>
          <ac:picMkLst>
            <pc:docMk/>
            <pc:sldMk cId="0" sldId="256"/>
            <ac:picMk id="2" creationId="{A4A10D45-008E-0A1A-6B1C-BD5FCCB042AA}"/>
          </ac:picMkLst>
        </pc:picChg>
      </pc:sldChg>
      <pc:sldChg chg="modSp mod ord">
        <pc:chgData name="Zhao Jin" userId="cd05a825-544c-438a-9ba1-08e63db50b47" providerId="ADAL" clId="{65DF620D-469E-41D9-8DF1-7AF47666A053}" dt="2024-02-09T07:09:14.692" v="108"/>
        <pc:sldMkLst>
          <pc:docMk/>
          <pc:sldMk cId="2775173622" sldId="524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775173622" sldId="524"/>
            <ac:spMk id="9" creationId="{00000000-0000-0000-0000-000000000000}"/>
          </ac:spMkLst>
        </pc:spChg>
        <pc:graphicFrameChg chg="mod">
          <ac:chgData name="Zhao Jin" userId="cd05a825-544c-438a-9ba1-08e63db50b47" providerId="ADAL" clId="{65DF620D-469E-41D9-8DF1-7AF47666A053}" dt="2024-02-09T07:08:31.592" v="84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modGraphic">
          <ac:chgData name="Zhao Jin" userId="cd05a825-544c-438a-9ba1-08e63db50b47" providerId="ADAL" clId="{65DF620D-469E-41D9-8DF1-7AF47666A053}" dt="2024-02-09T07:09:06.979" v="106" actId="14734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65DF620D-469E-41D9-8DF1-7AF47666A053}" dt="2024-02-09T07:14:12.765" v="201" actId="207"/>
        <pc:sldMkLst>
          <pc:docMk/>
          <pc:sldMk cId="4078418712" sldId="525"/>
        </pc:sldMkLst>
        <pc:spChg chg="mod">
          <ac:chgData name="Zhao Jin" userId="cd05a825-544c-438a-9ba1-08e63db50b47" providerId="ADAL" clId="{65DF620D-469E-41D9-8DF1-7AF47666A053}" dt="2024-02-09T07:14:12.765" v="201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1-31T05:14:29.741" v="12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882118053" sldId="552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82118053" sldId="55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082920116" sldId="553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082920116" sldId="55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2-09T07:04:43.582" v="18" actId="1076"/>
        <pc:sldMkLst>
          <pc:docMk/>
          <pc:sldMk cId="1659983766" sldId="554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04:43.582" v="18" actId="1076"/>
          <ac:spMkLst>
            <pc:docMk/>
            <pc:sldMk cId="1659983766" sldId="554"/>
            <ac:spMk id="27" creationId="{92A14019-DDA0-4208-9F61-99DDC433B2BD}"/>
          </ac:spMkLst>
        </pc:spChg>
      </pc:sldChg>
      <pc:sldChg chg="addSp delSp modSp mod">
        <pc:chgData name="Zhao Jin" userId="cd05a825-544c-438a-9ba1-08e63db50b47" providerId="ADAL" clId="{65DF620D-469E-41D9-8DF1-7AF47666A053}" dt="2024-02-09T07:06:39.223" v="30"/>
        <pc:sldMkLst>
          <pc:docMk/>
          <pc:sldMk cId="686532275" sldId="558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686532275" sldId="558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05:44.553" v="22"/>
          <ac:spMkLst>
            <pc:docMk/>
            <pc:sldMk cId="686532275" sldId="558"/>
            <ac:spMk id="9" creationId="{279DD0F7-7371-46CC-B55A-367690ADD30F}"/>
          </ac:spMkLst>
        </pc:spChg>
        <pc:graphicFrameChg chg="del">
          <ac:chgData name="Zhao Jin" userId="cd05a825-544c-438a-9ba1-08e63db50b47" providerId="ADAL" clId="{65DF620D-469E-41D9-8DF1-7AF47666A053}" dt="2024-02-09T07:05:54.040" v="23" actId="478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add del mod">
          <ac:chgData name="Zhao Jin" userId="cd05a825-544c-438a-9ba1-08e63db50b47" providerId="ADAL" clId="{65DF620D-469E-41D9-8DF1-7AF47666A053}" dt="2024-02-09T07:06:38.301" v="29" actId="478"/>
          <ac:picMkLst>
            <pc:docMk/>
            <pc:sldMk cId="686532275" sldId="558"/>
            <ac:picMk id="4" creationId="{6A020C31-628B-4B54-95EB-2870BDD76654}"/>
          </ac:picMkLst>
        </pc:picChg>
        <pc:picChg chg="add mod">
          <ac:chgData name="Zhao Jin" userId="cd05a825-544c-438a-9ba1-08e63db50b47" providerId="ADAL" clId="{65DF620D-469E-41D9-8DF1-7AF47666A053}" dt="2024-02-09T07:06:39.223" v="30"/>
          <ac:picMkLst>
            <pc:docMk/>
            <pc:sldMk cId="686532275" sldId="558"/>
            <ac:picMk id="5" creationId="{CED67AB4-40C4-C066-C8DD-3E0BAE68323E}"/>
          </ac:picMkLst>
        </pc:picChg>
      </pc:sldChg>
      <pc:sldChg chg="modSp mod">
        <pc:chgData name="Zhao Jin" userId="cd05a825-544c-438a-9ba1-08e63db50b47" providerId="ADAL" clId="{65DF620D-469E-41D9-8DF1-7AF47666A053}" dt="2024-02-09T07:12:31.858" v="154"/>
        <pc:sldMkLst>
          <pc:docMk/>
          <pc:sldMk cId="1986771488" sldId="561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986771488" sldId="561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2:31.858" v="154"/>
          <ac:spMkLst>
            <pc:docMk/>
            <pc:sldMk cId="1986771488" sldId="561"/>
            <ac:spMk id="49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2-09T07:12:00.435" v="153" actId="20577"/>
        <pc:sldMkLst>
          <pc:docMk/>
          <pc:sldMk cId="1276365520" sldId="564"/>
        </pc:sldMkLst>
        <pc:spChg chg="mod">
          <ac:chgData name="Zhao Jin" userId="cd05a825-544c-438a-9ba1-08e63db50b47" providerId="ADAL" clId="{65DF620D-469E-41D9-8DF1-7AF47666A053}" dt="2024-01-31T05:14:29.729" v="10" actId="276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2:00.435" v="153" actId="20577"/>
          <ac:spMkLst>
            <pc:docMk/>
            <pc:sldMk cId="1276365520" sldId="564"/>
            <ac:spMk id="14" creationId="{3BE09EC5-9C6D-4841-A5F4-9A5837974E2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827193018" sldId="565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827193018" sldId="565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65DF620D-469E-41D9-8DF1-7AF47666A053}" dt="2024-02-09T07:13:21.985" v="171" actId="20577"/>
        <pc:sldMkLst>
          <pc:docMk/>
          <pc:sldMk cId="3959984611" sldId="566"/>
        </pc:sldMkLst>
        <pc:spChg chg="add 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4" creationId="{F7FE67D0-93BE-36F3-48DF-7285E561729F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6" creationId="{5A5FD035-6194-5DE2-DA40-758FEF81235E}"/>
          </ac:spMkLst>
        </pc:spChg>
        <pc:spChg chg="mod">
          <ac:chgData name="Zhao Jin" userId="cd05a825-544c-438a-9ba1-08e63db50b47" providerId="ADAL" clId="{65DF620D-469E-41D9-8DF1-7AF47666A053}" dt="2024-01-31T05:14:29.734" v="11" actId="27636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3:21.985" v="171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14" creationId="{2C6932F8-B087-2354-2F04-D62C304843DC}"/>
          </ac:spMkLst>
        </pc:spChg>
        <pc:spChg chg="del mod">
          <ac:chgData name="Zhao Jin" userId="cd05a825-544c-438a-9ba1-08e63db50b47" providerId="ADAL" clId="{65DF620D-469E-41D9-8DF1-7AF47666A053}" dt="2024-02-09T07:13:09.225" v="158" actId="478"/>
          <ac:spMkLst>
            <pc:docMk/>
            <pc:sldMk cId="3959984611" sldId="566"/>
            <ac:spMk id="16" creationId="{D2096CE0-F283-4186-90FF-7C54FF151885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29" creationId="{F1F1C944-F83C-631C-832F-4D807BF75F89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30" creationId="{9350956E-1441-08C1-C3EB-96F7B3B95F64}"/>
          </ac:spMkLst>
        </pc:spChg>
        <pc:spChg chg="mod">
          <ac:chgData name="Zhao Jin" userId="cd05a825-544c-438a-9ba1-08e63db50b47" providerId="ADAL" clId="{65DF620D-469E-41D9-8DF1-7AF47666A053}" dt="2024-02-09T07:13:10.732" v="160"/>
          <ac:spMkLst>
            <pc:docMk/>
            <pc:sldMk cId="3959984611" sldId="566"/>
            <ac:spMk id="36" creationId="{770A68DF-959C-58B8-0083-B4E64A72B63E}"/>
          </ac:spMkLst>
        </pc:spChg>
        <pc:grpChg chg="add mod">
          <ac:chgData name="Zhao Jin" userId="cd05a825-544c-438a-9ba1-08e63db50b47" providerId="ADAL" clId="{65DF620D-469E-41D9-8DF1-7AF47666A053}" dt="2024-02-09T07:13:10.732" v="160"/>
          <ac:grpSpMkLst>
            <pc:docMk/>
            <pc:sldMk cId="3959984611" sldId="566"/>
            <ac:grpSpMk id="5" creationId="{99BB26AC-879F-F7C0-EA86-D7F60BCB44B2}"/>
          </ac:grpSpMkLst>
        </pc:grpChg>
        <pc:grpChg chg="del">
          <ac:chgData name="Zhao Jin" userId="cd05a825-544c-438a-9ba1-08e63db50b47" providerId="ADAL" clId="{65DF620D-469E-41D9-8DF1-7AF47666A053}" dt="2024-02-09T07:13:09.643" v="159" actId="478"/>
          <ac:grpSpMkLst>
            <pc:docMk/>
            <pc:sldMk cId="3959984611" sldId="566"/>
            <ac:grpSpMk id="9" creationId="{37416115-CEE5-4CFE-A531-47FECA5A527E}"/>
          </ac:grpSpMkLst>
        </pc:grp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7" creationId="{A2BDF99B-7291-F4AF-ED2E-B8D47EFA249A}"/>
          </ac:cxnSpMkLst>
        </pc:cxnChg>
        <pc:cxnChg chg="mod">
          <ac:chgData name="Zhao Jin" userId="cd05a825-544c-438a-9ba1-08e63db50b47" providerId="ADAL" clId="{65DF620D-469E-41D9-8DF1-7AF47666A053}" dt="2024-02-09T07:13:09.643" v="159" actId="478"/>
          <ac:cxnSpMkLst>
            <pc:docMk/>
            <pc:sldMk cId="3959984611" sldId="566"/>
            <ac:cxnSpMk id="11" creationId="{5375CFEE-B18D-4AF5-A183-92F82A04AB9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12" creationId="{B7E9ABA7-9ED2-C944-C3EA-018EF2065EF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13" creationId="{9C783BB3-5830-DDE1-1565-AA3CBFC5FF81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1" creationId="{B367FD6A-E937-8516-7350-8BBDD682C04F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2" creationId="{E2510953-1D34-AAD7-0F11-5483AB445A8F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3" creationId="{90239D6E-2DD7-6EB9-5A99-2C631AF98876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4" creationId="{3056A4B6-67E3-C63C-415E-84F24557040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5" creationId="{23EB5E70-9F40-E3DD-71B2-2B278B245755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7" creationId="{DACB8081-018F-E06C-0AC2-35B02F25D07E}"/>
          </ac:cxnSpMkLst>
        </pc:cxnChg>
        <pc:cxnChg chg="mod">
          <ac:chgData name="Zhao Jin" userId="cd05a825-544c-438a-9ba1-08e63db50b47" providerId="ADAL" clId="{65DF620D-469E-41D9-8DF1-7AF47666A053}" dt="2024-02-09T07:13:10.732" v="160"/>
          <ac:cxnSpMkLst>
            <pc:docMk/>
            <pc:sldMk cId="3959984611" sldId="566"/>
            <ac:cxnSpMk id="38" creationId="{DF36DA74-8920-4436-1BAE-5BE02092D32C}"/>
          </ac:cxnSpMkLst>
        </pc:cxnChg>
      </pc:sldChg>
      <pc:sldChg chg="modSp mod">
        <pc:chgData name="Zhao Jin" userId="cd05a825-544c-438a-9ba1-08e63db50b47" providerId="ADAL" clId="{65DF620D-469E-41D9-8DF1-7AF47666A053}" dt="2024-02-09T07:09:32.329" v="111" actId="1076"/>
        <pc:sldMkLst>
          <pc:docMk/>
          <pc:sldMk cId="2879329457" sldId="568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79329457" sldId="568"/>
            <ac:spMk id="9" creationId="{00000000-0000-0000-0000-000000000000}"/>
          </ac:spMkLst>
        </pc:spChg>
        <pc:graphicFrameChg chg="mod">
          <ac:chgData name="Zhao Jin" userId="cd05a825-544c-438a-9ba1-08e63db50b47" providerId="ADAL" clId="{65DF620D-469E-41D9-8DF1-7AF47666A053}" dt="2024-02-09T07:06:55.318" v="31"/>
          <ac:graphicFrameMkLst>
            <pc:docMk/>
            <pc:sldMk cId="2879329457" sldId="568"/>
            <ac:graphicFrameMk id="5" creationId="{9E742EBA-8F43-4310-AD68-B4660B9ECF59}"/>
          </ac:graphicFrameMkLst>
        </pc:graphicFrameChg>
        <pc:graphicFrameChg chg="mod modGraphic">
          <ac:chgData name="Zhao Jin" userId="cd05a825-544c-438a-9ba1-08e63db50b47" providerId="ADAL" clId="{65DF620D-469E-41D9-8DF1-7AF47666A053}" dt="2024-02-09T07:09:32.329" v="111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addSp delSp modSp mod ord">
        <pc:chgData name="Zhao Jin" userId="cd05a825-544c-438a-9ba1-08e63db50b47" providerId="ADAL" clId="{65DF620D-469E-41D9-8DF1-7AF47666A053}" dt="2024-02-09T07:06:05.558" v="28"/>
        <pc:sldMkLst>
          <pc:docMk/>
          <pc:sldMk cId="4240540711" sldId="569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4240540711" sldId="569"/>
            <ac:spMk id="7" creationId="{00000000-0000-0000-0000-000000000000}"/>
          </ac:spMkLst>
        </pc:spChg>
        <pc:spChg chg="mod">
          <ac:chgData name="Zhao Jin" userId="cd05a825-544c-438a-9ba1-08e63db50b47" providerId="ADAL" clId="{65DF620D-469E-41D9-8DF1-7AF47666A053}" dt="2024-02-09T07:05:36.133" v="21"/>
          <ac:spMkLst>
            <pc:docMk/>
            <pc:sldMk cId="4240540711" sldId="569"/>
            <ac:spMk id="9" creationId="{279DD0F7-7371-46CC-B55A-367690ADD30F}"/>
          </ac:spMkLst>
        </pc:spChg>
        <pc:picChg chg="add del mod">
          <ac:chgData name="Zhao Jin" userId="cd05a825-544c-438a-9ba1-08e63db50b47" providerId="ADAL" clId="{65DF620D-469E-41D9-8DF1-7AF47666A053}" dt="2024-02-09T07:06:02.660" v="25" actId="478"/>
          <ac:picMkLst>
            <pc:docMk/>
            <pc:sldMk cId="4240540711" sldId="569"/>
            <ac:picMk id="4" creationId="{21D944CA-4B67-14EE-7534-352430682D59}"/>
          </ac:picMkLst>
        </pc:picChg>
        <pc:picChg chg="add mod">
          <ac:chgData name="Zhao Jin" userId="cd05a825-544c-438a-9ba1-08e63db50b47" providerId="ADAL" clId="{65DF620D-469E-41D9-8DF1-7AF47666A053}" dt="2024-02-09T07:06:03.736" v="26"/>
          <ac:picMkLst>
            <pc:docMk/>
            <pc:sldMk cId="4240540711" sldId="569"/>
            <ac:picMk id="5" creationId="{4B11997C-7AE4-B7F4-0AC7-D60041896F8F}"/>
          </ac:picMkLst>
        </pc:picChg>
        <pc:picChg chg="del">
          <ac:chgData name="Zhao Jin" userId="cd05a825-544c-438a-9ba1-08e63db50b47" providerId="ADAL" clId="{65DF620D-469E-41D9-8DF1-7AF47666A053}" dt="2024-02-09T07:04:20.531" v="14" actId="478"/>
          <ac:picMkLst>
            <pc:docMk/>
            <pc:sldMk cId="4240540711" sldId="569"/>
            <ac:picMk id="6" creationId="{3C6114E5-8048-4B49-9203-9B6E6AC2505F}"/>
          </ac:picMkLst>
        </pc:picChg>
      </pc:sldChg>
      <pc:sldChg chg="modSp add del mod">
        <pc:chgData name="Zhao Jin" userId="cd05a825-544c-438a-9ba1-08e63db50b47" providerId="ADAL" clId="{65DF620D-469E-41D9-8DF1-7AF47666A053}" dt="2024-02-09T07:11:17.273" v="151" actId="47"/>
        <pc:sldMkLst>
          <pc:docMk/>
          <pc:sldMk cId="4069648964" sldId="570"/>
        </pc:sldMkLst>
        <pc:graphicFrameChg chg="modGraphic">
          <ac:chgData name="Zhao Jin" userId="cd05a825-544c-438a-9ba1-08e63db50b47" providerId="ADAL" clId="{65DF620D-469E-41D9-8DF1-7AF47666A053}" dt="2024-02-09T07:10:59.354" v="148" actId="20577"/>
          <ac:graphicFrameMkLst>
            <pc:docMk/>
            <pc:sldMk cId="4069648964" sldId="570"/>
            <ac:graphicFrameMk id="8" creationId="{BC6D2803-A9DD-84E1-00FF-D95BBA615C70}"/>
          </ac:graphicFrameMkLst>
        </pc:graphicFrame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AA4ACA00-E97E-4189-9E7F-86EECD49ACFD}"/>
    <pc:docChg chg="modSld modMainMaster">
      <pc:chgData name="Zhao Jin" userId="cd05a825-544c-438a-9ba1-08e63db50b47" providerId="ADAL" clId="{AA4ACA00-E97E-4189-9E7F-86EECD49ACFD}" dt="2024-02-01T09:42:12.321" v="3" actId="255"/>
      <pc:docMkLst>
        <pc:docMk/>
      </pc:docMkLst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775173622" sldId="524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775173622" sldId="524"/>
            <ac:spMk id="3" creationId="{FAF54E3F-28C9-0180-8809-5C3D38133E59}"/>
          </ac:spMkLst>
        </pc:spChg>
      </pc:sldChg>
      <pc:sldChg chg="modSp mod">
        <pc:chgData name="Zhao Jin" userId="cd05a825-544c-438a-9ba1-08e63db50b47" providerId="ADAL" clId="{AA4ACA00-E97E-4189-9E7F-86EECD49ACFD}" dt="2024-02-01T09:42:12.321" v="3" actId="255"/>
        <pc:sldMkLst>
          <pc:docMk/>
          <pc:sldMk cId="4078418712" sldId="525"/>
        </pc:sldMkLst>
        <pc:spChg chg="mod">
          <ac:chgData name="Zhao Jin" userId="cd05a825-544c-438a-9ba1-08e63db50b47" providerId="ADAL" clId="{AA4ACA00-E97E-4189-9E7F-86EECD49ACFD}" dt="2024-02-01T09:42:12.321" v="3" actId="255"/>
          <ac:spMkLst>
            <pc:docMk/>
            <pc:sldMk cId="4078418712" sldId="525"/>
            <ac:spMk id="3" creationId="{81713552-50D7-1D8D-9EAB-D3900CECE1CA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82118053" sldId="552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882118053" sldId="552"/>
            <ac:spMk id="3" creationId="{F0B9B32B-FD26-37EB-1A12-0D1B14490FD0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082920116" sldId="553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082920116" sldId="553"/>
            <ac:spMk id="3" creationId="{BBB851E1-CAB3-0610-15EB-15D06A8AFC3A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659983766" sldId="554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1659983766" sldId="554"/>
            <ac:spMk id="3" creationId="{BED89586-C97A-2AC4-E199-43CAB13D8B21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686532275" sldId="558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686532275" sldId="558"/>
            <ac:spMk id="3" creationId="{80865E46-A579-1B0C-AE3F-8D1788B9C465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986771488" sldId="561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1986771488" sldId="561"/>
            <ac:spMk id="3" creationId="{E70C7FD7-BFA0-36DC-7DA4-219DC37862E8}"/>
          </ac:spMkLst>
        </pc:spChg>
      </pc:sldChg>
      <pc:sldChg chg="modSp mod">
        <pc:chgData name="Zhao Jin" userId="cd05a825-544c-438a-9ba1-08e63db50b47" providerId="ADAL" clId="{AA4ACA00-E97E-4189-9E7F-86EECD49ACFD}" dt="2024-02-01T09:41:58.957" v="1" actId="255"/>
        <pc:sldMkLst>
          <pc:docMk/>
          <pc:sldMk cId="1276365520" sldId="564"/>
        </pc:sldMkLst>
        <pc:spChg chg="mod">
          <ac:chgData name="Zhao Jin" userId="cd05a825-544c-438a-9ba1-08e63db50b47" providerId="ADAL" clId="{AA4ACA00-E97E-4189-9E7F-86EECD49ACFD}" dt="2024-02-01T09:41:58.957" v="1" actId="255"/>
          <ac:spMkLst>
            <pc:docMk/>
            <pc:sldMk cId="1276365520" sldId="564"/>
            <ac:spMk id="3" creationId="{12CD9103-1F56-A3F4-BD22-380C2A01B5C8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827193018" sldId="565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827193018" sldId="565"/>
            <ac:spMk id="3" creationId="{F9FD9C48-FB96-7EF9-D842-AB2B4A91AC53}"/>
          </ac:spMkLst>
        </pc:spChg>
      </pc:sldChg>
      <pc:sldChg chg="modSp mod">
        <pc:chgData name="Zhao Jin" userId="cd05a825-544c-438a-9ba1-08e63db50b47" providerId="ADAL" clId="{AA4ACA00-E97E-4189-9E7F-86EECD49ACFD}" dt="2024-02-01T09:42:07.282" v="2" actId="404"/>
        <pc:sldMkLst>
          <pc:docMk/>
          <pc:sldMk cId="3959984611" sldId="566"/>
        </pc:sldMkLst>
        <pc:spChg chg="mod">
          <ac:chgData name="Zhao Jin" userId="cd05a825-544c-438a-9ba1-08e63db50b47" providerId="ADAL" clId="{AA4ACA00-E97E-4189-9E7F-86EECD49ACFD}" dt="2024-02-01T09:42:07.282" v="2" actId="404"/>
          <ac:spMkLst>
            <pc:docMk/>
            <pc:sldMk cId="3959984611" sldId="566"/>
            <ac:spMk id="3" creationId="{8E89D432-F5D5-78E4-396B-7A7767B873E4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79329457" sldId="568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879329457" sldId="568"/>
            <ac:spMk id="3" creationId="{13D4E90E-B741-C1B5-17BD-F432ED0E4672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4240540711" sldId="569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4240540711" sldId="569"/>
            <ac:spMk id="3" creationId="{C9B28BC9-1FE9-028A-C44D-9B5F11086857}"/>
          </ac:spMkLst>
        </pc:spChg>
      </pc:sldChg>
      <pc:sldMasterChg chg="modSp modSldLayout">
        <pc:chgData name="Zhao Jin" userId="cd05a825-544c-438a-9ba1-08e63db50b47" providerId="ADAL" clId="{AA4ACA00-E97E-4189-9E7F-86EECD49ACFD}" dt="2024-02-01T09:41:45.070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4A10D45-008E-0A1A-6B1C-BD5FCCB04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E2A11-C4B5-93BF-0297-340BB7F6168E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1904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185287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185287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176295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257981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3007694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09EC5-9C6D-4841-A5F4-9A5837974E20}"/>
              </a:ext>
            </a:extLst>
          </p:cNvPr>
          <p:cNvSpPr txBox="1"/>
          <p:nvPr/>
        </p:nvSpPr>
        <p:spPr>
          <a:xfrm>
            <a:off x="710468" y="4014898"/>
            <a:ext cx="6034489" cy="10156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B9094-1E2A-402A-A1B2-0B1E3DBA221D}"/>
              </a:ext>
            </a:extLst>
          </p:cNvPr>
          <p:cNvSpPr txBox="1"/>
          <p:nvPr/>
        </p:nvSpPr>
        <p:spPr>
          <a:xfrm>
            <a:off x="6563776" y="4210140"/>
            <a:ext cx="225953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Allow for inaccuracy in the computation.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7AA11-3E4E-46CD-ABF1-3B99CD8A7ECE}"/>
              </a:ext>
            </a:extLst>
          </p:cNvPr>
          <p:cNvSpPr txBox="1"/>
          <p:nvPr/>
        </p:nvSpPr>
        <p:spPr>
          <a:xfrm>
            <a:off x="710468" y="5427548"/>
            <a:ext cx="6034489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&lt;= 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b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2DFF4D-A89B-45E0-B4A6-9463A17A3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76" y="5554044"/>
            <a:ext cx="362361" cy="4900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6D4AFD-E818-4047-959F-C04354558EAF}"/>
              </a:ext>
            </a:extLst>
          </p:cNvPr>
          <p:cNvSpPr txBox="1"/>
          <p:nvPr/>
        </p:nvSpPr>
        <p:spPr>
          <a:xfrm>
            <a:off x="1905000" y="6261930"/>
            <a:ext cx="4839957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does not work either due to associativity.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40E4B-2B74-2F1E-DC15-DDC7B82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D9103-1F56-A3F4-BD22-380C2A01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6365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r>
              <a:rPr lang="en-US" dirty="0"/>
              <a:t> &amp;&amp; </a:t>
            </a:r>
            <a:r>
              <a:rPr lang="en-US" dirty="0" err="1"/>
              <a:t>is_prime</a:t>
            </a:r>
            <a:r>
              <a:rPr lang="en-US" dirty="0"/>
              <a:t>(number) VS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                    </a:t>
            </a:r>
            <a:r>
              <a:rPr lang="en-US" dirty="0" err="1"/>
              <a:t>is_prime</a:t>
            </a:r>
            <a:r>
              <a:rPr lang="en-US" dirty="0"/>
              <a:t>(number) &amp;&amp;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B9C3F-B275-3A16-D2C5-09FDBDF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C7FD7-BFA0-36DC-7DA4-219DC37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an assertion based on </a:t>
            </a:r>
            <a:r>
              <a:rPr lang="en-US" dirty="0">
                <a:solidFill>
                  <a:srgbClr val="C00000"/>
                </a:solidFill>
              </a:rPr>
              <a:t>what should be true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((max == x) &amp;&amp; (max &gt; y)) || ((max &gt;= x) &amp;&amp; (max == y))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CC947-1D9F-6105-8EF4-18E2E629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9D432-F5D5-78E4-396B-7A7767B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D0-93BE-36F3-48DF-7285E561729F}"/>
              </a:ext>
            </a:extLst>
          </p:cNvPr>
          <p:cNvSpPr txBox="1"/>
          <p:nvPr/>
        </p:nvSpPr>
        <p:spPr>
          <a:xfrm>
            <a:off x="1039913" y="2976254"/>
            <a:ext cx="4892671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y)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 &amp;&amp; 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{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&gt;= x &amp;&amp; max == y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99BB26AC-879F-F7C0-EA86-D7F60BCB44B2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5A5FD035-6194-5DE2-DA40-758FEF81235E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7" name="Straight Arrow Connector 33">
              <a:extLst>
                <a:ext uri="{FF2B5EF4-FFF2-40B4-BE49-F238E27FC236}">
                  <a16:creationId xmlns:a16="http://schemas.microsoft.com/office/drawing/2014/main" id="{A2BDF99B-7291-F4AF-ED2E-B8D47EFA249A}"/>
                </a:ext>
              </a:extLst>
            </p:cNvPr>
            <p:cNvCxnSpPr>
              <a:cxnSpLocks noChangeShapeType="1"/>
              <a:endCxn id="6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2" name="Straight Connector 35">
              <a:extLst>
                <a:ext uri="{FF2B5EF4-FFF2-40B4-BE49-F238E27FC236}">
                  <a16:creationId xmlns:a16="http://schemas.microsoft.com/office/drawing/2014/main" id="{B7E9ABA7-9ED2-C944-C3EA-018EF2065E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" name="Straight Arrow Connector 36">
              <a:extLst>
                <a:ext uri="{FF2B5EF4-FFF2-40B4-BE49-F238E27FC236}">
                  <a16:creationId xmlns:a16="http://schemas.microsoft.com/office/drawing/2014/main" id="{9C783BB3-5830-DDE1-1565-AA3CBFC5FF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2C6932F8-B087-2354-2F04-D62C304843DC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id="{F1F1C944-F83C-631C-832F-4D807BF7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30" name="TextBox 39">
              <a:extLst>
                <a:ext uri="{FF2B5EF4-FFF2-40B4-BE49-F238E27FC236}">
                  <a16:creationId xmlns:a16="http://schemas.microsoft.com/office/drawing/2014/main" id="{9350956E-1441-08C1-C3EB-96F7B3B95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31" name="Straight Arrow Connector 40">
              <a:extLst>
                <a:ext uri="{FF2B5EF4-FFF2-40B4-BE49-F238E27FC236}">
                  <a16:creationId xmlns:a16="http://schemas.microsoft.com/office/drawing/2014/main" id="{B367FD6A-E937-8516-7350-8BBDD682C0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2" name="Straight Connector 41">
              <a:extLst>
                <a:ext uri="{FF2B5EF4-FFF2-40B4-BE49-F238E27FC236}">
                  <a16:creationId xmlns:a16="http://schemas.microsoft.com/office/drawing/2014/main" id="{E2510953-1D34-AAD7-0F11-5483AB445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Arrow Connector 42">
              <a:extLst>
                <a:ext uri="{FF2B5EF4-FFF2-40B4-BE49-F238E27FC236}">
                  <a16:creationId xmlns:a16="http://schemas.microsoft.com/office/drawing/2014/main" id="{90239D6E-2DD7-6EB9-5A99-2C631AF988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Straight Connector 43">
              <a:extLst>
                <a:ext uri="{FF2B5EF4-FFF2-40B4-BE49-F238E27FC236}">
                  <a16:creationId xmlns:a16="http://schemas.microsoft.com/office/drawing/2014/main" id="{3056A4B6-67E3-C63C-415E-84F2455704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Arrow Connector 47">
              <a:extLst>
                <a:ext uri="{FF2B5EF4-FFF2-40B4-BE49-F238E27FC236}">
                  <a16:creationId xmlns:a16="http://schemas.microsoft.com/office/drawing/2014/main" id="{23EB5E70-9F40-E3DD-71B2-2B278B2457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770A68DF-959C-58B8-0083-B4E64A72B63E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7" name="Straight Connector 49">
              <a:extLst>
                <a:ext uri="{FF2B5EF4-FFF2-40B4-BE49-F238E27FC236}">
                  <a16:creationId xmlns:a16="http://schemas.microsoft.com/office/drawing/2014/main" id="{DACB8081-018F-E06C-0AC2-35B02F25D0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DF36DA74-8920-4436-1BAE-5BE02092D3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Think </a:t>
            </a:r>
            <a:r>
              <a:rPr lang="en-US" sz="6000" dirty="0">
                <a:solidFill>
                  <a:srgbClr val="0000FF"/>
                </a:solidFill>
              </a:rPr>
              <a:t>logically</a:t>
            </a:r>
            <a:r>
              <a:rPr lang="en-US" sz="6000" dirty="0"/>
              <a:t>!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Clarify your doubts before </a:t>
            </a:r>
            <a:r>
              <a:rPr lang="en-US" sz="6000" dirty="0">
                <a:solidFill>
                  <a:srgbClr val="0000FF"/>
                </a:solidFill>
              </a:rPr>
              <a:t>PE0</a:t>
            </a:r>
            <a:r>
              <a:rPr lang="en-US" sz="6000" dirty="0"/>
              <a:t>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C112B7-EA9A-0591-6160-10748A65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13552-50D7-1D8D-9EAB-D3900CE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1280352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5132852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14019-DDA0-4208-9F61-99DDC433B2BD}"/>
              </a:ext>
            </a:extLst>
          </p:cNvPr>
          <p:cNvSpPr txBox="1"/>
          <p:nvPr/>
        </p:nvSpPr>
        <p:spPr>
          <a:xfrm>
            <a:off x="587375" y="3591123"/>
            <a:ext cx="459757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grpSp>
        <p:nvGrpSpPr>
          <p:cNvPr id="28" name="Group 52">
            <a:extLst>
              <a:ext uri="{FF2B5EF4-FFF2-40B4-BE49-F238E27FC236}">
                <a16:creationId xmlns:a16="http://schemas.microsoft.com/office/drawing/2014/main" id="{6DC58495-9276-4141-8C72-3141FAA48D65}"/>
              </a:ext>
            </a:extLst>
          </p:cNvPr>
          <p:cNvGrpSpPr>
            <a:grpSpLocks/>
          </p:cNvGrpSpPr>
          <p:nvPr/>
        </p:nvGrpSpPr>
        <p:grpSpPr bwMode="auto">
          <a:xfrm>
            <a:off x="6547011" y="3310941"/>
            <a:ext cx="1787525" cy="1573212"/>
            <a:chOff x="6817659" y="820273"/>
            <a:chExt cx="1788459" cy="1573303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FC4C5933-B2F5-4C60-95B2-096787D10035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0" name="Straight Arrow Connector 13">
              <a:extLst>
                <a:ext uri="{FF2B5EF4-FFF2-40B4-BE49-F238E27FC236}">
                  <a16:creationId xmlns:a16="http://schemas.microsoft.com/office/drawing/2014/main" id="{78DAB3B7-A5FF-40F9-AFF0-BE4F192AA497}"/>
                </a:ext>
              </a:extLst>
            </p:cNvPr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71808A35-3B52-4E71-8D1F-61383750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354B2C0D-F342-411F-ABB8-9EC0422203C0}"/>
                </a:ext>
              </a:extLst>
            </p:cNvPr>
            <p:cNvCxnSpPr>
              <a:cxnSpLocks noChangeShapeType="1"/>
              <a:stCxn id="29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" name="Straight Arrow Connector 21">
              <a:extLst>
                <a:ext uri="{FF2B5EF4-FFF2-40B4-BE49-F238E27FC236}">
                  <a16:creationId xmlns:a16="http://schemas.microsoft.com/office/drawing/2014/main" id="{65622F6F-A879-483D-916A-2D3A97E78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CE4D09C-17E4-46E9-BDB3-75869D51106A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4" name="TextBox 24">
              <a:extLst>
                <a:ext uri="{FF2B5EF4-FFF2-40B4-BE49-F238E27FC236}">
                  <a16:creationId xmlns:a16="http://schemas.microsoft.com/office/drawing/2014/main" id="{660FC6E4-3A42-4DD0-B2D9-CE278C7F1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5" name="TextBox 25">
              <a:extLst>
                <a:ext uri="{FF2B5EF4-FFF2-40B4-BE49-F238E27FC236}">
                  <a16:creationId xmlns:a16="http://schemas.microsoft.com/office/drawing/2014/main" id="{6AD50E3B-D58F-4706-8F12-825A6AA8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25BAB2-93E8-4D4D-AB3D-3F92C2CA5D26}"/>
                </a:ext>
              </a:extLst>
            </p:cNvPr>
            <p:cNvCxnSpPr>
              <a:cxnSpLocks noChangeShapeType="1"/>
              <a:stCxn id="29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7" name="Straight Connector 29">
              <a:extLst>
                <a:ext uri="{FF2B5EF4-FFF2-40B4-BE49-F238E27FC236}">
                  <a16:creationId xmlns:a16="http://schemas.microsoft.com/office/drawing/2014/main" id="{BDB98A6F-4360-4DF4-BD45-A66BF7A57AA6}"/>
                </a:ext>
              </a:extLst>
            </p:cNvPr>
            <p:cNvCxnSpPr>
              <a:cxnSpLocks noChangeShapeType="1"/>
              <a:stCxn id="53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" name="Straight Arrow Connector 31">
              <a:extLst>
                <a:ext uri="{FF2B5EF4-FFF2-40B4-BE49-F238E27FC236}">
                  <a16:creationId xmlns:a16="http://schemas.microsoft.com/office/drawing/2014/main" id="{DF8C4210-3D97-42C9-8160-05B4C16EFF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E774AC-99B8-01FF-4017-10E1E9E9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89586-C97A-2AC4-E199-43CAB13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345B35-B736-ADB2-D15A-588CF0F7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65E46-A579-1B0C-AE3F-8D1788B9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67AB4-40C4-C066-C8DD-3E0BAE68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69" y="4260834"/>
            <a:ext cx="3499407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183A9-02FF-6E4F-2E45-78B08FD8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28BC9-1FE9-028A-C44D-9B5F1108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1997C-7AE4-B7F4-0AC7-D6004189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9" y="4572001"/>
            <a:ext cx="4864998" cy="17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407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8455"/>
              </p:ext>
            </p:extLst>
          </p:nvPr>
        </p:nvGraphicFramePr>
        <p:xfrm>
          <a:off x="356909" y="2181163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C5F05D-202E-4474-8067-C5632E06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12606"/>
              </p:ext>
            </p:extLst>
          </p:nvPr>
        </p:nvGraphicFramePr>
        <p:xfrm>
          <a:off x="1483762" y="4572000"/>
          <a:ext cx="639826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92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1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Else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2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F32CB-4351-CA98-C564-E4BF93DB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54E3F-28C9-0180-8809-5C3D3813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7002"/>
              </p:ext>
            </p:extLst>
          </p:nvPr>
        </p:nvGraphicFramePr>
        <p:xfrm>
          <a:off x="356909" y="2181163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DA87BB-C4AB-4A3F-B99E-7CAF8E3AC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84184"/>
              </p:ext>
            </p:extLst>
          </p:nvPr>
        </p:nvGraphicFramePr>
        <p:xfrm>
          <a:off x="1511564" y="4488600"/>
          <a:ext cx="7008322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 </a:t>
                      </a:r>
                      <a:r>
                        <a:rPr lang="en-US" b="0" dirty="0">
                          <a:effectLst/>
                        </a:rPr>
                        <a:t>&gt;=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84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8563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4DF41-564D-6202-B9BD-7D488AD2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4E90E-B741-C1B5-17BD-F432ED0E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94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673" y="1817074"/>
            <a:ext cx="779145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3399B-1C40-C1EA-D106-12CCBE0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9B32B-FD26-37EB-1A12-0D1B144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9340-5AB4-4CED-B84B-66D13E8E2455}"/>
              </a:ext>
            </a:extLst>
          </p:cNvPr>
          <p:cNvSpPr txBox="1"/>
          <p:nvPr/>
        </p:nvSpPr>
        <p:spPr>
          <a:xfrm>
            <a:off x="828675" y="1824460"/>
            <a:ext cx="7791450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y))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y)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x!=y;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77482-CA98-717B-C2F3-F6C4FC7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D9C48-FB96-7EF9-D842-AB2B4A91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930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B3D344-BC4B-3302-3597-904EB98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851E1-CAB3-0610-15EB-15D06A8A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13284</TotalTime>
  <Words>1262</Words>
  <Application>Microsoft Office PowerPoint</Application>
  <PresentationFormat>On-screen Show (4:3)</PresentationFormat>
  <Paragraphs>347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if-else Statements</vt:lpstr>
      <vt:lpstr>if-(else-if-)else… Statements </vt:lpstr>
      <vt:lpstr>Nested if-else Statements </vt:lpstr>
      <vt:lpstr>Ex#1: CS1010 Schedule</vt:lpstr>
      <vt:lpstr>Ex#1: CS1010 Schedule</vt:lpstr>
      <vt:lpstr>Boolean Values</vt:lpstr>
      <vt:lpstr>Boolean Values</vt:lpstr>
      <vt:lpstr>Logical Operators</vt:lpstr>
      <vt:lpstr>Common Mistakes</vt:lpstr>
      <vt:lpstr>Short-Circuit Evaluation</vt:lpstr>
      <vt:lpstr>Assertion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2024-02-09T07:14:15Z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