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2" r:id="rId4"/>
    <p:sldId id="553" r:id="rId5"/>
    <p:sldId id="554" r:id="rId6"/>
    <p:sldId id="556" r:id="rId7"/>
    <p:sldId id="555" r:id="rId8"/>
    <p:sldId id="55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69EA3-923B-4A3D-A291-FC2E2F321811}" v="7" dt="2024-02-05T04:36:31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1F69EA3-923B-4A3D-A291-FC2E2F321811}"/>
    <pc:docChg chg="undo custSel modSld">
      <pc:chgData name="Zhao Jin" userId="cd05a825-544c-438a-9ba1-08e63db50b47" providerId="ADAL" clId="{E1F69EA3-923B-4A3D-A291-FC2E2F321811}" dt="2024-02-06T01:16:29.819" v="391" actId="20577"/>
      <pc:docMkLst>
        <pc:docMk/>
      </pc:docMkLst>
      <pc:sldChg chg="addSp modSp">
        <pc:chgData name="Zhao Jin" userId="cd05a825-544c-438a-9ba1-08e63db50b47" providerId="ADAL" clId="{E1F69EA3-923B-4A3D-A291-FC2E2F321811}" dt="2024-01-31T05:30:42.411" v="0"/>
        <pc:sldMkLst>
          <pc:docMk/>
          <pc:sldMk cId="0" sldId="256"/>
        </pc:sldMkLst>
        <pc:spChg chg="add mod">
          <ac:chgData name="Zhao Jin" userId="cd05a825-544c-438a-9ba1-08e63db50b47" providerId="ADAL" clId="{E1F69EA3-923B-4A3D-A291-FC2E2F321811}" dt="2024-01-31T05:30:42.411" v="0"/>
          <ac:spMkLst>
            <pc:docMk/>
            <pc:sldMk cId="0" sldId="256"/>
            <ac:spMk id="3" creationId="{03A26F32-962A-3983-9542-EA246E8E9F0F}"/>
          </ac:spMkLst>
        </pc:spChg>
        <pc:picChg chg="add mod">
          <ac:chgData name="Zhao Jin" userId="cd05a825-544c-438a-9ba1-08e63db50b47" providerId="ADAL" clId="{E1F69EA3-923B-4A3D-A291-FC2E2F321811}" dt="2024-01-31T05:30:42.411" v="0"/>
          <ac:picMkLst>
            <pc:docMk/>
            <pc:sldMk cId="0" sldId="256"/>
            <ac:picMk id="2" creationId="{4C936BDA-375A-5A1D-70DC-537510ABFCD6}"/>
          </ac:picMkLst>
        </pc:picChg>
      </pc:sldChg>
      <pc:sldChg chg="modSp mod">
        <pc:chgData name="Zhao Jin" userId="cd05a825-544c-438a-9ba1-08e63db50b47" providerId="ADAL" clId="{E1F69EA3-923B-4A3D-A291-FC2E2F321811}" dt="2024-01-31T05:35:40.702" v="72" actId="20577"/>
        <pc:sldMkLst>
          <pc:docMk/>
          <pc:sldMk cId="1067695719" sldId="526"/>
        </pc:sldMkLst>
        <pc:spChg chg="mod">
          <ac:chgData name="Zhao Jin" userId="cd05a825-544c-438a-9ba1-08e63db50b47" providerId="ADAL" clId="{E1F69EA3-923B-4A3D-A291-FC2E2F321811}" dt="2024-01-31T05:35:40.702" v="72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E1F69EA3-923B-4A3D-A291-FC2E2F321811}" dt="2024-02-06T01:16:29.819" v="391" actId="20577"/>
        <pc:sldMkLst>
          <pc:docMk/>
          <pc:sldMk cId="3226898961" sldId="552"/>
        </pc:sldMkLst>
        <pc:spChg chg="mod">
          <ac:chgData name="Zhao Jin" userId="cd05a825-544c-438a-9ba1-08e63db50b47" providerId="ADAL" clId="{E1F69EA3-923B-4A3D-A291-FC2E2F321811}" dt="2024-02-06T01:16:29.819" v="391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E1F69EA3-923B-4A3D-A291-FC2E2F321811}" dt="2024-02-05T04:29:08.077" v="120" actId="1037"/>
        <pc:sldMkLst>
          <pc:docMk/>
          <pc:sldMk cId="3959984611" sldId="553"/>
        </pc:sldMkLst>
        <pc:spChg chg="mod">
          <ac:chgData name="Zhao Jin" userId="cd05a825-544c-438a-9ba1-08e63db50b47" providerId="ADAL" clId="{E1F69EA3-923B-4A3D-A291-FC2E2F321811}" dt="2024-02-05T04:29:02.699" v="83" actId="14100"/>
          <ac:spMkLst>
            <pc:docMk/>
            <pc:sldMk cId="3959984611" sldId="553"/>
            <ac:spMk id="16" creationId="{D2096CE0-F283-4186-90FF-7C54FF151885}"/>
          </ac:spMkLst>
        </pc:spChg>
        <pc:grpChg chg="mod">
          <ac:chgData name="Zhao Jin" userId="cd05a825-544c-438a-9ba1-08e63db50b47" providerId="ADAL" clId="{E1F69EA3-923B-4A3D-A291-FC2E2F321811}" dt="2024-02-05T04:29:08.077" v="120" actId="1037"/>
          <ac:grpSpMkLst>
            <pc:docMk/>
            <pc:sldMk cId="3959984611" sldId="553"/>
            <ac:grpSpMk id="9" creationId="{37416115-CEE5-4CFE-A531-47FECA5A527E}"/>
          </ac:grpSpMkLst>
        </pc:grpChg>
      </pc:sldChg>
      <pc:sldChg chg="addSp delSp modSp mod">
        <pc:chgData name="Zhao Jin" userId="cd05a825-544c-438a-9ba1-08e63db50b47" providerId="ADAL" clId="{E1F69EA3-923B-4A3D-A291-FC2E2F321811}" dt="2024-02-05T04:30:25.814" v="142" actId="20577"/>
        <pc:sldMkLst>
          <pc:docMk/>
          <pc:sldMk cId="4088633470" sldId="554"/>
        </pc:sldMkLst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4" creationId="{0FD6E0D9-2FDF-9730-A146-B535D3B4F770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13" creationId="{F667D191-013D-D86B-6E05-C44FE3842916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14" creationId="{197CE863-6484-DCE1-1425-53AC38FB38D0}"/>
          </ac:spMkLst>
        </pc:spChg>
        <pc:spChg chg="mod">
          <ac:chgData name="Zhao Jin" userId="cd05a825-544c-438a-9ba1-08e63db50b47" providerId="ADAL" clId="{E1F69EA3-923B-4A3D-A291-FC2E2F321811}" dt="2024-02-05T04:30:25.814" v="142" actId="20577"/>
          <ac:spMkLst>
            <pc:docMk/>
            <pc:sldMk cId="4088633470" sldId="554"/>
            <ac:spMk id="16" creationId="{D2096CE0-F283-4186-90FF-7C54FF151885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29" creationId="{93DDCECD-81F2-FDB9-39B0-AC37CD03B326}"/>
          </ac:spMkLst>
        </pc:spChg>
        <pc:spChg chg="mod">
          <ac:chgData name="Zhao Jin" userId="cd05a825-544c-438a-9ba1-08e63db50b47" providerId="ADAL" clId="{E1F69EA3-923B-4A3D-A291-FC2E2F321811}" dt="2024-02-05T04:29:12.273" v="122"/>
          <ac:spMkLst>
            <pc:docMk/>
            <pc:sldMk cId="4088633470" sldId="554"/>
            <ac:spMk id="36" creationId="{72F53E7B-BFA5-512C-3E6E-052EE1527BD0}"/>
          </ac:spMkLst>
        </pc:spChg>
        <pc:grpChg chg="add mod">
          <ac:chgData name="Zhao Jin" userId="cd05a825-544c-438a-9ba1-08e63db50b47" providerId="ADAL" clId="{E1F69EA3-923B-4A3D-A291-FC2E2F321811}" dt="2024-02-05T04:29:12.273" v="122"/>
          <ac:grpSpMkLst>
            <pc:docMk/>
            <pc:sldMk cId="4088633470" sldId="554"/>
            <ac:grpSpMk id="3" creationId="{A4B1E7ED-444E-65CA-6B47-63587A78E8D9}"/>
          </ac:grpSpMkLst>
        </pc:grpChg>
        <pc:grpChg chg="del">
          <ac:chgData name="Zhao Jin" userId="cd05a825-544c-438a-9ba1-08e63db50b47" providerId="ADAL" clId="{E1F69EA3-923B-4A3D-A291-FC2E2F321811}" dt="2024-02-05T04:29:11.402" v="121" actId="478"/>
          <ac:grpSpMkLst>
            <pc:docMk/>
            <pc:sldMk cId="4088633470" sldId="554"/>
            <ac:grpSpMk id="9" creationId="{37416115-CEE5-4CFE-A531-47FECA5A527E}"/>
          </ac:grpSpMkLst>
        </pc:grp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5" creationId="{CA210FE5-4997-BC8F-A07A-D125CF7FA7FF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6" creationId="{44874913-F340-F2C6-C44D-485CD2C7496C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8" creationId="{5A307302-CA6E-0A8C-688C-6EC3BBDD5230}"/>
          </ac:cxnSpMkLst>
        </pc:cxnChg>
        <pc:cxnChg chg="mod">
          <ac:chgData name="Zhao Jin" userId="cd05a825-544c-438a-9ba1-08e63db50b47" providerId="ADAL" clId="{E1F69EA3-923B-4A3D-A291-FC2E2F321811}" dt="2024-02-05T04:29:11.402" v="121" actId="478"/>
          <ac:cxnSpMkLst>
            <pc:docMk/>
            <pc:sldMk cId="4088633470" sldId="554"/>
            <ac:cxnSpMk id="11" creationId="{5375CFEE-B18D-4AF5-A183-92F82A04AB95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1" creationId="{9CF90E05-ACCB-6526-436B-BE894E291816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2" creationId="{04173FB7-CD45-7AA3-8DAE-1102C37FAD37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3" creationId="{3B75B619-FEAC-0EFE-D57F-1C4820A48AB1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4" creationId="{D9BF39EB-0508-0EF1-5264-0B104F2206B1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5" creationId="{4BAFF74A-81C2-3855-FE34-0D6B09231ED8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7" creationId="{611A1807-EE83-CD39-F8D4-E0953D65283D}"/>
          </ac:cxnSpMkLst>
        </pc:cxnChg>
        <pc:cxnChg chg="mod">
          <ac:chgData name="Zhao Jin" userId="cd05a825-544c-438a-9ba1-08e63db50b47" providerId="ADAL" clId="{E1F69EA3-923B-4A3D-A291-FC2E2F321811}" dt="2024-02-05T04:29:12.273" v="122"/>
          <ac:cxnSpMkLst>
            <pc:docMk/>
            <pc:sldMk cId="4088633470" sldId="554"/>
            <ac:cxnSpMk id="38" creationId="{565A25FF-B4F3-2E7F-88DA-E8F294D02FB2}"/>
          </ac:cxnSpMkLst>
        </pc:cxnChg>
      </pc:sldChg>
      <pc:sldChg chg="addSp delSp modSp mod">
        <pc:chgData name="Zhao Jin" userId="cd05a825-544c-438a-9ba1-08e63db50b47" providerId="ADAL" clId="{E1F69EA3-923B-4A3D-A291-FC2E2F321811}" dt="2024-02-05T04:34:10.801" v="243" actId="20577"/>
        <pc:sldMkLst>
          <pc:docMk/>
          <pc:sldMk cId="4050494307" sldId="555"/>
        </pc:sldMkLst>
        <pc:spChg chg="mod">
          <ac:chgData name="Zhao Jin" userId="cd05a825-544c-438a-9ba1-08e63db50b47" providerId="ADAL" clId="{E1F69EA3-923B-4A3D-A291-FC2E2F321811}" dt="2024-02-05T04:34:10.801" v="243" actId="20577"/>
          <ac:spMkLst>
            <pc:docMk/>
            <pc:sldMk cId="4050494307" sldId="555"/>
            <ac:spMk id="16" creationId="{D2096CE0-F283-4186-90FF-7C54FF151885}"/>
          </ac:spMkLst>
        </pc:spChg>
        <pc:picChg chg="del">
          <ac:chgData name="Zhao Jin" userId="cd05a825-544c-438a-9ba1-08e63db50b47" providerId="ADAL" clId="{E1F69EA3-923B-4A3D-A291-FC2E2F321811}" dt="2024-02-05T04:31:31.506" v="161" actId="478"/>
          <ac:picMkLst>
            <pc:docMk/>
            <pc:sldMk cId="4050494307" sldId="555"/>
            <ac:picMk id="2" creationId="{6D73691B-4B97-4B86-8C7B-28391EA29716}"/>
          </ac:picMkLst>
        </pc:picChg>
        <pc:picChg chg="add mod">
          <ac:chgData name="Zhao Jin" userId="cd05a825-544c-438a-9ba1-08e63db50b47" providerId="ADAL" clId="{E1F69EA3-923B-4A3D-A291-FC2E2F321811}" dt="2024-02-05T04:31:27.377" v="159"/>
          <ac:picMkLst>
            <pc:docMk/>
            <pc:sldMk cId="4050494307" sldId="555"/>
            <ac:picMk id="4" creationId="{8AA832E5-22F5-EF34-96B2-BD37174DB6C4}"/>
          </ac:picMkLst>
        </pc:picChg>
        <pc:picChg chg="add mod">
          <ac:chgData name="Zhao Jin" userId="cd05a825-544c-438a-9ba1-08e63db50b47" providerId="ADAL" clId="{E1F69EA3-923B-4A3D-A291-FC2E2F321811}" dt="2024-02-05T04:31:30.348" v="160"/>
          <ac:picMkLst>
            <pc:docMk/>
            <pc:sldMk cId="4050494307" sldId="555"/>
            <ac:picMk id="5" creationId="{AC813A67-6D14-9982-2391-67B6D47D8FF5}"/>
          </ac:picMkLst>
        </pc:picChg>
      </pc:sldChg>
      <pc:sldChg chg="modSp mod">
        <pc:chgData name="Zhao Jin" userId="cd05a825-544c-438a-9ba1-08e63db50b47" providerId="ADAL" clId="{E1F69EA3-923B-4A3D-A291-FC2E2F321811}" dt="2024-02-05T04:31:21.826" v="158" actId="1076"/>
        <pc:sldMkLst>
          <pc:docMk/>
          <pc:sldMk cId="184150163" sldId="556"/>
        </pc:sldMkLst>
        <pc:spChg chg="mod">
          <ac:chgData name="Zhao Jin" userId="cd05a825-544c-438a-9ba1-08e63db50b47" providerId="ADAL" clId="{E1F69EA3-923B-4A3D-A291-FC2E2F321811}" dt="2024-02-05T04:31:16.064" v="157" actId="6549"/>
          <ac:spMkLst>
            <pc:docMk/>
            <pc:sldMk cId="184150163" sldId="556"/>
            <ac:spMk id="16" creationId="{D2096CE0-F283-4186-90FF-7C54FF151885}"/>
          </ac:spMkLst>
        </pc:spChg>
        <pc:picChg chg="mod">
          <ac:chgData name="Zhao Jin" userId="cd05a825-544c-438a-9ba1-08e63db50b47" providerId="ADAL" clId="{E1F69EA3-923B-4A3D-A291-FC2E2F321811}" dt="2024-02-05T04:31:21.826" v="158" actId="1076"/>
          <ac:picMkLst>
            <pc:docMk/>
            <pc:sldMk cId="184150163" sldId="556"/>
            <ac:picMk id="2" creationId="{6D73691B-4B97-4B86-8C7B-28391EA29716}"/>
          </ac:picMkLst>
        </pc:picChg>
      </pc:sldChg>
      <pc:sldChg chg="addSp modSp mod">
        <pc:chgData name="Zhao Jin" userId="cd05a825-544c-438a-9ba1-08e63db50b47" providerId="ADAL" clId="{E1F69EA3-923B-4A3D-A291-FC2E2F321811}" dt="2024-02-05T04:37:46.746" v="359" actId="207"/>
        <pc:sldMkLst>
          <pc:docMk/>
          <pc:sldMk cId="3003604107" sldId="557"/>
        </pc:sldMkLst>
        <pc:spChg chg="add">
          <ac:chgData name="Zhao Jin" userId="cd05a825-544c-438a-9ba1-08e63db50b47" providerId="ADAL" clId="{E1F69EA3-923B-4A3D-A291-FC2E2F321811}" dt="2024-02-05T04:36:29.644" v="305" actId="11529"/>
          <ac:spMkLst>
            <pc:docMk/>
            <pc:sldMk cId="3003604107" sldId="557"/>
            <ac:spMk id="3" creationId="{EB29D67A-E1FB-B8A1-FFED-05798E6A90A4}"/>
          </ac:spMkLst>
        </pc:spChg>
        <pc:spChg chg="add mod">
          <ac:chgData name="Zhao Jin" userId="cd05a825-544c-438a-9ba1-08e63db50b47" providerId="ADAL" clId="{E1F69EA3-923B-4A3D-A291-FC2E2F321811}" dt="2024-02-05T04:36:40.985" v="309" actId="1076"/>
          <ac:spMkLst>
            <pc:docMk/>
            <pc:sldMk cId="3003604107" sldId="557"/>
            <ac:spMk id="4" creationId="{28C1099F-1121-70FE-4A9C-B34BE7EF3CFA}"/>
          </ac:spMkLst>
        </pc:spChg>
        <pc:spChg chg="mod">
          <ac:chgData name="Zhao Jin" userId="cd05a825-544c-438a-9ba1-08e63db50b47" providerId="ADAL" clId="{E1F69EA3-923B-4A3D-A291-FC2E2F321811}" dt="2024-02-05T04:37:10.170" v="352" actId="20577"/>
          <ac:spMkLst>
            <pc:docMk/>
            <pc:sldMk cId="3003604107" sldId="557"/>
            <ac:spMk id="8" creationId="{00000000-0000-0000-0000-000000000000}"/>
          </ac:spMkLst>
        </pc:spChg>
        <pc:spChg chg="mod">
          <ac:chgData name="Zhao Jin" userId="cd05a825-544c-438a-9ba1-08e63db50b47" providerId="ADAL" clId="{E1F69EA3-923B-4A3D-A291-FC2E2F321811}" dt="2024-02-05T04:37:33.021" v="355" actId="207"/>
          <ac:spMkLst>
            <pc:docMk/>
            <pc:sldMk cId="3003604107" sldId="557"/>
            <ac:spMk id="9" creationId="{BB45AA11-5681-47FB-AA94-C76223DE9352}"/>
          </ac:spMkLst>
        </pc:spChg>
        <pc:spChg chg="mod">
          <ac:chgData name="Zhao Jin" userId="cd05a825-544c-438a-9ba1-08e63db50b47" providerId="ADAL" clId="{E1F69EA3-923B-4A3D-A291-FC2E2F321811}" dt="2024-02-05T04:37:39.820" v="357" actId="207"/>
          <ac:spMkLst>
            <pc:docMk/>
            <pc:sldMk cId="3003604107" sldId="557"/>
            <ac:spMk id="10" creationId="{1F82F03C-3D9A-47CF-8FA6-851312B9155C}"/>
          </ac:spMkLst>
        </pc:spChg>
        <pc:spChg chg="mod">
          <ac:chgData name="Zhao Jin" userId="cd05a825-544c-438a-9ba1-08e63db50b47" providerId="ADAL" clId="{E1F69EA3-923B-4A3D-A291-FC2E2F321811}" dt="2024-02-05T04:37:46.746" v="359" actId="207"/>
          <ac:spMkLst>
            <pc:docMk/>
            <pc:sldMk cId="3003604107" sldId="557"/>
            <ac:spMk id="11" creationId="{84C2A383-CC54-46C5-88B7-8AA206CA370C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C936BDA-375A-5A1D-70DC-537510AB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26F32-962A-3983-9542-EA246E8E9F0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CD2CA-7221-B93E-3038-6FBF2BC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2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dirty="0">
              <a:solidFill>
                <a:srgbClr val="0000FF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3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3}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2491A-7FAA-7A6A-84A4-65F83CF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489613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55F53-FD37-B421-4779-62F79C1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3" y="2976254"/>
            <a:ext cx="489267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9D89E-ED7E-83C7-66A1-FBF6E2E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A4B1E7ED-444E-65CA-6B47-63587A78E8D9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0FD6E0D9-2FDF-9730-A146-B535D3B4F770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" name="Straight Arrow Connector 33">
              <a:extLst>
                <a:ext uri="{FF2B5EF4-FFF2-40B4-BE49-F238E27FC236}">
                  <a16:creationId xmlns:a16="http://schemas.microsoft.com/office/drawing/2014/main" id="{CA210FE5-4997-BC8F-A07A-D125CF7FA7FF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6" name="Straight Connector 35">
              <a:extLst>
                <a:ext uri="{FF2B5EF4-FFF2-40B4-BE49-F238E27FC236}">
                  <a16:creationId xmlns:a16="http://schemas.microsoft.com/office/drawing/2014/main" id="{44874913-F340-F2C6-C44D-485CD2C74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" name="Straight Arrow Connector 36">
              <a:extLst>
                <a:ext uri="{FF2B5EF4-FFF2-40B4-BE49-F238E27FC236}">
                  <a16:creationId xmlns:a16="http://schemas.microsoft.com/office/drawing/2014/main" id="{5A307302-CA6E-0A8C-688C-6EC3BBDD5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667D191-013D-D86B-6E05-C44FE3842916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197CE863-6484-DCE1-1425-53AC38FB3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93DDCECD-81F2-FDB9-39B0-AC37CD03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9CF90E05-ACCB-6526-436B-BE894E291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04173FB7-CD45-7AA3-8DAE-1102C37FAD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3B75B619-FEAC-0EFE-D57F-1C4820A4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D9BF39EB-0508-0EF1-5264-0B104F220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4BAFF74A-81C2-3855-FE34-0D6B09231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2F53E7B-BFA5-512C-3E6E-052EE1527BD0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611A1807-EE83-CD39-F8D4-E0953D652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565A25FF-B4F3-2E7F-88DA-E8F294D02F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804491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8 &amp;&amp; score &gt;=5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&amp;&amp; score &gt;=3}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{score &lt; 3}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3" y="4701232"/>
            <a:ext cx="4202736" cy="19386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735B7-962E-09AB-FB08-D6760B24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988578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8 &amp;&amp; score &gt;=5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&amp;&amp; score &gt;=3}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{score &lt; 3}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C06E-60FF-5F80-94B9-CF4328B1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13A67-6D14-9982-2391-67B6D47D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3" y="4701232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  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7" y="515265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94491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5DE2A-8801-EAF6-A362-6A79DD2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B29D67A-E1FB-B8A1-FFED-05798E6A90A4}"/>
              </a:ext>
            </a:extLst>
          </p:cNvPr>
          <p:cNvSpPr/>
          <p:nvPr/>
        </p:nvSpPr>
        <p:spPr>
          <a:xfrm>
            <a:off x="4028792" y="4734962"/>
            <a:ext cx="208230" cy="417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C1099F-1121-70FE-4A9C-B34BE7EF3CFA}"/>
              </a:ext>
            </a:extLst>
          </p:cNvPr>
          <p:cNvSpPr/>
          <p:nvPr/>
        </p:nvSpPr>
        <p:spPr>
          <a:xfrm>
            <a:off x="4028792" y="5780795"/>
            <a:ext cx="208230" cy="182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8/9/10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13880</TotalTime>
  <Words>778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2024-02-06T01:16:33Z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