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468" r:id="rId3"/>
    <p:sldId id="617" r:id="rId4"/>
    <p:sldId id="612" r:id="rId5"/>
    <p:sldId id="613" r:id="rId6"/>
    <p:sldId id="614" r:id="rId7"/>
    <p:sldId id="615" r:id="rId8"/>
    <p:sldId id="616" r:id="rId9"/>
    <p:sldId id="644" r:id="rId10"/>
    <p:sldId id="618" r:id="rId11"/>
    <p:sldId id="621" r:id="rId12"/>
    <p:sldId id="645" r:id="rId13"/>
    <p:sldId id="620" r:id="rId14"/>
    <p:sldId id="646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7A6A4-0F02-490E-9BE9-6F0ACF176552}" v="66" dt="2024-03-26T01:32:32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83" d="100"/>
          <a:sy n="83" d="100"/>
        </p:scale>
        <p:origin x="8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C5F7A6A4-0F02-490E-9BE9-6F0ACF176552}"/>
    <pc:docChg chg="undo custSel addSld modSld modMainMaster">
      <pc:chgData name="Zhao Jin" userId="cd05a825-544c-438a-9ba1-08e63db50b47" providerId="ADAL" clId="{C5F7A6A4-0F02-490E-9BE9-6F0ACF176552}" dt="2024-04-02T00:28:12.382" v="178" actId="20577"/>
      <pc:docMkLst>
        <pc:docMk/>
      </pc:docMkLst>
      <pc:sldChg chg="modSp mod">
        <pc:chgData name="Zhao Jin" userId="cd05a825-544c-438a-9ba1-08e63db50b47" providerId="ADAL" clId="{C5F7A6A4-0F02-490E-9BE9-6F0ACF176552}" dt="2024-03-26T01:31:59.961" v="170" actId="20577"/>
        <pc:sldMkLst>
          <pc:docMk/>
          <pc:sldMk cId="0" sldId="256"/>
        </pc:sldMkLst>
        <pc:spChg chg="mod">
          <ac:chgData name="Zhao Jin" userId="cd05a825-544c-438a-9ba1-08e63db50b47" providerId="ADAL" clId="{C5F7A6A4-0F02-490E-9BE9-6F0ACF176552}" dt="2024-03-26T01:31:59.961" v="17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C5F7A6A4-0F02-490E-9BE9-6F0ACF176552}" dt="2024-03-26T01:32:32.465" v="172"/>
        <pc:sldMkLst>
          <pc:docMk/>
          <pc:sldMk cId="2438607696" sldId="468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2438607696" sldId="468"/>
            <ac:spMk id="3" creationId="{E9D5419A-F34B-18CA-0AA2-48E035F51488}"/>
          </ac:spMkLst>
        </pc:spChg>
        <pc:spChg chg="mod">
          <ac:chgData name="Zhao Jin" userId="cd05a825-544c-438a-9ba1-08e63db50b47" providerId="ADAL" clId="{C5F7A6A4-0F02-490E-9BE9-6F0ACF176552}" dt="2024-03-26T01:32:26.028" v="171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2483833350" sldId="612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2483833350" sldId="612"/>
            <ac:spMk id="4" creationId="{534516CC-48A3-3837-1BDA-CC0D10241505}"/>
          </ac:spMkLst>
        </pc:spChg>
        <pc:spChg chg="mod">
          <ac:chgData name="Zhao Jin" userId="cd05a825-544c-438a-9ba1-08e63db50b47" providerId="ADAL" clId="{C5F7A6A4-0F02-490E-9BE9-6F0ACF176552}" dt="2024-03-26T01:01:03.291" v="1" actId="6549"/>
          <ac:spMkLst>
            <pc:docMk/>
            <pc:sldMk cId="2483833350" sldId="612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C5F7A6A4-0F02-490E-9BE9-6F0ACF176552}" dt="2024-04-02T00:28:12.382" v="178" actId="20577"/>
        <pc:sldMkLst>
          <pc:docMk/>
          <pc:sldMk cId="2970543596" sldId="613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2970543596" sldId="613"/>
            <ac:spMk id="3" creationId="{7F2833D5-B7CC-7537-0E39-2E969509A0F3}"/>
          </ac:spMkLst>
        </pc:spChg>
        <pc:spChg chg="mod">
          <ac:chgData name="Zhao Jin" userId="cd05a825-544c-438a-9ba1-08e63db50b47" providerId="ADAL" clId="{C5F7A6A4-0F02-490E-9BE9-6F0ACF176552}" dt="2024-04-02T00:28:12.382" v="178" actId="20577"/>
          <ac:spMkLst>
            <pc:docMk/>
            <pc:sldMk cId="2970543596" sldId="613"/>
            <ac:spMk id="32" creationId="{00000000-0000-0000-0000-000000000000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1724627035" sldId="614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1724627035" sldId="614"/>
            <ac:spMk id="3" creationId="{44D9CBA9-F254-1409-D493-D0C2D4E70EE4}"/>
          </ac:spMkLst>
        </pc:spChg>
      </pc:sldChg>
      <pc:sldChg chg="addSp delSp modSp mod delAnim modAnim">
        <pc:chgData name="Zhao Jin" userId="cd05a825-544c-438a-9ba1-08e63db50b47" providerId="ADAL" clId="{C5F7A6A4-0F02-490E-9BE9-6F0ACF176552}" dt="2024-03-26T01:32:32.465" v="172"/>
        <pc:sldMkLst>
          <pc:docMk/>
          <pc:sldMk cId="1497498646" sldId="615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1497498646" sldId="615"/>
            <ac:spMk id="3" creationId="{BED8387D-57C4-27A7-DFAD-F31515C7B048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5" creationId="{48F2B294-F5CE-F9C8-B8D4-698CB3880AEB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6" creationId="{2AC1B2D8-6D01-8AF1-8C70-73DD29650534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7" creationId="{1B739614-AE33-1C0A-D127-BC0115D8081F}"/>
          </ac:spMkLst>
        </pc:spChg>
        <pc:spChg chg="mod">
          <ac:chgData name="Zhao Jin" userId="cd05a825-544c-438a-9ba1-08e63db50b47" providerId="ADAL" clId="{C5F7A6A4-0F02-490E-9BE9-6F0ACF176552}" dt="2024-03-26T01:04:59.877" v="85" actId="20577"/>
          <ac:spMkLst>
            <pc:docMk/>
            <pc:sldMk cId="1497498646" sldId="615"/>
            <ac:spMk id="8" creationId="{00000000-0000-0000-0000-000000000000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9" creationId="{9CFDD7D9-558B-6BFB-BA5C-9F034DDFF935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0" creationId="{216977EF-7CDB-FAF1-99B7-DC6DE8546580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1" creationId="{3EC84833-F842-9EFE-B9A8-CF86DAE536AC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2" creationId="{60BB1D60-E4B3-CB4B-1D55-4AEE047C1C0D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3" creationId="{50310DC8-1894-98E7-3859-555D9561A49D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4" creationId="{F732EFE5-C9F6-881B-4A9B-8207B3127726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5" creationId="{0B8E5BBF-0F3C-5094-C97F-2C1A91025288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6" creationId="{70E3CE2D-55C5-43DD-72A2-4F483AB17353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7" creationId="{FB3CD58B-03F4-8277-0462-847789585F89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8" creationId="{5475471D-E4D7-AA8C-F826-95847698FA34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9" creationId="{2BFFC83A-53C8-31FA-8E06-D54A078C9A86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20" creationId="{D378D2B1-846F-4739-7225-4D86BA22B577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21" creationId="{5277A9CC-6846-60D4-1FFC-09363D093684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22" creationId="{02A265C9-02E6-DFD4-90AE-C468F0799D28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23" creationId="{30D1B7E1-3811-90E3-6A75-E480C7BD851B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24" creationId="{E01A9BC1-46EE-F79D-DB17-A654E93580F8}"/>
          </ac:spMkLst>
        </pc:spChg>
        <pc:grpChg chg="add mod">
          <ac:chgData name="Zhao Jin" userId="cd05a825-544c-438a-9ba1-08e63db50b47" providerId="ADAL" clId="{C5F7A6A4-0F02-490E-9BE9-6F0ACF176552}" dt="2024-03-26T01:05:03.440" v="91" actId="1035"/>
          <ac:grpSpMkLst>
            <pc:docMk/>
            <pc:sldMk cId="1497498646" sldId="615"/>
            <ac:grpSpMk id="4" creationId="{5F1BD138-AB39-044C-AFFE-9483E2D37C51}"/>
          </ac:grpSpMkLst>
        </pc:grpChg>
        <pc:grpChg chg="add del mod">
          <ac:chgData name="Zhao Jin" userId="cd05a825-544c-438a-9ba1-08e63db50b47" providerId="ADAL" clId="{C5F7A6A4-0F02-490E-9BE9-6F0ACF176552}" dt="2024-03-26T01:04:12.270" v="58" actId="478"/>
          <ac:grpSpMkLst>
            <pc:docMk/>
            <pc:sldMk cId="1497498646" sldId="615"/>
            <ac:grpSpMk id="25" creationId="{2A4FA994-2593-BCD7-463B-5E6EEDC5A34F}"/>
          </ac:grpSpMkLst>
        </pc:grpChg>
        <pc:grpChg chg="add del mod">
          <ac:chgData name="Zhao Jin" userId="cd05a825-544c-438a-9ba1-08e63db50b47" providerId="ADAL" clId="{C5F7A6A4-0F02-490E-9BE9-6F0ACF176552}" dt="2024-03-26T01:04:17.629" v="62" actId="478"/>
          <ac:grpSpMkLst>
            <pc:docMk/>
            <pc:sldMk cId="1497498646" sldId="615"/>
            <ac:grpSpMk id="28" creationId="{04C75931-9948-D422-A4E3-7662BF784169}"/>
          </ac:grpSpMkLst>
        </pc:grpChg>
        <pc:grpChg chg="add del mod">
          <ac:chgData name="Zhao Jin" userId="cd05a825-544c-438a-9ba1-08e63db50b47" providerId="ADAL" clId="{C5F7A6A4-0F02-490E-9BE9-6F0ACF176552}" dt="2024-03-26T01:04:14.772" v="60" actId="478"/>
          <ac:grpSpMkLst>
            <pc:docMk/>
            <pc:sldMk cId="1497498646" sldId="615"/>
            <ac:grpSpMk id="31" creationId="{0C9175A9-E4DD-8817-CEC6-E97DE40A839E}"/>
          </ac:grpSpMkLst>
        </pc:grpChg>
        <pc:cxnChg chg="del mod topLvl">
          <ac:chgData name="Zhao Jin" userId="cd05a825-544c-438a-9ba1-08e63db50b47" providerId="ADAL" clId="{C5F7A6A4-0F02-490E-9BE9-6F0ACF176552}" dt="2024-03-26T01:04:13.260" v="59" actId="478"/>
          <ac:cxnSpMkLst>
            <pc:docMk/>
            <pc:sldMk cId="1497498646" sldId="615"/>
            <ac:cxnSpMk id="26" creationId="{BFAD9E26-6205-9B22-0DB3-1AD36382075A}"/>
          </ac:cxnSpMkLst>
        </pc:cxnChg>
        <pc:cxnChg chg="del mod topLvl">
          <ac:chgData name="Zhao Jin" userId="cd05a825-544c-438a-9ba1-08e63db50b47" providerId="ADAL" clId="{C5F7A6A4-0F02-490E-9BE9-6F0ACF176552}" dt="2024-03-26T01:04:12.270" v="58" actId="478"/>
          <ac:cxnSpMkLst>
            <pc:docMk/>
            <pc:sldMk cId="1497498646" sldId="615"/>
            <ac:cxnSpMk id="27" creationId="{7B88E21A-AD31-57A5-6CE3-E81D39CDBB33}"/>
          </ac:cxnSpMkLst>
        </pc:cxnChg>
        <pc:cxnChg chg="del mod topLvl">
          <ac:chgData name="Zhao Jin" userId="cd05a825-544c-438a-9ba1-08e63db50b47" providerId="ADAL" clId="{C5F7A6A4-0F02-490E-9BE9-6F0ACF176552}" dt="2024-03-26T01:04:17.629" v="62" actId="478"/>
          <ac:cxnSpMkLst>
            <pc:docMk/>
            <pc:sldMk cId="1497498646" sldId="615"/>
            <ac:cxnSpMk id="29" creationId="{737BED8B-F7EC-8CF2-7BF0-D379AA951D70}"/>
          </ac:cxnSpMkLst>
        </pc:cxnChg>
        <pc:cxnChg chg="del mod topLvl">
          <ac:chgData name="Zhao Jin" userId="cd05a825-544c-438a-9ba1-08e63db50b47" providerId="ADAL" clId="{C5F7A6A4-0F02-490E-9BE9-6F0ACF176552}" dt="2024-03-26T01:04:18.668" v="63" actId="478"/>
          <ac:cxnSpMkLst>
            <pc:docMk/>
            <pc:sldMk cId="1497498646" sldId="615"/>
            <ac:cxnSpMk id="30" creationId="{ED5A5B45-B610-F1AB-AC1D-FC05D865062C}"/>
          </ac:cxnSpMkLst>
        </pc:cxnChg>
        <pc:cxnChg chg="del mod topLvl">
          <ac:chgData name="Zhao Jin" userId="cd05a825-544c-438a-9ba1-08e63db50b47" providerId="ADAL" clId="{C5F7A6A4-0F02-490E-9BE9-6F0ACF176552}" dt="2024-03-26T01:04:16.125" v="61" actId="478"/>
          <ac:cxnSpMkLst>
            <pc:docMk/>
            <pc:sldMk cId="1497498646" sldId="615"/>
            <ac:cxnSpMk id="32" creationId="{E5FEF251-DA2E-3EB9-B2A0-1707E2912FCE}"/>
          </ac:cxnSpMkLst>
        </pc:cxnChg>
        <pc:cxnChg chg="del mod topLvl">
          <ac:chgData name="Zhao Jin" userId="cd05a825-544c-438a-9ba1-08e63db50b47" providerId="ADAL" clId="{C5F7A6A4-0F02-490E-9BE9-6F0ACF176552}" dt="2024-03-26T01:04:14.772" v="60" actId="478"/>
          <ac:cxnSpMkLst>
            <pc:docMk/>
            <pc:sldMk cId="1497498646" sldId="615"/>
            <ac:cxnSpMk id="33" creationId="{FD95748B-69DD-1520-7403-73DC57B3D48D}"/>
          </ac:cxnSpMkLst>
        </pc:cxn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4284373503" sldId="616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4284373503" sldId="616"/>
            <ac:spMk id="3" creationId="{34168D68-D60D-EEBB-DE96-1A5EB4BE422F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1813128722" sldId="617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1813128722" sldId="617"/>
            <ac:spMk id="3" creationId="{60680AD8-E490-24F2-1B85-11E3CC319004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1697940482" sldId="618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1697940482" sldId="618"/>
            <ac:spMk id="3" creationId="{CFD60852-D0A1-DFF3-6356-9CAF8A0D0D83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1326327959" sldId="620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1326327959" sldId="620"/>
            <ac:spMk id="3" creationId="{540AED24-FAB7-2A68-8635-C2E1BA8D8F09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2267673099" sldId="621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2267673099" sldId="621"/>
            <ac:spMk id="3" creationId="{0AD1718E-ADA0-94B4-30B4-C46F5A9AD541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2892195280" sldId="644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2892195280" sldId="644"/>
            <ac:spMk id="4" creationId="{75C12BDD-504E-8DB4-18DD-FB6C8BB5F2CE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1523812175" sldId="645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1523812175" sldId="645"/>
            <ac:spMk id="3" creationId="{E0EADDC8-09C0-3BD4-F400-ACC285B13214}"/>
          </ac:spMkLst>
        </pc:spChg>
      </pc:sldChg>
      <pc:sldChg chg="delSp modSp add mod">
        <pc:chgData name="Zhao Jin" userId="cd05a825-544c-438a-9ba1-08e63db50b47" providerId="ADAL" clId="{C5F7A6A4-0F02-490E-9BE9-6F0ACF176552}" dt="2024-03-26T01:32:32.465" v="172"/>
        <pc:sldMkLst>
          <pc:docMk/>
          <pc:sldMk cId="2383565922" sldId="646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2383565922" sldId="646"/>
            <ac:spMk id="3" creationId="{540AED24-FAB7-2A68-8635-C2E1BA8D8F09}"/>
          </ac:spMkLst>
        </pc:spChg>
        <pc:spChg chg="mod">
          <ac:chgData name="Zhao Jin" userId="cd05a825-544c-438a-9ba1-08e63db50b47" providerId="ADAL" clId="{C5F7A6A4-0F02-490E-9BE9-6F0ACF176552}" dt="2024-03-26T01:30:41.344" v="166" actId="20577"/>
          <ac:spMkLst>
            <pc:docMk/>
            <pc:sldMk cId="2383565922" sldId="646"/>
            <ac:spMk id="8" creationId="{00000000-0000-0000-0000-000000000000}"/>
          </ac:spMkLst>
        </pc:spChg>
        <pc:spChg chg="del">
          <ac:chgData name="Zhao Jin" userId="cd05a825-544c-438a-9ba1-08e63db50b47" providerId="ADAL" clId="{C5F7A6A4-0F02-490E-9BE9-6F0ACF176552}" dt="2024-03-26T01:29:22.347" v="110" actId="478"/>
          <ac:spMkLst>
            <pc:docMk/>
            <pc:sldMk cId="2383565922" sldId="646"/>
            <ac:spMk id="11" creationId="{749E81A1-CFA6-4FAD-A8E4-DAB1EBE5A5FC}"/>
          </ac:spMkLst>
        </pc:spChg>
        <pc:spChg chg="mod">
          <ac:chgData name="Zhao Jin" userId="cd05a825-544c-438a-9ba1-08e63db50b47" providerId="ADAL" clId="{C5F7A6A4-0F02-490E-9BE9-6F0ACF176552}" dt="2024-03-26T01:29:19.765" v="109" actId="20577"/>
          <ac:spMkLst>
            <pc:docMk/>
            <pc:sldMk cId="2383565922" sldId="64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C5F7A6A4-0F02-490E-9BE9-6F0ACF176552}" dt="2024-03-26T01:29:22.347" v="110" actId="478"/>
          <ac:graphicFrameMkLst>
            <pc:docMk/>
            <pc:sldMk cId="2383565922" sldId="646"/>
            <ac:graphicFrameMk id="9" creationId="{00000000-0000-0000-0000-000000000000}"/>
          </ac:graphicFrameMkLst>
        </pc:graphicFrameChg>
      </pc:sldChg>
      <pc:sldMasterChg chg="modSp modSldLayout">
        <pc:chgData name="Zhao Jin" userId="cd05a825-544c-438a-9ba1-08e63db50b47" providerId="ADAL" clId="{C5F7A6A4-0F02-490E-9BE9-6F0ACF176552}" dt="2024-03-26T01:32:32.465" v="172"/>
        <pc:sldMasterMkLst>
          <pc:docMk/>
          <pc:sldMasterMk cId="0" sldId="2147485087"/>
        </pc:sldMaster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08BC6522-3B27-4160-AFF1-C40F22377C0A}"/>
    <pc:docChg chg="undo custSel addSld delSld modSld modMainMaster">
      <pc:chgData name="Zhao Jin" userId="cd05a825-544c-438a-9ba1-08e63db50b47" providerId="ADAL" clId="{08BC6522-3B27-4160-AFF1-C40F22377C0A}" dt="2021-03-22T04:03:52.869" v="1751" actId="1035"/>
      <pc:docMkLst>
        <pc:docMk/>
      </pc:docMkLst>
      <pc:sldChg chg="modSp mod">
        <pc:chgData name="Zhao Jin" userId="cd05a825-544c-438a-9ba1-08e63db50b47" providerId="ADAL" clId="{08BC6522-3B27-4160-AFF1-C40F22377C0A}" dt="2021-03-10T03:43:32.804" v="10" actId="20577"/>
        <pc:sldMkLst>
          <pc:docMk/>
          <pc:sldMk cId="0" sldId="256"/>
        </pc:sldMkLst>
        <pc:spChg chg="mod">
          <ac:chgData name="Zhao Jin" userId="cd05a825-544c-438a-9ba1-08e63db50b47" providerId="ADAL" clId="{08BC6522-3B27-4160-AFF1-C40F22377C0A}" dt="2021-03-10T03:43:30.189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03:43:32.804" v="10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08BC6522-3B27-4160-AFF1-C40F22377C0A}" dt="2021-03-10T10:11:29.113" v="144" actId="20577"/>
        <pc:sldMkLst>
          <pc:docMk/>
          <pc:sldMk cId="2438607696" sldId="468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03:43:39.949" v="21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29.113" v="14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6.394" v="1230" actId="47"/>
        <pc:sldMkLst>
          <pc:docMk/>
          <pc:sldMk cId="1067695719" sldId="526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427618944" sldId="553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08BC6522-3B27-4160-AFF1-C40F22377C0A}" dt="2021-03-22T03:58:07.949" v="1612" actId="6549"/>
        <pc:sldMkLst>
          <pc:docMk/>
          <pc:sldMk cId="2483833350" sldId="612"/>
        </pc:sldMkLst>
        <pc:spChg chg="mod">
          <ac:chgData name="Zhao Jin" userId="cd05a825-544c-438a-9ba1-08e63db50b47" providerId="ADAL" clId="{08BC6522-3B27-4160-AFF1-C40F22377C0A}" dt="2021-03-10T10:09:45.785" v="56" actId="20577"/>
          <ac:spMkLst>
            <pc:docMk/>
            <pc:sldMk cId="2483833350" sldId="612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7:34.502" v="562" actId="20577"/>
          <ac:spMkLst>
            <pc:docMk/>
            <pc:sldMk cId="2483833350" sldId="612"/>
            <ac:spMk id="1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3:57:54.178" v="1605" actId="207"/>
          <ac:spMkLst>
            <pc:docMk/>
            <pc:sldMk cId="2483833350" sldId="612"/>
            <ac:spMk id="13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3:58:07.949" v="1612" actId="6549"/>
          <ac:spMkLst>
            <pc:docMk/>
            <pc:sldMk cId="2483833350" sldId="612"/>
            <ac:spMk id="3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44.650" v="155" actId="20577"/>
          <ac:spMkLst>
            <pc:docMk/>
            <pc:sldMk cId="2483833350" sldId="612"/>
            <ac:spMk id="14338" creationId="{00000000-0000-0000-0000-000000000000}"/>
          </ac:spMkLst>
        </pc:spChg>
        <pc:spChg chg="del mod">
          <ac:chgData name="Zhao Jin" userId="cd05a825-544c-438a-9ba1-08e63db50b47" providerId="ADAL" clId="{08BC6522-3B27-4160-AFF1-C40F22377C0A}" dt="2021-03-10T10:09:38.112" v="53" actId="478"/>
          <ac:spMkLst>
            <pc:docMk/>
            <pc:sldMk cId="2483833350" sldId="612"/>
            <ac:spMk id="14340" creationId="{00000000-0000-0000-0000-000000000000}"/>
          </ac:spMkLst>
        </pc:spChg>
        <pc:picChg chg="add del">
          <ac:chgData name="Zhao Jin" userId="cd05a825-544c-438a-9ba1-08e63db50b47" providerId="ADAL" clId="{08BC6522-3B27-4160-AFF1-C40F22377C0A}" dt="2021-03-10T10:45:17.667" v="1319" actId="478"/>
          <ac:picMkLst>
            <pc:docMk/>
            <pc:sldMk cId="2483833350" sldId="612"/>
            <ac:picMk id="9" creationId="{00000000-0000-0000-0000-000000000000}"/>
          </ac:picMkLst>
        </pc:picChg>
      </pc:sldChg>
      <pc:sldChg chg="addSp delSp modSp add mod addAnim delAnim modAnim">
        <pc:chgData name="Zhao Jin" userId="cd05a825-544c-438a-9ba1-08e63db50b47" providerId="ADAL" clId="{08BC6522-3B27-4160-AFF1-C40F22377C0A}" dt="2021-03-22T03:58:05.601" v="1611" actId="20577"/>
        <pc:sldMkLst>
          <pc:docMk/>
          <pc:sldMk cId="2970543596" sldId="613"/>
        </pc:sldMkLst>
        <pc:spChg chg="del mod">
          <ac:chgData name="Zhao Jin" userId="cd05a825-544c-438a-9ba1-08e63db50b47" providerId="ADAL" clId="{08BC6522-3B27-4160-AFF1-C40F22377C0A}" dt="2021-03-10T10:18:25.204" v="638" actId="478"/>
          <ac:spMkLst>
            <pc:docMk/>
            <pc:sldMk cId="2970543596" sldId="613"/>
            <ac:spMk id="6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09:47.776" v="57" actId="20577"/>
          <ac:spMkLst>
            <pc:docMk/>
            <pc:sldMk cId="2970543596" sldId="613"/>
            <ac:spMk id="7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44:11.531" v="1244" actId="478"/>
          <ac:spMkLst>
            <pc:docMk/>
            <pc:sldMk cId="2970543596" sldId="613"/>
            <ac:spMk id="8" creationId="{00000000-0000-0000-0000-000000000000}"/>
          </ac:spMkLst>
        </pc:spChg>
        <pc:spChg chg="add del mod">
          <ac:chgData name="Zhao Jin" userId="cd05a825-544c-438a-9ba1-08e63db50b47" providerId="ADAL" clId="{08BC6522-3B27-4160-AFF1-C40F22377C0A}" dt="2021-03-10T10:44:13.383" v="1245" actId="478"/>
          <ac:spMkLst>
            <pc:docMk/>
            <pc:sldMk cId="2970543596" sldId="613"/>
            <ac:spMk id="10" creationId="{089F46C7-0C95-4754-B15E-AD9B9461F483}"/>
          </ac:spMkLst>
        </pc:spChg>
        <pc:spChg chg="mod topLvl">
          <ac:chgData name="Zhao Jin" userId="cd05a825-544c-438a-9ba1-08e63db50b47" providerId="ADAL" clId="{08BC6522-3B27-4160-AFF1-C40F22377C0A}" dt="2021-03-10T10:53:40.974" v="1581" actId="1036"/>
          <ac:spMkLst>
            <pc:docMk/>
            <pc:sldMk cId="2970543596" sldId="613"/>
            <ac:spMk id="32" creationId="{00000000-0000-0000-0000-000000000000}"/>
          </ac:spMkLst>
        </pc:spChg>
        <pc:spChg chg="del topLvl">
          <ac:chgData name="Zhao Jin" userId="cd05a825-544c-438a-9ba1-08e63db50b47" providerId="ADAL" clId="{08BC6522-3B27-4160-AFF1-C40F22377C0A}" dt="2021-03-10T10:10:56.863" v="105" actId="478"/>
          <ac:spMkLst>
            <pc:docMk/>
            <pc:sldMk cId="2970543596" sldId="613"/>
            <ac:spMk id="33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3:58:05.601" v="1611" actId="20577"/>
          <ac:spMkLst>
            <pc:docMk/>
            <pc:sldMk cId="2970543596" sldId="613"/>
            <ac:spMk id="34" creationId="{00000000-0000-0000-0000-000000000000}"/>
          </ac:spMkLst>
        </pc:spChg>
        <pc:spChg chg="del mod">
          <ac:chgData name="Zhao Jin" userId="cd05a825-544c-438a-9ba1-08e63db50b47" providerId="ADAL" clId="{08BC6522-3B27-4160-AFF1-C40F22377C0A}" dt="2021-03-10T10:18:04.798" v="565" actId="478"/>
          <ac:spMkLst>
            <pc:docMk/>
            <pc:sldMk cId="2970543596" sldId="613"/>
            <ac:spMk id="35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42.577" v="152" actId="6549"/>
          <ac:spMkLst>
            <pc:docMk/>
            <pc:sldMk cId="2970543596" sldId="613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9:39.257" v="54" actId="478"/>
          <ac:spMkLst>
            <pc:docMk/>
            <pc:sldMk cId="2970543596" sldId="613"/>
            <ac:spMk id="14340" creationId="{00000000-0000-0000-0000-000000000000}"/>
          </ac:spMkLst>
        </pc:spChg>
        <pc:grpChg chg="del mod">
          <ac:chgData name="Zhao Jin" userId="cd05a825-544c-438a-9ba1-08e63db50b47" providerId="ADAL" clId="{08BC6522-3B27-4160-AFF1-C40F22377C0A}" dt="2021-03-10T10:18:04.798" v="565" actId="478"/>
          <ac:grpSpMkLst>
            <pc:docMk/>
            <pc:sldMk cId="2970543596" sldId="613"/>
            <ac:grpSpMk id="5" creationId="{00000000-0000-0000-0000-000000000000}"/>
          </ac:grpSpMkLst>
        </pc:grpChg>
        <pc:grpChg chg="add del">
          <ac:chgData name="Zhao Jin" userId="cd05a825-544c-438a-9ba1-08e63db50b47" providerId="ADAL" clId="{08BC6522-3B27-4160-AFF1-C40F22377C0A}" dt="2021-03-10T10:10:56.863" v="105" actId="478"/>
          <ac:grpSpMkLst>
            <pc:docMk/>
            <pc:sldMk cId="2970543596" sldId="613"/>
            <ac:grpSpMk id="31" creationId="{00000000-0000-0000-0000-000000000000}"/>
          </ac:grpSpMkLst>
        </pc:grpChg>
        <pc:picChg chg="del">
          <ac:chgData name="Zhao Jin" userId="cd05a825-544c-438a-9ba1-08e63db50b47" providerId="ADAL" clId="{08BC6522-3B27-4160-AFF1-C40F22377C0A}" dt="2021-03-10T10:44:26.966" v="1290" actId="478"/>
          <ac:picMkLst>
            <pc:docMk/>
            <pc:sldMk cId="2970543596" sldId="613"/>
            <ac:picMk id="9" creationId="{00000000-0000-0000-0000-000000000000}"/>
          </ac:picMkLst>
        </pc:picChg>
        <pc:picChg chg="add del mod">
          <ac:chgData name="Zhao Jin" userId="cd05a825-544c-438a-9ba1-08e63db50b47" providerId="ADAL" clId="{08BC6522-3B27-4160-AFF1-C40F22377C0A}" dt="2021-03-10T10:45:20.105" v="1320" actId="478"/>
          <ac:picMkLst>
            <pc:docMk/>
            <pc:sldMk cId="2970543596" sldId="613"/>
            <ac:picMk id="16" creationId="{57E98D99-F2C0-4CD2-983E-84B2E238EF7D}"/>
          </ac:picMkLst>
        </pc:picChg>
      </pc:sldChg>
      <pc:sldChg chg="delSp modSp add mod">
        <pc:chgData name="Zhao Jin" userId="cd05a825-544c-438a-9ba1-08e63db50b47" providerId="ADAL" clId="{08BC6522-3B27-4160-AFF1-C40F22377C0A}" dt="2021-03-10T10:16:09.229" v="547" actId="20577"/>
        <pc:sldMkLst>
          <pc:docMk/>
          <pc:sldMk cId="1724627035" sldId="614"/>
        </pc:sldMkLst>
        <pc:spChg chg="mod">
          <ac:chgData name="Zhao Jin" userId="cd05a825-544c-438a-9ba1-08e63db50b47" providerId="ADAL" clId="{08BC6522-3B27-4160-AFF1-C40F22377C0A}" dt="2021-03-10T10:09:49.737" v="58" actId="20577"/>
          <ac:spMkLst>
            <pc:docMk/>
            <pc:sldMk cId="1724627035" sldId="614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6:09.229" v="547" actId="20577"/>
          <ac:spMkLst>
            <pc:docMk/>
            <pc:sldMk cId="1724627035" sldId="614"/>
            <ac:spMk id="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3:20.807" v="166" actId="478"/>
          <ac:spMkLst>
            <pc:docMk/>
            <pc:sldMk cId="1724627035" sldId="614"/>
            <ac:spMk id="9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48.664" v="158" actId="20577"/>
          <ac:spMkLst>
            <pc:docMk/>
            <pc:sldMk cId="1724627035" sldId="614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9:40.305" v="55" actId="478"/>
          <ac:spMkLst>
            <pc:docMk/>
            <pc:sldMk cId="1724627035" sldId="614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08BC6522-3B27-4160-AFF1-C40F22377C0A}" dt="2021-03-10T10:51:18.822" v="1517" actId="403"/>
        <pc:sldMkLst>
          <pc:docMk/>
          <pc:sldMk cId="1497498646" sldId="615"/>
        </pc:sldMkLst>
        <pc:spChg chg="mod">
          <ac:chgData name="Zhao Jin" userId="cd05a825-544c-438a-9ba1-08e63db50b47" providerId="ADAL" clId="{08BC6522-3B27-4160-AFF1-C40F22377C0A}" dt="2021-03-10T10:19:26.502" v="647" actId="20577"/>
          <ac:spMkLst>
            <pc:docMk/>
            <pc:sldMk cId="1497498646" sldId="615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51:18.822" v="1517" actId="403"/>
          <ac:spMkLst>
            <pc:docMk/>
            <pc:sldMk cId="1497498646" sldId="615"/>
            <ac:spMk id="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9:22.543" v="645" actId="20577"/>
          <ac:spMkLst>
            <pc:docMk/>
            <pc:sldMk cId="1497498646" sldId="615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23.499" v="646" actId="478"/>
          <ac:spMkLst>
            <pc:docMk/>
            <pc:sldMk cId="1497498646" sldId="615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08BC6522-3B27-4160-AFF1-C40F22377C0A}" dt="2021-03-10T10:22:52.170" v="1057" actId="20577"/>
        <pc:sldMkLst>
          <pc:docMk/>
          <pc:sldMk cId="4284373503" sldId="616"/>
        </pc:sldMkLst>
        <pc:spChg chg="mod">
          <ac:chgData name="Zhao Jin" userId="cd05a825-544c-438a-9ba1-08e63db50b47" providerId="ADAL" clId="{08BC6522-3B27-4160-AFF1-C40F22377C0A}" dt="2021-03-10T10:19:28.319" v="648" actId="20577"/>
          <ac:spMkLst>
            <pc:docMk/>
            <pc:sldMk cId="4284373503" sldId="616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22:52.170" v="1057" actId="20577"/>
          <ac:spMkLst>
            <pc:docMk/>
            <pc:sldMk cId="4284373503" sldId="616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29.464" v="649" actId="478"/>
          <ac:spMkLst>
            <pc:docMk/>
            <pc:sldMk cId="4284373503" sldId="616"/>
            <ac:spMk id="14340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08BC6522-3B27-4160-AFF1-C40F22377C0A}" dt="2021-03-11T04:17:50.530" v="1604" actId="20577"/>
        <pc:sldMkLst>
          <pc:docMk/>
          <pc:sldMk cId="1813128722" sldId="617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813128722" sldId="617"/>
            <ac:spMk id="7" creationId="{00000000-0000-0000-0000-000000000000}"/>
          </ac:spMkLst>
        </pc:spChg>
        <pc:spChg chg="add del mod">
          <ac:chgData name="Zhao Jin" userId="cd05a825-544c-438a-9ba1-08e63db50b47" providerId="ADAL" clId="{08BC6522-3B27-4160-AFF1-C40F22377C0A}" dt="2021-03-11T04:17:50.530" v="1604" actId="20577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07:30.171" v="31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08BC6522-3B27-4160-AFF1-C40F22377C0A}" dt="2021-03-10T10:07:55.738" v="36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08BC6522-3B27-4160-AFF1-C40F22377C0A}" dt="2021-03-10T10:07:55.738" v="36" actId="478"/>
          <ac:grpSpMkLst>
            <pc:docMk/>
            <pc:sldMk cId="1813128722" sldId="617"/>
            <ac:grpSpMk id="39" creationId="{00000000-0000-0000-0000-000000000000}"/>
          </ac:grpSpMkLst>
        </pc:grpChg>
        <pc:picChg chg="add mod">
          <ac:chgData name="Zhao Jin" userId="cd05a825-544c-438a-9ba1-08e63db50b47" providerId="ADAL" clId="{08BC6522-3B27-4160-AFF1-C40F22377C0A}" dt="2021-03-10T10:45:15.579" v="1318" actId="1076"/>
          <ac:picMkLst>
            <pc:docMk/>
            <pc:sldMk cId="1813128722" sldId="617"/>
            <ac:picMk id="6" creationId="{F9B053CB-7503-41E3-AC8F-5C0C162D3934}"/>
          </ac:picMkLst>
        </pc:picChg>
      </pc:sldChg>
      <pc:sldChg chg="delSp modSp add mod modAnim">
        <pc:chgData name="Zhao Jin" userId="cd05a825-544c-438a-9ba1-08e63db50b47" providerId="ADAL" clId="{08BC6522-3B27-4160-AFF1-C40F22377C0A}" dt="2021-03-10T10:31:38.310" v="1092" actId="20577"/>
        <pc:sldMkLst>
          <pc:docMk/>
          <pc:sldMk cId="1697940482" sldId="618"/>
        </pc:sldMkLst>
        <pc:spChg chg="mod">
          <ac:chgData name="Zhao Jin" userId="cd05a825-544c-438a-9ba1-08e63db50b47" providerId="ADAL" clId="{08BC6522-3B27-4160-AFF1-C40F22377C0A}" dt="2021-03-10T10:19:41.288" v="654" actId="20577"/>
          <ac:spMkLst>
            <pc:docMk/>
            <pc:sldMk cId="1697940482" sldId="618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31:38.310" v="1092" actId="20577"/>
          <ac:spMkLst>
            <pc:docMk/>
            <pc:sldMk cId="1697940482" sldId="618"/>
            <ac:spMk id="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23:04.127" v="1065" actId="478"/>
          <ac:spMkLst>
            <pc:docMk/>
            <pc:sldMk cId="1697940482" sldId="618"/>
            <ac:spMk id="9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23:00.017" v="1064" actId="20577"/>
          <ac:spMkLst>
            <pc:docMk/>
            <pc:sldMk cId="1697940482" sldId="618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33.803" v="651" actId="478"/>
          <ac:spMkLst>
            <pc:docMk/>
            <pc:sldMk cId="1697940482" sldId="618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08BC6522-3B27-4160-AFF1-C40F22377C0A}" dt="2021-03-10T10:53:25.290" v="1563" actId="6549"/>
        <pc:sldMkLst>
          <pc:docMk/>
          <pc:sldMk cId="1326327959" sldId="620"/>
        </pc:sldMkLst>
        <pc:spChg chg="mod">
          <ac:chgData name="Zhao Jin" userId="cd05a825-544c-438a-9ba1-08e63db50b47" providerId="ADAL" clId="{08BC6522-3B27-4160-AFF1-C40F22377C0A}" dt="2021-03-10T10:19:45.356" v="656" actId="20577"/>
          <ac:spMkLst>
            <pc:docMk/>
            <pc:sldMk cId="1326327959" sldId="620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43:29.918" v="1228" actId="207"/>
          <ac:spMkLst>
            <pc:docMk/>
            <pc:sldMk cId="1326327959" sldId="620"/>
            <ac:spMk id="8" creationId="{00000000-0000-0000-0000-000000000000}"/>
          </ac:spMkLst>
        </pc:spChg>
        <pc:spChg chg="add del">
          <ac:chgData name="Zhao Jin" userId="cd05a825-544c-438a-9ba1-08e63db50b47" providerId="ADAL" clId="{08BC6522-3B27-4160-AFF1-C40F22377C0A}" dt="2021-03-10T10:51:33.233" v="1519" actId="22"/>
          <ac:spMkLst>
            <pc:docMk/>
            <pc:sldMk cId="1326327959" sldId="620"/>
            <ac:spMk id="10" creationId="{46872174-5FF5-4AB2-B614-85540BE57D00}"/>
          </ac:spMkLst>
        </pc:spChg>
        <pc:spChg chg="add mod">
          <ac:chgData name="Zhao Jin" userId="cd05a825-544c-438a-9ba1-08e63db50b47" providerId="ADAL" clId="{08BC6522-3B27-4160-AFF1-C40F22377C0A}" dt="2021-03-10T10:52:03.621" v="1548" actId="1076"/>
          <ac:spMkLst>
            <pc:docMk/>
            <pc:sldMk cId="1326327959" sldId="620"/>
            <ac:spMk id="11" creationId="{749E81A1-CFA6-4FAD-A8E4-DAB1EBE5A5FC}"/>
          </ac:spMkLst>
        </pc:spChg>
        <pc:spChg chg="del">
          <ac:chgData name="Zhao Jin" userId="cd05a825-544c-438a-9ba1-08e63db50b47" providerId="ADAL" clId="{08BC6522-3B27-4160-AFF1-C40F22377C0A}" dt="2021-03-10T10:43:20.127" v="1202" actId="478"/>
          <ac:spMkLst>
            <pc:docMk/>
            <pc:sldMk cId="1326327959" sldId="620"/>
            <ac:spMk id="14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53:25.290" v="1563" actId="6549"/>
          <ac:spMkLst>
            <pc:docMk/>
            <pc:sldMk cId="1326327959" sldId="620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46.980" v="657" actId="478"/>
          <ac:spMkLst>
            <pc:docMk/>
            <pc:sldMk cId="1326327959" sldId="620"/>
            <ac:spMk id="14340" creationId="{00000000-0000-0000-0000-000000000000}"/>
          </ac:spMkLst>
        </pc:spChg>
        <pc:graphicFrameChg chg="mod modGraphic">
          <ac:chgData name="Zhao Jin" userId="cd05a825-544c-438a-9ba1-08e63db50b47" providerId="ADAL" clId="{08BC6522-3B27-4160-AFF1-C40F22377C0A}" dt="2021-03-10T10:53:08.439" v="1560" actId="20577"/>
          <ac:graphicFrameMkLst>
            <pc:docMk/>
            <pc:sldMk cId="1326327959" sldId="620"/>
            <ac:graphicFrameMk id="9" creationId="{00000000-0000-0000-0000-000000000000}"/>
          </ac:graphicFrameMkLst>
        </pc:graphicFrameChg>
      </pc:sldChg>
      <pc:sldChg chg="addSp delSp modSp add mod modAnim">
        <pc:chgData name="Zhao Jin" userId="cd05a825-544c-438a-9ba1-08e63db50b47" providerId="ADAL" clId="{08BC6522-3B27-4160-AFF1-C40F22377C0A}" dt="2021-03-22T04:01:33.727" v="1727" actId="1076"/>
        <pc:sldMkLst>
          <pc:docMk/>
          <pc:sldMk cId="2267673099" sldId="621"/>
        </pc:sldMkLst>
        <pc:spChg chg="mod">
          <ac:chgData name="Zhao Jin" userId="cd05a825-544c-438a-9ba1-08e63db50b47" providerId="ADAL" clId="{08BC6522-3B27-4160-AFF1-C40F22377C0A}" dt="2021-03-10T10:19:43.157" v="655" actId="20577"/>
          <ac:spMkLst>
            <pc:docMk/>
            <pc:sldMk cId="2267673099" sldId="621"/>
            <ac:spMk id="7" creationId="{00000000-0000-0000-0000-000000000000}"/>
          </ac:spMkLst>
        </pc:spChg>
        <pc:spChg chg="add mod">
          <ac:chgData name="Zhao Jin" userId="cd05a825-544c-438a-9ba1-08e63db50b47" providerId="ADAL" clId="{08BC6522-3B27-4160-AFF1-C40F22377C0A}" dt="2021-03-22T04:01:33.727" v="1727" actId="1076"/>
          <ac:spMkLst>
            <pc:docMk/>
            <pc:sldMk cId="2267673099" sldId="621"/>
            <ac:spMk id="8" creationId="{50D9B554-6D17-4828-856D-FFE48A94B901}"/>
          </ac:spMkLst>
        </pc:spChg>
        <pc:spChg chg="mod topLvl">
          <ac:chgData name="Zhao Jin" userId="cd05a825-544c-438a-9ba1-08e63db50b47" providerId="ADAL" clId="{08BC6522-3B27-4160-AFF1-C40F22377C0A}" dt="2021-03-10T10:50:11.189" v="1419" actId="14100"/>
          <ac:spMkLst>
            <pc:docMk/>
            <pc:sldMk cId="2267673099" sldId="621"/>
            <ac:spMk id="11" creationId="{00000000-0000-0000-0000-000000000000}"/>
          </ac:spMkLst>
        </pc:spChg>
        <pc:spChg chg="del topLvl">
          <ac:chgData name="Zhao Jin" userId="cd05a825-544c-438a-9ba1-08e63db50b47" providerId="ADAL" clId="{08BC6522-3B27-4160-AFF1-C40F22377C0A}" dt="2021-03-10T10:31:48.595" v="1096" actId="478"/>
          <ac:spMkLst>
            <pc:docMk/>
            <pc:sldMk cId="2267673099" sldId="621"/>
            <ac:spMk id="13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31:02.573" v="1073" actId="478"/>
          <ac:spMkLst>
            <pc:docMk/>
            <pc:sldMk cId="2267673099" sldId="621"/>
            <ac:spMk id="14" creationId="{00000000-0000-0000-0000-000000000000}"/>
          </ac:spMkLst>
        </pc:spChg>
        <pc:spChg chg="add mod">
          <ac:chgData name="Zhao Jin" userId="cd05a825-544c-438a-9ba1-08e63db50b47" providerId="ADAL" clId="{08BC6522-3B27-4160-AFF1-C40F22377C0A}" dt="2021-03-10T10:45:38.112" v="1337" actId="1076"/>
          <ac:spMkLst>
            <pc:docMk/>
            <pc:sldMk cId="2267673099" sldId="621"/>
            <ac:spMk id="15" creationId="{F4EE82FB-366E-4D1A-B0E9-CEB0E601E188}"/>
          </ac:spMkLst>
        </pc:spChg>
        <pc:spChg chg="del">
          <ac:chgData name="Zhao Jin" userId="cd05a825-544c-438a-9ba1-08e63db50b47" providerId="ADAL" clId="{08BC6522-3B27-4160-AFF1-C40F22377C0A}" dt="2021-03-10T10:32:19.255" v="1119" actId="478"/>
          <ac:spMkLst>
            <pc:docMk/>
            <pc:sldMk cId="2267673099" sldId="621"/>
            <ac:spMk id="16" creationId="{00000000-0000-0000-0000-000000000000}"/>
          </ac:spMkLst>
        </pc:spChg>
        <pc:spChg chg="add mod ord">
          <ac:chgData name="Zhao Jin" userId="cd05a825-544c-438a-9ba1-08e63db50b47" providerId="ADAL" clId="{08BC6522-3B27-4160-AFF1-C40F22377C0A}" dt="2021-03-10T10:45:33.664" v="1336" actId="403"/>
          <ac:spMkLst>
            <pc:docMk/>
            <pc:sldMk cId="2267673099" sldId="621"/>
            <ac:spMk id="17" creationId="{3A6EBE4B-20E6-4977-AF10-B1F0AA338165}"/>
          </ac:spMkLst>
        </pc:spChg>
        <pc:spChg chg="mod">
          <ac:chgData name="Zhao Jin" userId="cd05a825-544c-438a-9ba1-08e63db50b47" providerId="ADAL" clId="{08BC6522-3B27-4160-AFF1-C40F22377C0A}" dt="2021-03-10T10:44:56.869" v="1296" actId="20577"/>
          <ac:spMkLst>
            <pc:docMk/>
            <pc:sldMk cId="2267673099" sldId="621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35.993" v="652" actId="478"/>
          <ac:spMkLst>
            <pc:docMk/>
            <pc:sldMk cId="2267673099" sldId="621"/>
            <ac:spMk id="14340" creationId="{00000000-0000-0000-0000-000000000000}"/>
          </ac:spMkLst>
        </pc:spChg>
        <pc:grpChg chg="add del">
          <ac:chgData name="Zhao Jin" userId="cd05a825-544c-438a-9ba1-08e63db50b47" providerId="ADAL" clId="{08BC6522-3B27-4160-AFF1-C40F22377C0A}" dt="2021-03-10T10:31:48.595" v="1096" actId="478"/>
          <ac:grpSpMkLst>
            <pc:docMk/>
            <pc:sldMk cId="2267673099" sldId="621"/>
            <ac:grpSpMk id="10" creationId="{00000000-0000-0000-0000-000000000000}"/>
          </ac:grpSpMkLst>
        </pc:gr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454948446" sldId="636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737971943" sldId="637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179750071" sldId="639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462301147" sldId="640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723901272" sldId="641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4089006062" sldId="642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514327557" sldId="643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514327557" sldId="643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08BC6522-3B27-4160-AFF1-C40F22377C0A}" dt="2021-03-10T10:09:30.581" v="51" actId="47"/>
        <pc:sldMkLst>
          <pc:docMk/>
          <pc:sldMk cId="760996253" sldId="644"/>
        </pc:sldMkLst>
        <pc:spChg chg="mod">
          <ac:chgData name="Zhao Jin" userId="cd05a825-544c-438a-9ba1-08e63db50b47" providerId="ADAL" clId="{08BC6522-3B27-4160-AFF1-C40F22377C0A}" dt="2021-03-10T10:09:17.170" v="49" actId="6549"/>
          <ac:spMkLst>
            <pc:docMk/>
            <pc:sldMk cId="760996253" sldId="644"/>
            <ac:spMk id="13" creationId="{00000000-0000-0000-0000-000000000000}"/>
          </ac:spMkLst>
        </pc:spChg>
      </pc:sldChg>
      <pc:sldChg chg="delSp modSp add mod">
        <pc:chgData name="Zhao Jin" userId="cd05a825-544c-438a-9ba1-08e63db50b47" providerId="ADAL" clId="{08BC6522-3B27-4160-AFF1-C40F22377C0A}" dt="2021-03-22T04:03:52.869" v="1751" actId="1035"/>
        <pc:sldMkLst>
          <pc:docMk/>
          <pc:sldMk cId="2892195280" sldId="644"/>
        </pc:sldMkLst>
        <pc:spChg chg="mod">
          <ac:chgData name="Zhao Jin" userId="cd05a825-544c-438a-9ba1-08e63db50b47" providerId="ADAL" clId="{08BC6522-3B27-4160-AFF1-C40F22377C0A}" dt="2021-03-10T10:19:31.383" v="650" actId="20577"/>
          <ac:spMkLst>
            <pc:docMk/>
            <pc:sldMk cId="2892195280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0:12.493" v="1625" actId="20577"/>
          <ac:spMkLst>
            <pc:docMk/>
            <pc:sldMk cId="2892195280" sldId="644"/>
            <ac:spMk id="3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0:20.234" v="1635" actId="20577"/>
          <ac:spMkLst>
            <pc:docMk/>
            <pc:sldMk cId="2892195280" sldId="644"/>
            <ac:spMk id="35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1:46.995" v="1734" actId="1035"/>
          <ac:spMkLst>
            <pc:docMk/>
            <pc:sldMk cId="2892195280" sldId="644"/>
            <ac:spMk id="4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0:31.457" v="1639"/>
          <ac:spMkLst>
            <pc:docMk/>
            <pc:sldMk cId="2892195280" sldId="644"/>
            <ac:spMk id="45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3:52.869" v="1751" actId="1035"/>
          <ac:spMkLst>
            <pc:docMk/>
            <pc:sldMk cId="2892195280" sldId="644"/>
            <ac:spMk id="4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1:49.236" v="1738" actId="1035"/>
          <ac:spMkLst>
            <pc:docMk/>
            <pc:sldMk cId="2892195280" sldId="644"/>
            <ac:spMk id="49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3:46.406" v="1747" actId="1036"/>
          <ac:spMkLst>
            <pc:docMk/>
            <pc:sldMk cId="2892195280" sldId="644"/>
            <ac:spMk id="5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22:56.610" v="1061" actId="20577"/>
          <ac:spMkLst>
            <pc:docMk/>
            <pc:sldMk cId="2892195280" sldId="644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38.714" v="653" actId="478"/>
          <ac:spMkLst>
            <pc:docMk/>
            <pc:sldMk cId="2892195280" sldId="644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08BC6522-3B27-4160-AFF1-C40F22377C0A}" dt="2021-03-10T10:50:51.844" v="1515" actId="1076"/>
        <pc:sldMkLst>
          <pc:docMk/>
          <pc:sldMk cId="1523812175" sldId="645"/>
        </pc:sldMkLst>
        <pc:spChg chg="add del mod">
          <ac:chgData name="Zhao Jin" userId="cd05a825-544c-438a-9ba1-08e63db50b47" providerId="ADAL" clId="{08BC6522-3B27-4160-AFF1-C40F22377C0A}" dt="2021-03-10T10:45:51.776" v="1340" actId="478"/>
          <ac:spMkLst>
            <pc:docMk/>
            <pc:sldMk cId="1523812175" sldId="645"/>
            <ac:spMk id="3" creationId="{068EF35D-4F93-49BF-AF19-A08D24401C22}"/>
          </ac:spMkLst>
        </pc:spChg>
        <pc:spChg chg="add mod">
          <ac:chgData name="Zhao Jin" userId="cd05a825-544c-438a-9ba1-08e63db50b47" providerId="ADAL" clId="{08BC6522-3B27-4160-AFF1-C40F22377C0A}" dt="2021-03-10T10:50:51.844" v="1515" actId="1076"/>
          <ac:spMkLst>
            <pc:docMk/>
            <pc:sldMk cId="1523812175" sldId="645"/>
            <ac:spMk id="10" creationId="{256D8E94-AD96-40FF-AC7C-4DCD422E79E4}"/>
          </ac:spMkLst>
        </pc:spChg>
        <pc:spChg chg="mod">
          <ac:chgData name="Zhao Jin" userId="cd05a825-544c-438a-9ba1-08e63db50b47" providerId="ADAL" clId="{08BC6522-3B27-4160-AFF1-C40F22377C0A}" dt="2021-03-10T10:50:14.227" v="1420" actId="14100"/>
          <ac:spMkLst>
            <pc:docMk/>
            <pc:sldMk cId="1523812175" sldId="645"/>
            <ac:spMk id="11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45:53.032" v="1341" actId="478"/>
          <ac:spMkLst>
            <pc:docMk/>
            <pc:sldMk cId="1523812175" sldId="645"/>
            <ac:spMk id="15" creationId="{F4EE82FB-366E-4D1A-B0E9-CEB0E601E188}"/>
          </ac:spMkLst>
        </pc:spChg>
        <pc:spChg chg="del mod">
          <ac:chgData name="Zhao Jin" userId="cd05a825-544c-438a-9ba1-08e63db50b47" providerId="ADAL" clId="{08BC6522-3B27-4160-AFF1-C40F22377C0A}" dt="2021-03-10T10:45:49.474" v="1339" actId="478"/>
          <ac:spMkLst>
            <pc:docMk/>
            <pc:sldMk cId="1523812175" sldId="645"/>
            <ac:spMk id="17" creationId="{3A6EBE4B-20E6-4977-AF10-B1F0AA338165}"/>
          </ac:spMkLst>
        </pc:spChg>
        <pc:spChg chg="mod">
          <ac:chgData name="Zhao Jin" userId="cd05a825-544c-438a-9ba1-08e63db50b47" providerId="ADAL" clId="{08BC6522-3B27-4160-AFF1-C40F22377C0A}" dt="2021-03-10T10:45:04.455" v="1316" actId="6549"/>
          <ac:spMkLst>
            <pc:docMk/>
            <pc:sldMk cId="1523812175" sldId="645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8BC6522-3B27-4160-AFF1-C40F22377C0A}" dt="2021-03-10T10:44:36.874" v="1294"/>
        <pc:sldMkLst>
          <pc:docMk/>
          <pc:sldMk cId="3872237579" sldId="646"/>
        </pc:sldMkLst>
      </pc:sldChg>
      <pc:sldMasterChg chg="modSp modSldLayout">
        <pc:chgData name="Zhao Jin" userId="cd05a825-544c-438a-9ba1-08e63db50b47" providerId="ADAL" clId="{08BC6522-3B27-4160-AFF1-C40F22377C0A}" dt="2021-03-10T03:43:45.168" v="22"/>
        <pc:sldMasterMkLst>
          <pc:docMk/>
          <pc:sldMasterMk cId="0" sldId="2147485087"/>
        </pc:sldMaster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477A5A57-DBEA-416B-A49D-3F3E391D09AE}"/>
    <pc:docChg chg="modSld">
      <pc:chgData name="Zhao Jin" userId="cd05a825-544c-438a-9ba1-08e63db50b47" providerId="ADAL" clId="{477A5A57-DBEA-416B-A49D-3F3E391D09AE}" dt="2024-01-31T05:43:12.425" v="0"/>
      <pc:docMkLst>
        <pc:docMk/>
      </pc:docMkLst>
      <pc:sldChg chg="addSp modSp">
        <pc:chgData name="Zhao Jin" userId="cd05a825-544c-438a-9ba1-08e63db50b47" providerId="ADAL" clId="{477A5A57-DBEA-416B-A49D-3F3E391D09AE}" dt="2024-01-31T05:43:12.425" v="0"/>
        <pc:sldMkLst>
          <pc:docMk/>
          <pc:sldMk cId="0" sldId="256"/>
        </pc:sldMkLst>
        <pc:spChg chg="add mod">
          <ac:chgData name="Zhao Jin" userId="cd05a825-544c-438a-9ba1-08e63db50b47" providerId="ADAL" clId="{477A5A57-DBEA-416B-A49D-3F3E391D09AE}" dt="2024-01-31T05:43:12.425" v="0"/>
          <ac:spMkLst>
            <pc:docMk/>
            <pc:sldMk cId="0" sldId="256"/>
            <ac:spMk id="3" creationId="{885F7047-0C71-F2B4-F624-0C46554D1642}"/>
          </ac:spMkLst>
        </pc:spChg>
        <pc:picChg chg="add mod">
          <ac:chgData name="Zhao Jin" userId="cd05a825-544c-438a-9ba1-08e63db50b47" providerId="ADAL" clId="{477A5A57-DBEA-416B-A49D-3F3E391D09AE}" dt="2024-01-31T05:43:12.425" v="0"/>
          <ac:picMkLst>
            <pc:docMk/>
            <pc:sldMk cId="0" sldId="256"/>
            <ac:picMk id="2" creationId="{9C96AC48-7670-4796-C22E-5C5DEFC67E5D}"/>
          </ac:picMkLst>
        </pc:pic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4/2/2024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87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6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4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6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2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58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21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Searching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C96AC48-7670-4796-C22E-5C5DEFC67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F7047-0C71-F2B4-F624-0C46554D1642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binary search, each step eliminates the problem size (array size) </a:t>
            </a:r>
            <a:r>
              <a:rPr lang="en-US" dirty="0">
                <a:solidFill>
                  <a:srgbClr val="0000FF"/>
                </a:solidFill>
              </a:rPr>
              <a:t>by half</a:t>
            </a:r>
            <a:r>
              <a:rPr lang="en-US" dirty="0"/>
              <a:t>!</a:t>
            </a:r>
          </a:p>
          <a:p>
            <a:pPr marL="744538" lvl="1" indent="-28733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problem size gets reduced to 1 </a:t>
            </a:r>
            <a:r>
              <a:rPr lang="en-US" u="sng" dirty="0"/>
              <a:t>very quickly</a:t>
            </a:r>
            <a:r>
              <a:rPr lang="en-US" dirty="0"/>
              <a:t>! </a:t>
            </a:r>
          </a:p>
          <a:p>
            <a:pPr marL="744538" lvl="1" indent="-28733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Such strategy, a special case of divide-and-conquer paradigm, can be naturally implemented using recursion.</a:t>
            </a:r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33F5DE-DFC2-8E95-3F53-2D396CD8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60852-D0A1-DFF3-6356-9CAF8A0D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40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6EBE4B-20E6-4977-AF10-B1F0AA33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sz="600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Usage: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0"/>
            <a:ext cx="7125556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E82FB-366E-4D1A-B0E9-CEB0E601E188}"/>
              </a:ext>
            </a:extLst>
          </p:cNvPr>
          <p:cNvSpPr txBox="1"/>
          <p:nvPr/>
        </p:nvSpPr>
        <p:spPr bwMode="auto">
          <a:xfrm>
            <a:off x="723900" y="5679040"/>
            <a:ext cx="3207796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search(list,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q);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9B554-6D17-4828-856D-FFE48A94B901}"/>
              </a:ext>
            </a:extLst>
          </p:cNvPr>
          <p:cNvSpPr txBox="1"/>
          <p:nvPr/>
        </p:nvSpPr>
        <p:spPr>
          <a:xfrm>
            <a:off x="5957892" y="1813019"/>
            <a:ext cx="2362592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and j indicate start and end of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17C962-7F70-6C46-B05F-EB5DC1EF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1718E-ADA0-94B4-30B4-C46F5A9A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730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4"/>
            <a:ext cx="7135830" cy="477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list[0]..list[i-1] and </a:t>
            </a:r>
            <a:b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list[mid]..list[n-1]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list[0]..list[mid] and </a:t>
            </a:r>
            <a:b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list[j]..list[n-1]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D8E94-AD96-40FF-AC7C-4DCD422E79E4}"/>
              </a:ext>
            </a:extLst>
          </p:cNvPr>
          <p:cNvSpPr txBox="1"/>
          <p:nvPr/>
        </p:nvSpPr>
        <p:spPr>
          <a:xfrm>
            <a:off x="5937953" y="2648592"/>
            <a:ext cx="248214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correctness of the code can be verified by the assertions.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9210A5-3E96-DB28-F7A7-CA6E766A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ADDC8-09C0-3BD4-F400-ACC285B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121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6" y="1269999"/>
            <a:ext cx="8297333" cy="711201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Worst-case analysis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22732"/>
              </p:ext>
            </p:extLst>
          </p:nvPr>
        </p:nvGraphicFramePr>
        <p:xfrm>
          <a:off x="970679" y="1781142"/>
          <a:ext cx="6653212" cy="3017520"/>
        </p:xfrm>
        <a:graphic>
          <a:graphicData uri="http://schemas.openxmlformats.org/drawingml/2006/table">
            <a:tbl>
              <a:tblPr/>
              <a:tblGrid>
                <a:gridCol w="172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Array size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en-SG" sz="1800" b="1" i="1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Linear Search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comparisons)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Binary 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14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17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20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SG" sz="20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SG" sz="20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30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9E81A1-CFA6-4FAD-A8E4-DAB1EBE5A5FC}"/>
              </a:ext>
            </a:extLst>
          </p:cNvPr>
          <p:cNvSpPr txBox="1"/>
          <p:nvPr/>
        </p:nvSpPr>
        <p:spPr>
          <a:xfrm>
            <a:off x="3976487" y="5218669"/>
            <a:ext cx="191060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O(n) vs O(log n)!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28A759-E944-E1B6-9C54-745E008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ED24-FAB7-2A68-8635-C2E1BA8D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279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Problem Solving with Searching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6" y="1269999"/>
            <a:ext cx="8297333" cy="711201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Apply searching in various settings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a 1D / 2D array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With integers, characters, strings, structures (to be introduced)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With customized criteria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28A759-E944-E1B6-9C54-745E008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ED24-FAB7-2A68-8635-C2E1BA8D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659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21: Searching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Searching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Linear Search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Binary Search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6254F3-5BC7-12C1-81D1-6057F25D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5419A-F34B-18CA-0AA2-48E035F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Searching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84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 common task that we carry out without much thought everyday.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location in a map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the contact of a particular person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nice picture for your project report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research paper required in your course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SG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Problem statement:</a:t>
            </a:r>
          </a:p>
          <a:p>
            <a:pPr marL="694055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None/>
              <a:defRPr/>
            </a:pPr>
            <a:r>
              <a:rPr lang="en-US" altLang="ja-JP" dirty="0">
                <a:ea typeface="ＭＳ Ｐゴシック" pitchFamily="34" charset="-128"/>
              </a:rPr>
              <a:t>Given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a </a:t>
            </a:r>
            <a:r>
              <a:rPr lang="en-US" altLang="ja-JP">
                <a:solidFill>
                  <a:srgbClr val="0000FF"/>
                </a:solidFill>
                <a:ea typeface="ＭＳ Ｐゴシック" pitchFamily="34" charset="-128"/>
              </a:rPr>
              <a:t>list of n items </a:t>
            </a:r>
            <a:r>
              <a:rPr lang="en-US" altLang="ja-JP" dirty="0">
                <a:ea typeface="ＭＳ Ｐゴシック" pitchFamily="34" charset="-128"/>
              </a:rPr>
              <a:t>and a search key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q</a:t>
            </a:r>
            <a:r>
              <a:rPr lang="en-US" altLang="ja-JP" dirty="0">
                <a:ea typeface="ＭＳ Ｐゴシック" pitchFamily="34" charset="-128"/>
              </a:rPr>
              <a:t>, return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the position of q </a:t>
            </a:r>
            <a:r>
              <a:rPr lang="en-US" altLang="ja-JP" dirty="0">
                <a:ea typeface="ＭＳ Ｐゴシック" pitchFamily="34" charset="-128"/>
              </a:rPr>
              <a:t>in the list if it exists.</a:t>
            </a:r>
          </a:p>
        </p:txBody>
      </p:sp>
      <p:pic>
        <p:nvPicPr>
          <p:cNvPr id="6" name="Picture 9" descr="k3178076.jpg">
            <a:extLst>
              <a:ext uri="{FF2B5EF4-FFF2-40B4-BE49-F238E27FC236}">
                <a16:creationId xmlns:a16="http://schemas.microsoft.com/office/drawing/2014/main" id="{F9B053CB-7503-41E3-AC8F-5C0C162D3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240" y="5302595"/>
            <a:ext cx="1559560" cy="117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D9026-6940-D2BB-4304-563045F9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80AD8-E490-24F2-1B85-11E3CC31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202311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Also known as </a:t>
            </a:r>
            <a:r>
              <a:rPr lang="en-SG" dirty="0">
                <a:solidFill>
                  <a:srgbClr val="C00000"/>
                </a:solidFill>
              </a:rPr>
              <a:t>Sequential Search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ja-JP" dirty="0">
                <a:ea typeface="ＭＳ Ｐゴシック" pitchFamily="34" charset="-128"/>
              </a:rPr>
              <a:t>Idea: Search the list from one end to the other end in linear progression.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pitchFamily="34" charset="-128"/>
              </a:rPr>
              <a:t>Algorithm: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751" y="3205377"/>
            <a:ext cx="4391025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// Search for key in list A with n items</a:t>
            </a:r>
          </a:p>
          <a:p>
            <a:pPr eaLnBrk="1" hangingPunct="1"/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linear_search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(n, list, q){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	for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= 0 to n-1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 		if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list</a:t>
            </a:r>
            <a:r>
              <a:rPr lang="en-US" sz="2000" baseline="-25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is q then report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en-US" sz="2000" dirty="0">
              <a:solidFill>
                <a:srgbClr val="C00000"/>
              </a:solidFill>
              <a:latin typeface="Calibri" pitchFamily="34" charset="0"/>
            </a:endParaRP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}</a:t>
            </a:r>
            <a:endParaRPr lang="en-SG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53526" y="3190301"/>
            <a:ext cx="3533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87   12   51   9    24   63</a:t>
            </a:r>
            <a:endParaRPr lang="en-SG" sz="24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03664" y="2633058"/>
            <a:ext cx="3846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Example: Search for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24</a:t>
            </a:r>
            <a:r>
              <a:rPr lang="en-US" sz="2000" dirty="0">
                <a:latin typeface="Calibri" pitchFamily="34" charset="0"/>
              </a:rPr>
              <a:t> in this list</a:t>
            </a:r>
            <a:endParaRPr lang="en-SG" sz="2000" dirty="0">
              <a:latin typeface="Calibri" pitchFamily="34" charset="0"/>
            </a:endParaRP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5256688" y="3615751"/>
            <a:ext cx="762000" cy="1193800"/>
            <a:chOff x="5413023" y="4347016"/>
            <a:chExt cx="762000" cy="1195182"/>
          </a:xfrm>
        </p:grpSpPr>
        <p:cxnSp>
          <p:nvCxnSpPr>
            <p:cNvPr id="16" name="Straight Arrow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894863" y="3615751"/>
            <a:ext cx="762000" cy="1193800"/>
            <a:chOff x="5413023" y="4347016"/>
            <a:chExt cx="762000" cy="1195182"/>
          </a:xfrm>
        </p:grpSpPr>
        <p:cxnSp>
          <p:nvCxnSpPr>
            <p:cNvPr id="19" name="Straight Arrow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448901" y="3615751"/>
            <a:ext cx="762000" cy="1193800"/>
            <a:chOff x="5413023" y="4347016"/>
            <a:chExt cx="762000" cy="1195182"/>
          </a:xfrm>
        </p:grpSpPr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950551" y="3615751"/>
            <a:ext cx="762000" cy="1193800"/>
            <a:chOff x="5413023" y="4347016"/>
            <a:chExt cx="762000" cy="1195182"/>
          </a:xfrm>
        </p:grpSpPr>
        <p:cxnSp>
          <p:nvCxnSpPr>
            <p:cNvPr id="25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26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526813" y="3615750"/>
            <a:ext cx="762000" cy="1255817"/>
            <a:chOff x="5413023" y="4347016"/>
            <a:chExt cx="762000" cy="1257271"/>
          </a:xfrm>
        </p:grpSpPr>
        <p:cxnSp>
          <p:nvCxnSpPr>
            <p:cNvPr id="28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6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i="1" dirty="0">
                  <a:solidFill>
                    <a:srgbClr val="C00000"/>
                  </a:solidFill>
                  <a:latin typeface="Calibri" pitchFamily="34" charset="0"/>
                </a:rPr>
                <a:t>yes!</a:t>
              </a:r>
              <a:endParaRPr lang="en-SG" sz="24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0" name="Content Placeholder 5"/>
          <p:cNvSpPr txBox="1">
            <a:spLocks/>
          </p:cNvSpPr>
          <p:nvPr/>
        </p:nvSpPr>
        <p:spPr>
          <a:xfrm>
            <a:off x="587375" y="5330190"/>
            <a:ext cx="8229600" cy="101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What to report if key is not found?</a:t>
            </a:r>
          </a:p>
          <a:p>
            <a:pPr marL="803275" lvl="1" indent="-3476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Aim for a clean design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60841" y="4871567"/>
            <a:ext cx="151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Return </a:t>
            </a:r>
            <a:r>
              <a:rPr lang="en-US" sz="24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A062E-6250-DD99-2754-66C49003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516CC-48A3-3837-1BDA-CC0D1024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33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3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9442" y="1367028"/>
            <a:ext cx="715985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list[n],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(list[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==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 bwMode="auto">
          <a:xfrm>
            <a:off x="457200" y="3701476"/>
            <a:ext cx="8534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What if array contains duplicate values of the key?</a:t>
            </a:r>
          </a:p>
          <a:p>
            <a:pPr lvl="1" eaLnBrk="1" hangingPunct="1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Index of the first element found will be returned.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2D581B-E96C-598D-E1B9-AA308FD1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833D5-B7CC-7537-0E39-2E969509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3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505968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0000FF"/>
                </a:solidFill>
              </a:rPr>
              <a:t>an array with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elements</a:t>
            </a:r>
            <a:r>
              <a:rPr lang="en-US" sz="2800" dirty="0"/>
              <a:t>, what is the worst case (that requires most comparisons) for Linear search?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When the key does not exist in the array. 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number of comparisons in the worst case?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n comparisons.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0BD9FB-3FAD-7EB3-C220-4BA3C118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D9CBA9-F254-1409-D493-D0C2D4E7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27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355600" y="1286932"/>
            <a:ext cx="8461375" cy="4944535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if the list is </a:t>
            </a:r>
            <a:r>
              <a:rPr lang="en-US" sz="2800" dirty="0">
                <a:solidFill>
                  <a:srgbClr val="0000FF"/>
                </a:solidFill>
              </a:rPr>
              <a:t>sorted before-hand</a:t>
            </a:r>
            <a:r>
              <a:rPr lang="en-US" sz="2800" dirty="0"/>
              <a:t>?</a:t>
            </a:r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will be able to make use of the </a:t>
            </a:r>
            <a:r>
              <a:rPr lang="en-US" sz="2400" dirty="0">
                <a:solidFill>
                  <a:srgbClr val="0000FF"/>
                </a:solidFill>
              </a:rPr>
              <a:t>Binary Search </a:t>
            </a:r>
            <a:r>
              <a:rPr lang="en-US" sz="2400" dirty="0"/>
              <a:t>algorithm, which takes </a:t>
            </a:r>
            <a:r>
              <a:rPr lang="en-US" sz="2400" dirty="0">
                <a:solidFill>
                  <a:srgbClr val="0000FF"/>
                </a:solidFill>
              </a:rPr>
              <a:t>O(log n) </a:t>
            </a:r>
            <a:r>
              <a:rPr lang="en-US" sz="2400" dirty="0"/>
              <a:t>time!</a:t>
            </a:r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organization of data affects the choice of algorithm. </a:t>
            </a:r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More of this in the later course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E103D3-6AB8-2AD4-C076-3F8EBD50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8387D-57C4-27A7-DFAD-F31515C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4" name="Group 57">
            <a:extLst>
              <a:ext uri="{FF2B5EF4-FFF2-40B4-BE49-F238E27FC236}">
                <a16:creationId xmlns:a16="http://schemas.microsoft.com/office/drawing/2014/main" id="{5F1BD138-AB39-044C-AFFE-9483E2D37C51}"/>
              </a:ext>
            </a:extLst>
          </p:cNvPr>
          <p:cNvGrpSpPr>
            <a:grpSpLocks/>
          </p:cNvGrpSpPr>
          <p:nvPr/>
        </p:nvGrpSpPr>
        <p:grpSpPr bwMode="auto">
          <a:xfrm>
            <a:off x="1069975" y="1774212"/>
            <a:ext cx="6473825" cy="769937"/>
            <a:chOff x="1374094" y="2036187"/>
            <a:chExt cx="6474507" cy="770931"/>
          </a:xfrm>
        </p:grpSpPr>
        <p:sp>
          <p:nvSpPr>
            <p:cNvPr id="5" name="TextBox 38">
              <a:extLst>
                <a:ext uri="{FF2B5EF4-FFF2-40B4-BE49-F238E27FC236}">
                  <a16:creationId xmlns:a16="http://schemas.microsoft.com/office/drawing/2014/main" id="{48F2B294-F5CE-F9C8-B8D4-698CB3880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518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5</a:t>
              </a:r>
              <a:endParaRPr lang="en-SG" sz="2400"/>
            </a:p>
          </p:txBody>
        </p:sp>
        <p:sp>
          <p:nvSpPr>
            <p:cNvPr id="6" name="TextBox 39">
              <a:extLst>
                <a:ext uri="{FF2B5EF4-FFF2-40B4-BE49-F238E27FC236}">
                  <a16:creationId xmlns:a16="http://schemas.microsoft.com/office/drawing/2014/main" id="{2AC1B2D8-6D01-8AF1-8C70-73DD29650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35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12</a:t>
              </a:r>
              <a:endParaRPr lang="en-SG" sz="2400"/>
            </a:p>
          </p:txBody>
        </p:sp>
        <p:sp>
          <p:nvSpPr>
            <p:cNvPr id="7" name="TextBox 40">
              <a:extLst>
                <a:ext uri="{FF2B5EF4-FFF2-40B4-BE49-F238E27FC236}">
                  <a16:creationId xmlns:a16="http://schemas.microsoft.com/office/drawing/2014/main" id="{1B739614-AE33-1C0A-D127-BC0115D80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52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dirty="0"/>
                <a:t>17</a:t>
              </a:r>
              <a:endParaRPr lang="en-SG" sz="2400" dirty="0"/>
            </a:p>
          </p:txBody>
        </p:sp>
        <p:sp>
          <p:nvSpPr>
            <p:cNvPr id="9" name="TextBox 41">
              <a:extLst>
                <a:ext uri="{FF2B5EF4-FFF2-40B4-BE49-F238E27FC236}">
                  <a16:creationId xmlns:a16="http://schemas.microsoft.com/office/drawing/2014/main" id="{9CFDD7D9-558B-6BFB-BA5C-9F034DDFF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696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23</a:t>
              </a:r>
              <a:endParaRPr lang="en-SG" sz="2400"/>
            </a:p>
          </p:txBody>
        </p:sp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216977EF-7CDB-FAF1-99B7-DC6DE8546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868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38</a:t>
              </a:r>
              <a:endParaRPr lang="en-SG" sz="2400"/>
            </a:p>
          </p:txBody>
        </p:sp>
        <p:sp>
          <p:nvSpPr>
            <p:cNvPr id="11" name="TextBox 43">
              <a:extLst>
                <a:ext uri="{FF2B5EF4-FFF2-40B4-BE49-F238E27FC236}">
                  <a16:creationId xmlns:a16="http://schemas.microsoft.com/office/drawing/2014/main" id="{3EC84833-F842-9EFE-B9A8-CF86DAE5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04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44</a:t>
              </a:r>
              <a:endParaRPr lang="en-SG" sz="2400"/>
            </a:p>
          </p:txBody>
        </p:sp>
        <p:sp>
          <p:nvSpPr>
            <p:cNvPr id="12" name="TextBox 44">
              <a:extLst>
                <a:ext uri="{FF2B5EF4-FFF2-40B4-BE49-F238E27FC236}">
                  <a16:creationId xmlns:a16="http://schemas.microsoft.com/office/drawing/2014/main" id="{60BB1D60-E4B3-CB4B-1D55-4AEE047C1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821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77</a:t>
              </a:r>
              <a:endParaRPr lang="en-SG" sz="2400"/>
            </a:p>
          </p:txBody>
        </p:sp>
        <p:sp>
          <p:nvSpPr>
            <p:cNvPr id="13" name="TextBox 45">
              <a:extLst>
                <a:ext uri="{FF2B5EF4-FFF2-40B4-BE49-F238E27FC236}">
                  <a16:creationId xmlns:a16="http://schemas.microsoft.com/office/drawing/2014/main" id="{50310DC8-1894-98E7-3859-555D9561A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38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84</a:t>
              </a:r>
              <a:endParaRPr lang="en-SG" sz="2400"/>
            </a:p>
          </p:txBody>
        </p:sp>
        <p:sp>
          <p:nvSpPr>
            <p:cNvPr id="14" name="TextBox 46">
              <a:extLst>
                <a:ext uri="{FF2B5EF4-FFF2-40B4-BE49-F238E27FC236}">
                  <a16:creationId xmlns:a16="http://schemas.microsoft.com/office/drawing/2014/main" id="{F732EFE5-C9F6-881B-4A9B-8207B3127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429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90</a:t>
              </a:r>
              <a:endParaRPr lang="en-SG" sz="2400"/>
            </a:p>
          </p:txBody>
        </p:sp>
        <p:sp>
          <p:nvSpPr>
            <p:cNvPr id="15" name="TextBox 47">
              <a:extLst>
                <a:ext uri="{FF2B5EF4-FFF2-40B4-BE49-F238E27FC236}">
                  <a16:creationId xmlns:a16="http://schemas.microsoft.com/office/drawing/2014/main" id="{0B8E5BBF-0F3C-5094-C97F-2C1A91025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5180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16" name="TextBox 48">
              <a:extLst>
                <a:ext uri="{FF2B5EF4-FFF2-40B4-BE49-F238E27FC236}">
                  <a16:creationId xmlns:a16="http://schemas.microsoft.com/office/drawing/2014/main" id="{70E3CE2D-55C5-43DD-72A2-4F483AB17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352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17" name="TextBox 49">
              <a:extLst>
                <a:ext uri="{FF2B5EF4-FFF2-40B4-BE49-F238E27FC236}">
                  <a16:creationId xmlns:a16="http://schemas.microsoft.com/office/drawing/2014/main" id="{FB3CD58B-03F4-8277-0462-84778958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524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18" name="TextBox 50">
              <a:extLst>
                <a:ext uri="{FF2B5EF4-FFF2-40B4-BE49-F238E27FC236}">
                  <a16:creationId xmlns:a16="http://schemas.microsoft.com/office/drawing/2014/main" id="{5475471D-E4D7-AA8C-F826-95847698F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696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19" name="TextBox 51">
              <a:extLst>
                <a:ext uri="{FF2B5EF4-FFF2-40B4-BE49-F238E27FC236}">
                  <a16:creationId xmlns:a16="http://schemas.microsoft.com/office/drawing/2014/main" id="{2BFFC83A-53C8-31FA-8E06-D54A078C9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868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0" name="TextBox 52">
              <a:extLst>
                <a:ext uri="{FF2B5EF4-FFF2-40B4-BE49-F238E27FC236}">
                  <a16:creationId xmlns:a16="http://schemas.microsoft.com/office/drawing/2014/main" id="{D378D2B1-846F-4739-7225-4D86BA22B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9913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1" name="TextBox 53">
              <a:extLst>
                <a:ext uri="{FF2B5EF4-FFF2-40B4-BE49-F238E27FC236}">
                  <a16:creationId xmlns:a16="http://schemas.microsoft.com/office/drawing/2014/main" id="{5277A9CC-6846-60D4-1FFC-09363D093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2085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2" name="TextBox 54">
              <a:extLst>
                <a:ext uri="{FF2B5EF4-FFF2-40B4-BE49-F238E27FC236}">
                  <a16:creationId xmlns:a16="http://schemas.microsoft.com/office/drawing/2014/main" id="{02A265C9-02E6-DFD4-90AE-C468F0799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4257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3" name="TextBox 55">
              <a:extLst>
                <a:ext uri="{FF2B5EF4-FFF2-40B4-BE49-F238E27FC236}">
                  <a16:creationId xmlns:a16="http://schemas.microsoft.com/office/drawing/2014/main" id="{30D1B7E1-3811-90E3-6A75-E480C7BD8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429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24" name="TextBox 56">
              <a:extLst>
                <a:ext uri="{FF2B5EF4-FFF2-40B4-BE49-F238E27FC236}">
                  <a16:creationId xmlns:a16="http://schemas.microsoft.com/office/drawing/2014/main" id="{E01A9BC1-46EE-F79D-DB17-A654E9358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094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</a:t>
              </a:r>
              <a:endParaRPr lang="en-SG" sz="1400"/>
            </a:p>
          </p:txBody>
        </p:sp>
      </p:grpSp>
    </p:spTree>
    <p:extLst>
      <p:ext uri="{BB962C8B-B14F-4D97-AF65-F5344CB8AC3E}">
        <p14:creationId xmlns:p14="http://schemas.microsoft.com/office/powerpoint/2010/main" val="1497498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69999"/>
            <a:ext cx="7924800" cy="4944535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C00000"/>
                </a:solidFill>
              </a:rPr>
              <a:t>The Binary Search algorithm</a:t>
            </a:r>
          </a:p>
          <a:p>
            <a:pPr marL="795338" lvl="1" indent="-352425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Look for the key in the </a:t>
            </a:r>
            <a:r>
              <a:rPr lang="en-US" sz="2400" u="sng">
                <a:solidFill>
                  <a:srgbClr val="C00000"/>
                </a:solidFill>
              </a:rPr>
              <a:t>middle</a:t>
            </a:r>
            <a:r>
              <a:rPr lang="en-US" sz="2400"/>
              <a:t> position of the list.  Either of the following 2 cases happens:</a:t>
            </a:r>
          </a:p>
          <a:p>
            <a:pPr marL="1252538" lvl="2" indent="-388938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0000FF"/>
                </a:solidFill>
              </a:rPr>
              <a:t>If the key is smaller than the middle element, “discard” the right half of the list and repeat the process.</a:t>
            </a:r>
          </a:p>
          <a:p>
            <a:pPr marL="1252538" lvl="2" indent="-388938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7030A0"/>
                </a:solidFill>
              </a:rPr>
              <a:t>If the key is greater than the middle element, “discard” the left half of the list and repeat the process.</a:t>
            </a:r>
          </a:p>
          <a:p>
            <a:pPr marL="795338" lvl="1" indent="-419100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Terminating condition: when the key is found, or when all elements have been “discarded”.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ECED20-E167-EE36-63DB-CFD261D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68D68-D60D-EEBB-DE96-1A5EB4BE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735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70000"/>
            <a:ext cx="7924800" cy="541867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Example: Search key = 23</a:t>
            </a:r>
            <a:endParaRPr lang="en-US" sz="2400" dirty="0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374775" y="2036763"/>
            <a:ext cx="6473825" cy="769937"/>
            <a:chOff x="1374094" y="2036187"/>
            <a:chExt cx="6474507" cy="770931"/>
          </a:xfrm>
        </p:grpSpPr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171518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5</a:t>
              </a:r>
              <a:endParaRPr lang="en-SG" sz="2400"/>
            </a:p>
          </p:txBody>
        </p:sp>
        <p:sp>
          <p:nvSpPr>
            <p:cNvPr id="11" name="TextBox 39"/>
            <p:cNvSpPr txBox="1">
              <a:spLocks noChangeArrowheads="1"/>
            </p:cNvSpPr>
            <p:nvPr/>
          </p:nvSpPr>
          <p:spPr bwMode="auto">
            <a:xfrm>
              <a:off x="239735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12</a:t>
              </a:r>
              <a:endParaRPr lang="en-SG" sz="2400"/>
            </a:p>
          </p:txBody>
        </p:sp>
        <p:sp>
          <p:nvSpPr>
            <p:cNvPr id="13" name="TextBox 40"/>
            <p:cNvSpPr txBox="1">
              <a:spLocks noChangeArrowheads="1"/>
            </p:cNvSpPr>
            <p:nvPr/>
          </p:nvSpPr>
          <p:spPr bwMode="auto">
            <a:xfrm>
              <a:off x="307952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17</a:t>
              </a:r>
              <a:endParaRPr lang="en-SG" sz="240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3761696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23</a:t>
              </a:r>
              <a:endParaRPr lang="en-SG" sz="2400"/>
            </a:p>
          </p:txBody>
        </p:sp>
        <p:sp>
          <p:nvSpPr>
            <p:cNvPr id="15" name="TextBox 42"/>
            <p:cNvSpPr txBox="1">
              <a:spLocks noChangeArrowheads="1"/>
            </p:cNvSpPr>
            <p:nvPr/>
          </p:nvSpPr>
          <p:spPr bwMode="auto">
            <a:xfrm>
              <a:off x="4443868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38</a:t>
              </a:r>
              <a:endParaRPr lang="en-SG" sz="2400"/>
            </a:p>
          </p:txBody>
        </p:sp>
        <p:sp>
          <p:nvSpPr>
            <p:cNvPr id="16" name="TextBox 43"/>
            <p:cNvSpPr txBox="1">
              <a:spLocks noChangeArrowheads="1"/>
            </p:cNvSpPr>
            <p:nvPr/>
          </p:nvSpPr>
          <p:spPr bwMode="auto">
            <a:xfrm>
              <a:off x="512604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44</a:t>
              </a:r>
              <a:endParaRPr lang="en-SG" sz="2400"/>
            </a:p>
          </p:txBody>
        </p:sp>
        <p:sp>
          <p:nvSpPr>
            <p:cNvPr id="17" name="TextBox 44"/>
            <p:cNvSpPr txBox="1">
              <a:spLocks noChangeArrowheads="1"/>
            </p:cNvSpPr>
            <p:nvPr/>
          </p:nvSpPr>
          <p:spPr bwMode="auto">
            <a:xfrm>
              <a:off x="580821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77</a:t>
              </a:r>
              <a:endParaRPr lang="en-SG" sz="2400"/>
            </a:p>
          </p:txBody>
        </p:sp>
        <p:sp>
          <p:nvSpPr>
            <p:cNvPr id="18" name="TextBox 45"/>
            <p:cNvSpPr txBox="1">
              <a:spLocks noChangeArrowheads="1"/>
            </p:cNvSpPr>
            <p:nvPr/>
          </p:nvSpPr>
          <p:spPr bwMode="auto">
            <a:xfrm>
              <a:off x="649038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84</a:t>
              </a:r>
              <a:endParaRPr lang="en-SG" sz="2400"/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7166429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90</a:t>
              </a:r>
              <a:endParaRPr lang="en-SG" sz="2400"/>
            </a:p>
          </p:txBody>
        </p:sp>
        <p:sp>
          <p:nvSpPr>
            <p:cNvPr id="20" name="TextBox 47"/>
            <p:cNvSpPr txBox="1">
              <a:spLocks noChangeArrowheads="1"/>
            </p:cNvSpPr>
            <p:nvPr/>
          </p:nvSpPr>
          <p:spPr bwMode="auto">
            <a:xfrm>
              <a:off x="1715180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1" name="TextBox 48"/>
            <p:cNvSpPr txBox="1">
              <a:spLocks noChangeArrowheads="1"/>
            </p:cNvSpPr>
            <p:nvPr/>
          </p:nvSpPr>
          <p:spPr bwMode="auto">
            <a:xfrm>
              <a:off x="2397352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2" name="TextBox 49"/>
            <p:cNvSpPr txBox="1">
              <a:spLocks noChangeArrowheads="1"/>
            </p:cNvSpPr>
            <p:nvPr/>
          </p:nvSpPr>
          <p:spPr bwMode="auto">
            <a:xfrm>
              <a:off x="3079524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3" name="TextBox 50"/>
            <p:cNvSpPr txBox="1">
              <a:spLocks noChangeArrowheads="1"/>
            </p:cNvSpPr>
            <p:nvPr/>
          </p:nvSpPr>
          <p:spPr bwMode="auto">
            <a:xfrm>
              <a:off x="3761696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4443868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5" name="TextBox 52"/>
            <p:cNvSpPr txBox="1">
              <a:spLocks noChangeArrowheads="1"/>
            </p:cNvSpPr>
            <p:nvPr/>
          </p:nvSpPr>
          <p:spPr bwMode="auto">
            <a:xfrm>
              <a:off x="5119913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6" name="TextBox 53"/>
            <p:cNvSpPr txBox="1">
              <a:spLocks noChangeArrowheads="1"/>
            </p:cNvSpPr>
            <p:nvPr/>
          </p:nvSpPr>
          <p:spPr bwMode="auto">
            <a:xfrm>
              <a:off x="5802085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7" name="TextBox 54"/>
            <p:cNvSpPr txBox="1">
              <a:spLocks noChangeArrowheads="1"/>
            </p:cNvSpPr>
            <p:nvPr/>
          </p:nvSpPr>
          <p:spPr bwMode="auto">
            <a:xfrm>
              <a:off x="6484257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8" name="TextBox 55"/>
            <p:cNvSpPr txBox="1">
              <a:spLocks noChangeArrowheads="1"/>
            </p:cNvSpPr>
            <p:nvPr/>
          </p:nvSpPr>
          <p:spPr bwMode="auto">
            <a:xfrm>
              <a:off x="7166429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29" name="TextBox 56"/>
            <p:cNvSpPr txBox="1">
              <a:spLocks noChangeArrowheads="1"/>
            </p:cNvSpPr>
            <p:nvPr/>
          </p:nvSpPr>
          <p:spPr bwMode="auto">
            <a:xfrm>
              <a:off x="1374094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</a:t>
              </a:r>
              <a:endParaRPr lang="en-SG" sz="1400"/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3225" y="3945880"/>
            <a:ext cx="5405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1.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/>
              <a:t>, mid = (0+8)/2 =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4366419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67"/>
          <p:cNvGrpSpPr>
            <a:grpSpLocks/>
          </p:cNvGrpSpPr>
          <p:nvPr/>
        </p:nvGrpSpPr>
        <p:grpSpPr bwMode="auto">
          <a:xfrm>
            <a:off x="4443413" y="2344738"/>
            <a:ext cx="3405187" cy="461962"/>
            <a:chOff x="4443868" y="2343964"/>
            <a:chExt cx="3404733" cy="463154"/>
          </a:xfrm>
        </p:grpSpPr>
        <p:cxnSp>
          <p:nvCxnSpPr>
            <p:cNvPr id="33" name="Straight Connector 63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64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8463" y="4447232"/>
            <a:ext cx="5744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2.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(0+3)/2 = 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2336007" y="3232944"/>
            <a:ext cx="850900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70"/>
          <p:cNvGrpSpPr>
            <a:grpSpLocks/>
          </p:cNvGrpSpPr>
          <p:nvPr/>
        </p:nvGrpSpPr>
        <p:grpSpPr bwMode="auto">
          <a:xfrm>
            <a:off x="1720850" y="2344738"/>
            <a:ext cx="1358900" cy="463550"/>
            <a:chOff x="4443868" y="2343964"/>
            <a:chExt cx="3404733" cy="463154"/>
          </a:xfrm>
        </p:grpSpPr>
        <p:cxnSp>
          <p:nvCxnSpPr>
            <p:cNvPr id="38" name="Straight Connector 71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72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03225" y="4932546"/>
            <a:ext cx="5747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3. start = </a:t>
            </a:r>
            <a:r>
              <a:rPr lang="en-US" sz="2400" dirty="0">
                <a:solidFill>
                  <a:srgbClr val="006600"/>
                </a:solidFill>
              </a:rPr>
              <a:t>2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(2+3)/2 = 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3067844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75"/>
          <p:cNvGrpSpPr>
            <a:grpSpLocks/>
          </p:cNvGrpSpPr>
          <p:nvPr/>
        </p:nvGrpSpPr>
        <p:grpSpPr bwMode="auto">
          <a:xfrm>
            <a:off x="3079750" y="2346325"/>
            <a:ext cx="676275" cy="465138"/>
            <a:chOff x="4443868" y="2343964"/>
            <a:chExt cx="3404733" cy="463154"/>
          </a:xfrm>
        </p:grpSpPr>
        <p:cxnSp>
          <p:nvCxnSpPr>
            <p:cNvPr id="43" name="Straight Connector 76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77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98463" y="5440065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4. start = </a:t>
            </a:r>
            <a:r>
              <a:rPr lang="en-US" sz="2400" dirty="0">
                <a:solidFill>
                  <a:srgbClr val="006600"/>
                </a:solidFill>
              </a:rPr>
              <a:t>3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(3+3)/2 = </a:t>
            </a:r>
            <a:r>
              <a:rPr lang="en-US" sz="2400" dirty="0">
                <a:solidFill>
                  <a:srgbClr val="C00000"/>
                </a:solidFill>
              </a:rPr>
              <a:t>3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 flipH="1" flipV="1">
            <a:off x="3689350" y="3230563"/>
            <a:ext cx="849313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6338" y="2880250"/>
            <a:ext cx="19925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00FF"/>
                </a:solidFill>
              </a:rPr>
              <a:t>Found!</a:t>
            </a:r>
          </a:p>
          <a:p>
            <a:pPr eaLnBrk="1" hangingPunct="1"/>
            <a:r>
              <a:rPr lang="en-US" sz="3200">
                <a:solidFill>
                  <a:srgbClr val="C00000"/>
                </a:solidFill>
              </a:rPr>
              <a:t>Return 3</a:t>
            </a:r>
            <a:endParaRPr lang="en-SG" sz="320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8663" y="394568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arr[4] = 38 &gt; 23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02299" y="4423311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[1] = 12 &lt; 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02299" y="492466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[2] = 17 &lt; 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2299" y="5415274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[3] = 23 == 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68054-0376-A8CE-37F5-837FC73A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12BDD-504E-8DB4-18DD-FB6C8BB5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95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0" grpId="0"/>
      <p:bldP spid="45" grpId="0"/>
      <p:bldP spid="2" grpId="0"/>
      <p:bldP spid="48" grpId="0"/>
      <p:bldP spid="49" grpId="0"/>
      <p:bldP spid="5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14353</TotalTime>
  <Words>1252</Words>
  <Application>Microsoft Office PowerPoint</Application>
  <PresentationFormat>On-screen Show (4:3)</PresentationFormat>
  <Paragraphs>239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21: Searching</vt:lpstr>
      <vt:lpstr>Searching</vt:lpstr>
      <vt:lpstr>Linear Search</vt:lpstr>
      <vt:lpstr>Linear Search</vt:lpstr>
      <vt:lpstr>Linear Search</vt:lpstr>
      <vt:lpstr>Binary Search</vt:lpstr>
      <vt:lpstr>Binary Search</vt:lpstr>
      <vt:lpstr>Binary Search</vt:lpstr>
      <vt:lpstr>Binary Search </vt:lpstr>
      <vt:lpstr>Binary Search</vt:lpstr>
      <vt:lpstr>Binary Search</vt:lpstr>
      <vt:lpstr>Binary Search</vt:lpstr>
      <vt:lpstr>Problem Solving with Searching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2024-04-02T00:28:12Z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