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643" r:id="rId25"/>
    <p:sldId id="52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65" d="100"/>
          <a:sy n="65" d="100"/>
        </p:scale>
        <p:origin x="51" y="1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B621FA7-F328-4AA8-A7BD-08E38A8EF1D8}"/>
    <pc:docChg chg="modSld">
      <pc:chgData name="Zhao Jin" userId="cd05a825-544c-438a-9ba1-08e63db50b47" providerId="ADAL" clId="{3B621FA7-F328-4AA8-A7BD-08E38A8EF1D8}" dt="2024-03-28T12:10:06.535" v="0" actId="15"/>
      <pc:docMkLst>
        <pc:docMk/>
      </pc:docMkLst>
      <pc:sldChg chg="modSp mod">
        <pc:chgData name="Zhao Jin" userId="cd05a825-544c-438a-9ba1-08e63db50b47" providerId="ADAL" clId="{3B621FA7-F328-4AA8-A7BD-08E38A8EF1D8}" dt="2024-03-28T12:10:06.535" v="0" actId="15"/>
        <pc:sldMkLst>
          <pc:docMk/>
          <pc:sldMk cId="1067695719" sldId="526"/>
        </pc:sldMkLst>
        <pc:spChg chg="mod">
          <ac:chgData name="Zhao Jin" userId="cd05a825-544c-438a-9ba1-08e63db50b47" providerId="ADAL" clId="{3B621FA7-F328-4AA8-A7BD-08E38A8EF1D8}" dt="2024-03-28T12:10:06.535" v="0" actId="15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4-07T08:02:02.992" v="6823" actId="21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22T05:08:12.451" v="6800" actId="6549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22T05:08:12.451" v="680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22T04:15:30.251" v="6586" actId="1035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22T04:15:30.251" v="6586" actId="1035"/>
          <ac:grpSpMkLst>
            <pc:docMk/>
            <pc:sldMk cId="4017697766" sldId="619"/>
            <ac:grpSpMk id="9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4-07T08:02:02.992" v="6823" actId="21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4-07T08:02:02.992" v="6823" actId="21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picChg chg="add del mod">
          <ac:chgData name="Zhao Jin" userId="cd05a825-544c-438a-9ba1-08e63db50b47" providerId="ADAL" clId="{6295BD38-BBB5-4519-B75D-27F66073E036}" dt="2021-04-07T08:02:02.992" v="6823" actId="21"/>
          <ac:picMkLst>
            <pc:docMk/>
            <pc:sldMk cId="2987467254" sldId="625"/>
            <ac:picMk id="1026" creationId="{6165553C-5805-4ED0-B1B0-B3719D0E1E7E}"/>
          </ac:picMkLst>
        </pc:pic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29T05:21:22.569" v="6814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29T05:20:34.261" v="6804" actId="107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 ord">
          <ac:chgData name="Zhao Jin" userId="cd05a825-544c-438a-9ba1-08e63db50b47" providerId="ADAL" clId="{6295BD38-BBB5-4519-B75D-27F66073E036}" dt="2021-03-29T05:20:43.677" v="6806" actId="167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  <pc:cxnChg chg="add mod">
          <ac:chgData name="Zhao Jin" userId="cd05a825-544c-438a-9ba1-08e63db50b47" providerId="ADAL" clId="{6295BD38-BBB5-4519-B75D-27F66073E036}" dt="2021-03-22T04:43:22.249" v="6795" actId="14100"/>
          <ac:cxnSpMkLst>
            <pc:docMk/>
            <pc:sldMk cId="2687128976" sldId="637"/>
            <ac:cxnSpMk id="44" creationId="{07C6FFD7-4ADB-49B8-BD8B-67BA323C3644}"/>
          </ac:cxnSpMkLst>
        </pc:cxnChg>
        <pc:cxnChg chg="add mod">
          <ac:chgData name="Zhao Jin" userId="cd05a825-544c-438a-9ba1-08e63db50b47" providerId="ADAL" clId="{6295BD38-BBB5-4519-B75D-27F66073E036}" dt="2021-03-22T04:43:29.780" v="6799" actId="14100"/>
          <ac:cxnSpMkLst>
            <pc:docMk/>
            <pc:sldMk cId="2687128976" sldId="637"/>
            <ac:cxnSpMk id="51" creationId="{848C8DF1-75C9-405E-8821-864F9FA9AD5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21:42.435" v="6821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3" creationId="{8989B00E-DD49-430C-893B-C70746D32E59}"/>
          </ac:cxnSpMkLst>
        </pc:cxn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52" creationId="{2808FF4C-3664-4359-A1E2-E00848E26A2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295BD38-BBB5-4519-B75D-27F66073E036}" dt="2021-03-22T04:20:49.239" v="6711" actId="14100"/>
        <pc:sldMkLst>
          <pc:docMk/>
          <pc:sldMk cId="2463483696" sldId="639"/>
        </pc:sldMkLst>
        <pc:spChg chg="add mod">
          <ac:chgData name="Zhao Jin" userId="cd05a825-544c-438a-9ba1-08e63db50b47" providerId="ADAL" clId="{6295BD38-BBB5-4519-B75D-27F66073E036}" dt="2021-03-22T04:17:53.829" v="6598" actId="1036"/>
          <ac:spMkLst>
            <pc:docMk/>
            <pc:sldMk cId="2463483696" sldId="639"/>
            <ac:spMk id="2" creationId="{E4147F42-89FB-42C6-B806-7408A6E10C0D}"/>
          </ac:spMkLst>
        </pc:spChg>
        <pc:spChg chg="add mod">
          <ac:chgData name="Zhao Jin" userId="cd05a825-544c-438a-9ba1-08e63db50b47" providerId="ADAL" clId="{6295BD38-BBB5-4519-B75D-27F66073E036}" dt="2021-03-22T04:20:38.578" v="6708" actId="14100"/>
          <ac:spMkLst>
            <pc:docMk/>
            <pc:sldMk cId="2463483696" sldId="639"/>
            <ac:spMk id="8" creationId="{ECA7AAE2-F38B-417D-947C-348A13427B96}"/>
          </ac:spMkLst>
        </pc:spChg>
        <pc:spChg chg="add mod">
          <ac:chgData name="Zhao Jin" userId="cd05a825-544c-438a-9ba1-08e63db50b47" providerId="ADAL" clId="{6295BD38-BBB5-4519-B75D-27F66073E036}" dt="2021-03-22T04:20:49.239" v="6711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14:35.258" v="6528" actId="20577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22T04:14:35.258" v="6528" actId="20577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11:44.716" v="6802" actId="207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3" creationId="{14EC59AC-4522-42E4-9A92-D86ECBFC93D3}"/>
          </ac:spMkLst>
        </pc:spChg>
        <pc:spChg chg="add mod">
          <ac:chgData name="Zhao Jin" userId="cd05a825-544c-438a-9ba1-08e63db50b47" providerId="ADAL" clId="{6295BD38-BBB5-4519-B75D-27F66073E036}" dt="2021-03-29T05:11:44.716" v="6802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29T05:11:42.548" v="6801" actId="20577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22:27.847" v="6716" actId="20577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22T04:22:27.847" v="6716" actId="20577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7470460E-82CE-4387-997F-2B8B76B18CA9}"/>
    <pc:docChg chg="modSld">
      <pc:chgData name="Zhao Jin" userId="cd05a825-544c-438a-9ba1-08e63db50b47" providerId="ADAL" clId="{7470460E-82CE-4387-997F-2B8B76B18CA9}" dt="2024-01-31T05:45:10.409" v="24" actId="403"/>
      <pc:docMkLst>
        <pc:docMk/>
      </pc:docMkLst>
      <pc:sldChg chg="addSp modSp">
        <pc:chgData name="Zhao Jin" userId="cd05a825-544c-438a-9ba1-08e63db50b47" providerId="ADAL" clId="{7470460E-82CE-4387-997F-2B8B76B18CA9}" dt="2024-01-31T05:43:09.983" v="0"/>
        <pc:sldMkLst>
          <pc:docMk/>
          <pc:sldMk cId="0" sldId="256"/>
        </pc:sldMkLst>
        <pc:spChg chg="add mod">
          <ac:chgData name="Zhao Jin" userId="cd05a825-544c-438a-9ba1-08e63db50b47" providerId="ADAL" clId="{7470460E-82CE-4387-997F-2B8B76B18CA9}" dt="2024-01-31T05:43:09.983" v="0"/>
          <ac:spMkLst>
            <pc:docMk/>
            <pc:sldMk cId="0" sldId="256"/>
            <ac:spMk id="3" creationId="{8A81F880-B820-4DE6-1F59-F47A5311FB87}"/>
          </ac:spMkLst>
        </pc:spChg>
        <pc:picChg chg="add mod">
          <ac:chgData name="Zhao Jin" userId="cd05a825-544c-438a-9ba1-08e63db50b47" providerId="ADAL" clId="{7470460E-82CE-4387-997F-2B8B76B18CA9}" dt="2024-01-31T05:43:09.983" v="0"/>
          <ac:picMkLst>
            <pc:docMk/>
            <pc:sldMk cId="0" sldId="256"/>
            <ac:picMk id="2" creationId="{A99EB553-43F2-9DA9-76A6-6195D7EE098B}"/>
          </ac:picMkLst>
        </pc:picChg>
      </pc:sldChg>
      <pc:sldChg chg="modSp mod">
        <pc:chgData name="Zhao Jin" userId="cd05a825-544c-438a-9ba1-08e63db50b47" providerId="ADAL" clId="{7470460E-82CE-4387-997F-2B8B76B18CA9}" dt="2024-01-31T05:45:10.409" v="24" actId="403"/>
        <pc:sldMkLst>
          <pc:docMk/>
          <pc:sldMk cId="1067695719" sldId="526"/>
        </pc:sldMkLst>
        <pc:spChg chg="mod">
          <ac:chgData name="Zhao Jin" userId="cd05a825-544c-438a-9ba1-08e63db50b47" providerId="ADAL" clId="{7470460E-82CE-4387-997F-2B8B76B18CA9}" dt="2024-01-31T05:45:10.409" v="24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CE746C5-1955-43CF-8D88-E35ABE501290}"/>
    <pc:docChg chg="undo redo custSel addSld modSld modMainMaster">
      <pc:chgData name="Zhao Jin" userId="cd05a825-544c-438a-9ba1-08e63db50b47" providerId="ADAL" clId="{1CE746C5-1955-43CF-8D88-E35ABE501290}" dt="2024-03-26T04:18:38.182" v="1022" actId="14100"/>
      <pc:docMkLst>
        <pc:docMk/>
      </pc:docMkLst>
      <pc:sldChg chg="modSp mod">
        <pc:chgData name="Zhao Jin" userId="cd05a825-544c-438a-9ba1-08e63db50b47" providerId="ADAL" clId="{1CE746C5-1955-43CF-8D88-E35ABE501290}" dt="2024-03-26T01:31:48.142" v="996" actId="20577"/>
        <pc:sldMkLst>
          <pc:docMk/>
          <pc:sldMk cId="0" sldId="256"/>
        </pc:sldMkLst>
        <pc:spChg chg="mod">
          <ac:chgData name="Zhao Jin" userId="cd05a825-544c-438a-9ba1-08e63db50b47" providerId="ADAL" clId="{1CE746C5-1955-43CF-8D88-E35ABE501290}" dt="2024-03-26T01:31:48.142" v="996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438607696" sldId="46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38607696" sldId="46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1067695719" sldId="526"/>
        </pc:sldMkLst>
        <pc:spChg chg="mod">
          <ac:chgData name="Zhao Jin" userId="cd05a825-544c-438a-9ba1-08e63db50b47" providerId="ADAL" clId="{1CE746C5-1955-43CF-8D88-E35ABE501290}" dt="2024-03-26T01:21:12.222" v="17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17697766" sldId="61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17697766" sldId="61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354049572" sldId="62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354049572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059822798" sldId="62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59822798" sldId="62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465211527" sldId="62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465211527" sldId="62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87467254" sldId="62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87467254" sldId="625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1CE746C5-1955-43CF-8D88-E35ABE501290}" dt="2024-03-26T01:31:44.464" v="995"/>
        <pc:sldMkLst>
          <pc:docMk/>
          <pc:sldMk cId="2795639249" sldId="62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95639249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18.849" v="121" actId="403"/>
          <ac:spMkLst>
            <pc:docMk/>
            <pc:sldMk cId="2795639249" sldId="626"/>
            <ac:spMk id="185" creationId="{00000000-0000-0000-0000-000000000000}"/>
          </ac:spMkLst>
        </pc:spChg>
        <pc:spChg chg="del mod">
          <ac:chgData name="Zhao Jin" userId="cd05a825-544c-438a-9ba1-08e63db50b47" providerId="ADAL" clId="{1CE746C5-1955-43CF-8D88-E35ABE501290}" dt="2024-03-26T01:18:33.252" v="124" actId="478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50.025" v="129" actId="14100"/>
          <ac:spMkLst>
            <pc:docMk/>
            <pc:sldMk cId="2795639249" sldId="626"/>
            <ac:spMk id="18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72154240" sldId="62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72154240" sldId="62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157352865" sldId="62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157352865" sldId="62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48933606" sldId="62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48933606" sldId="62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565944728" sldId="63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565944728" sldId="63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709092880" sldId="63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09092880" sldId="632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02.532" v="118" actId="14100"/>
          <ac:spMkLst>
            <pc:docMk/>
            <pc:sldMk cId="2709092880" sldId="632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141168943" sldId="63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141168943" sldId="63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607063811" sldId="63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607063811" sldId="63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915105772" sldId="63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915105772" sldId="63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888219981" sldId="63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88219981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0:44.860" v="161" actId="20577"/>
          <ac:spMkLst>
            <pc:docMk/>
            <pc:sldMk cId="2888219981" sldId="636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687128976" sldId="63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687128976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501207953" sldId="63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501207953" sldId="63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8:38.182" v="1022" actId="14100"/>
        <pc:sldMkLst>
          <pc:docMk/>
          <pc:sldMk cId="2463483696" sldId="639"/>
        </pc:sldMkLst>
        <pc:spChg chg="mod">
          <ac:chgData name="Zhao Jin" userId="cd05a825-544c-438a-9ba1-08e63db50b47" providerId="ADAL" clId="{1CE746C5-1955-43CF-8D88-E35ABE501290}" dt="2024-03-26T04:17:53.608" v="1014" actId="1035"/>
          <ac:spMkLst>
            <pc:docMk/>
            <pc:sldMk cId="2463483696" sldId="639"/>
            <ac:spMk id="2" creationId="{E4147F42-89FB-42C6-B806-7408A6E10C0D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63483696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4:17:48.353" v="1012" actId="1035"/>
          <ac:spMkLst>
            <pc:docMk/>
            <pc:sldMk cId="2463483696" sldId="639"/>
            <ac:spMk id="8" creationId="{ECA7AAE2-F38B-417D-947C-348A13427B96}"/>
          </ac:spMkLst>
        </pc:spChg>
        <pc:spChg chg="mod">
          <ac:chgData name="Zhao Jin" userId="cd05a825-544c-438a-9ba1-08e63db50b47" providerId="ADAL" clId="{1CE746C5-1955-43CF-8D88-E35ABE501290}" dt="2024-03-26T04:18:38.182" v="1022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1CE746C5-1955-43CF-8D88-E35ABE501290}" dt="2024-03-26T04:18:00.566" v="1015" actId="14100"/>
          <ac:spMkLst>
            <pc:docMk/>
            <pc:sldMk cId="2463483696" sldId="639"/>
            <ac:spMk id="208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5:24.957" v="997" actId="20577"/>
        <pc:sldMkLst>
          <pc:docMk/>
          <pc:sldMk cId="2075688787" sldId="640"/>
        </pc:sldMkLst>
        <pc:spChg chg="mod">
          <ac:chgData name="Zhao Jin" userId="cd05a825-544c-438a-9ba1-08e63db50b47" providerId="ADAL" clId="{1CE746C5-1955-43CF-8D88-E35ABE501290}" dt="2024-03-26T04:15:24.957" v="997" actId="20577"/>
          <ac:spMkLst>
            <pc:docMk/>
            <pc:sldMk cId="2075688787" sldId="640"/>
            <ac:spMk id="6" creationId="{3F16C5B5-2EEA-4312-B37B-70A0B3089CC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075688787" sldId="640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5:39.356" v="999" actId="207"/>
        <pc:sldMkLst>
          <pc:docMk/>
          <pc:sldMk cId="406905398" sldId="64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6905398" sldId="641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4:15:39.356" v="999" actId="207"/>
          <ac:spMkLst>
            <pc:docMk/>
            <pc:sldMk cId="406905398" sldId="641"/>
            <ac:spMk id="91" creationId="{658B1AC3-80C3-41E8-9557-2B3B587A560D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840326143" sldId="64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840326143" sldId="642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CE746C5-1955-43CF-8D88-E35ABE501290}" dt="2024-03-26T01:31:44.464" v="995"/>
        <pc:sldMkLst>
          <pc:docMk/>
          <pc:sldMk cId="2828028022" sldId="643"/>
        </pc:sldMkLst>
        <pc:spChg chg="add mod">
          <ac:chgData name="Zhao Jin" userId="cd05a825-544c-438a-9ba1-08e63db50b47" providerId="ADAL" clId="{1CE746C5-1955-43CF-8D88-E35ABE501290}" dt="2024-03-26T01:31:24.804" v="994" actId="20577"/>
          <ac:spMkLst>
            <pc:docMk/>
            <pc:sldMk cId="2828028022" sldId="643"/>
            <ac:spMk id="3" creationId="{F1344B69-DD68-023A-6782-D0F23EE06EE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28028022" sldId="643"/>
            <ac:spMk id="7" creationId="{00000000-0000-0000-0000-000000000000}"/>
          </ac:spMkLst>
        </pc:spChg>
        <pc:spChg chg="del">
          <ac:chgData name="Zhao Jin" userId="cd05a825-544c-438a-9ba1-08e63db50b47" providerId="ADAL" clId="{1CE746C5-1955-43CF-8D88-E35ABE501290}" dt="2024-03-26T01:22:23.105" v="173" actId="478"/>
          <ac:spMkLst>
            <pc:docMk/>
            <pc:sldMk cId="2828028022" sldId="643"/>
            <ac:spMk id="208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2:38.174" v="182" actId="20577"/>
          <ac:spMkLst>
            <pc:docMk/>
            <pc:sldMk cId="2828028022" sldId="643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CE746C5-1955-43CF-8D88-E35ABE501290}" dt="2024-03-26T01:31:44.464" v="995"/>
        <pc:sldMasterMkLst>
          <pc:docMk/>
          <pc:sldMasterMk cId="0" sldId="2147485087"/>
        </pc:sldMaster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3/28/2024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3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99EB553-43F2-9DA9-76A6-6195D7EE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1F880-B820-4DE6-1F59-F47A5311FB8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B2C-07B7-A3E4-A9A0-EAF7F15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EB52B-0E8E-4B5B-63B1-150AE6F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&gt;=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max(j,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swap(list,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114468" y="5509549"/>
            <a:ext cx="4696024" cy="347241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3174-A3B8-7F35-EA92-38B548C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129A1-9216-1FAE-8B2C-D15FAF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EC856-5D40-251A-23FF-AE8E014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18A0-76C1-DF97-20D7-6B7CA37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04E2C-E36A-1401-2EF7-85AF1C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199" y="1228725"/>
            <a:ext cx="8027043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373AA-739B-2AE5-2F18-C9C5E55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78C9E-5751-B64F-65A8-134F4D6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9004A-B233-2C38-A599-E43232C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D2C1F-CFFF-AD49-BED7-22A2C01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FEB3A-C0DD-89A5-A1CD-4D9D68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7EED-B006-F30E-EEB1-7CE87D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29727-8C0A-1308-B06D-61DA1B2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Sorting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1344B69-DD68-023A-6782-D0F23EE0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sorting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ascending / descending / alphabetical / customized order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sorting as a preprocessing step to simplify problems and improve efficiency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Searching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Duplicate removal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 top K elements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0280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Check </a:t>
            </a:r>
            <a:r>
              <a:rPr lang="en-US" sz="2800" dirty="0" err="1"/>
              <a:t>Visualgo</a:t>
            </a:r>
            <a:r>
              <a:rPr lang="en-US" sz="2800" dirty="0"/>
              <a:t> for animations: </a:t>
            </a:r>
            <a:r>
              <a:rPr lang="en-US" sz="2800" dirty="0">
                <a:hlinkClick r:id="rId3"/>
              </a:rPr>
              <a:t>https://visualgo.net/bn/sorting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21-22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FB26B-D765-8812-9846-32624EA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8DBE-B191-BEE2-3993-68F377A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26D6B-885B-21DD-2C0E-233E96F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[0,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e.g.,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69357-740A-E5B4-B2A2-ED469DD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B051E-0CBA-97DD-7894-52311A2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8458200" cy="5293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out[]){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801384" y="1901914"/>
            <a:ext cx="4175730" cy="30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42960" y="2823161"/>
            <a:ext cx="2753536" cy="30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533400" y="4008668"/>
            <a:ext cx="8298084" cy="212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B63E-3485-EFDB-77B5-14F32C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n) = O(n + MAX)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1E375-8DDF-E40F-3413-9C7ED00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166F-091C-46F7-66D4-0D0798D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14461</TotalTime>
  <Words>2324</Words>
  <Application>Microsoft Office PowerPoint</Application>
  <PresentationFormat>On-screen Show (4:3)</PresentationFormat>
  <Paragraphs>619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Problem Solving with Sorting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2024-03-28T12:10:07Z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