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5" r:id="rId3"/>
    <p:sldId id="639" r:id="rId4"/>
    <p:sldId id="640" r:id="rId5"/>
    <p:sldId id="649" r:id="rId6"/>
    <p:sldId id="641" r:id="rId7"/>
    <p:sldId id="607" r:id="rId8"/>
    <p:sldId id="648" r:id="rId9"/>
    <p:sldId id="650" r:id="rId10"/>
    <p:sldId id="646" r:id="rId11"/>
    <p:sldId id="647" r:id="rId12"/>
    <p:sldId id="602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BC425-D3B9-4B8D-B8E2-D6C35D1DE04B}" v="63" dt="2024-03-19T00:58:3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AF5EBAD-D68B-4913-8181-6560BAA6D225}"/>
    <pc:docChg chg="custSel modSld">
      <pc:chgData name="Zhao Jin" userId="cd05a825-544c-438a-9ba1-08e63db50b47" providerId="ADAL" clId="{DAF5EBAD-D68B-4913-8181-6560BAA6D225}" dt="2024-01-31T05:15:06.024" v="2" actId="27636"/>
      <pc:docMkLst>
        <pc:docMk/>
      </pc:docMkLst>
      <pc:sldChg chg="addSp modSp">
        <pc:chgData name="Zhao Jin" userId="cd05a825-544c-438a-9ba1-08e63db50b47" providerId="ADAL" clId="{DAF5EBAD-D68B-4913-8181-6560BAA6D225}" dt="2024-01-31T05:13:47.240" v="0"/>
        <pc:sldMkLst>
          <pc:docMk/>
          <pc:sldMk cId="0" sldId="256"/>
        </pc:sldMkLst>
        <pc:spChg chg="add mod">
          <ac:chgData name="Zhao Jin" userId="cd05a825-544c-438a-9ba1-08e63db50b47" providerId="ADAL" clId="{DAF5EBAD-D68B-4913-8181-6560BAA6D225}" dt="2024-01-31T05:13:47.240" v="0"/>
          <ac:spMkLst>
            <pc:docMk/>
            <pc:sldMk cId="0" sldId="256"/>
            <ac:spMk id="3" creationId="{9FEEFA03-C412-4907-AD8A-ECA10A767777}"/>
          </ac:spMkLst>
        </pc:spChg>
        <pc:picChg chg="add mod">
          <ac:chgData name="Zhao Jin" userId="cd05a825-544c-438a-9ba1-08e63db50b47" providerId="ADAL" clId="{DAF5EBAD-D68B-4913-8181-6560BAA6D225}" dt="2024-01-31T05:13:47.240" v="0"/>
          <ac:picMkLst>
            <pc:docMk/>
            <pc:sldMk cId="0" sldId="256"/>
            <ac:picMk id="2" creationId="{31E90C5E-295E-476E-AF44-A74CC003D70D}"/>
          </ac:picMkLst>
        </pc:pic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4078418712" sldId="525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427618944" sldId="55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737971943" sldId="637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737971943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252576829" sldId="639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252576829" sldId="63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649273319" sldId="640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649273319" sldId="64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269496185" sldId="641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269496185" sldId="64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179750071" sldId="642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179750071" sldId="64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723901272" sldId="64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723901272" sldId="64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514327557" sldId="644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514327557" sldId="64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DAF5EBAD-D68B-4913-8181-6560BAA6D225}" dt="2024-01-31T05:15:06.024" v="2" actId="27636"/>
        <pc:sldMkLst>
          <pc:docMk/>
          <pc:sldMk cId="1862784809" sldId="645"/>
        </pc:sldMkLst>
        <pc:spChg chg="mod">
          <ac:chgData name="Zhao Jin" userId="cd05a825-544c-438a-9ba1-08e63db50b47" providerId="ADAL" clId="{DAF5EBAD-D68B-4913-8181-6560BAA6D225}" dt="2024-01-31T05:15:06.024" v="2" actId="27636"/>
          <ac:spMkLst>
            <pc:docMk/>
            <pc:sldMk cId="1862784809" sldId="64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5DC527E6-ABEF-4CCC-BFCE-174E57066325}"/>
    <pc:docChg chg="modSld modMainMaster">
      <pc:chgData name="Zhao Jin" userId="cd05a825-544c-438a-9ba1-08e63db50b47" providerId="ADAL" clId="{5DC527E6-ABEF-4CCC-BFCE-174E57066325}" dt="2024-02-01T09:43:40.170" v="2"/>
      <pc:docMkLst>
        <pc:docMk/>
      </pc:docMkLst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4078418712" sldId="52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4078418712" sldId="525"/>
            <ac:spMk id="3" creationId="{5A4332FF-F6BE-85CC-D4E7-6A426EB1BC3B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427618944" sldId="55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427618944" sldId="553"/>
            <ac:spMk id="3" creationId="{2ADEA494-945E-839F-2DF1-3F1E4C5D7B1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737971943" sldId="637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737971943" sldId="637"/>
            <ac:spMk id="3" creationId="{8BBD5E60-CDCB-14C3-508E-3C9BDA170D9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252576829" sldId="639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252576829" sldId="639"/>
            <ac:spMk id="4" creationId="{E93EACC2-9F4F-99BD-67C5-704449FFDAE0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649273319" sldId="640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649273319" sldId="640"/>
            <ac:spMk id="4" creationId="{A42DAEE7-B0E8-DEC4-C337-8A4D0C2EEE19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269496185" sldId="641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269496185" sldId="641"/>
            <ac:spMk id="3" creationId="{10BF4305-04D2-B712-40DF-DFE385CF7E0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179750071" sldId="642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179750071" sldId="642"/>
            <ac:spMk id="3" creationId="{4ADE60CC-D92B-461A-5D52-AF3DA012E8CA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723901272" sldId="64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723901272" sldId="643"/>
            <ac:spMk id="3" creationId="{A1BDEE96-2998-1851-8987-C445DB817DC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514327557" sldId="644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514327557" sldId="644"/>
            <ac:spMk id="4" creationId="{578D22BE-3567-A263-1227-3E33BBE988CA}"/>
          </ac:spMkLst>
        </pc:spChg>
      </pc:sldChg>
      <pc:sldChg chg="modSp mod">
        <pc:chgData name="Zhao Jin" userId="cd05a825-544c-438a-9ba1-08e63db50b47" providerId="ADAL" clId="{5DC527E6-ABEF-4CCC-BFCE-174E57066325}" dt="2024-02-01T09:43:40.170" v="2"/>
        <pc:sldMkLst>
          <pc:docMk/>
          <pc:sldMk cId="1862784809" sldId="64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862784809" sldId="645"/>
            <ac:spMk id="3" creationId="{FA21CD2E-CD50-75BD-B08C-7F79EC4627CA}"/>
          </ac:spMkLst>
        </pc:spChg>
      </pc:sldChg>
      <pc:sldMasterChg chg="modSp modSldLayout">
        <pc:chgData name="Zhao Jin" userId="cd05a825-544c-438a-9ba1-08e63db50b47" providerId="ADAL" clId="{5DC527E6-ABEF-4CCC-BFCE-174E57066325}" dt="2024-02-01T09:43:40.170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42CBC425-D3B9-4B8D-B8E2-D6C35D1DE04B}"/>
    <pc:docChg chg="undo redo custSel addSld delSld modSld sldOrd">
      <pc:chgData name="Zhao Jin" userId="cd05a825-544c-438a-9ba1-08e63db50b47" providerId="ADAL" clId="{42CBC425-D3B9-4B8D-B8E2-D6C35D1DE04B}" dt="2024-03-19T00:59:41.154" v="2771" actId="404"/>
      <pc:docMkLst>
        <pc:docMk/>
      </pc:docMkLst>
      <pc:sldChg chg="modSp mod">
        <pc:chgData name="Zhao Jin" userId="cd05a825-544c-438a-9ba1-08e63db50b47" providerId="ADAL" clId="{42CBC425-D3B9-4B8D-B8E2-D6C35D1DE04B}" dt="2024-03-18T06:34:44.229" v="1847" actId="207"/>
        <pc:sldMkLst>
          <pc:docMk/>
          <pc:sldMk cId="4078418712" sldId="525"/>
        </pc:sldMkLst>
        <pc:spChg chg="mod">
          <ac:chgData name="Zhao Jin" userId="cd05a825-544c-438a-9ba1-08e63db50b47" providerId="ADAL" clId="{42CBC425-D3B9-4B8D-B8E2-D6C35D1DE04B}" dt="2024-03-18T06:33:13.047" v="1791" actId="404"/>
          <ac:spMkLst>
            <pc:docMk/>
            <pc:sldMk cId="4078418712" sldId="525"/>
            <ac:spMk id="3" creationId="{5A4332FF-F6BE-85CC-D4E7-6A426EB1BC3B}"/>
          </ac:spMkLst>
        </pc:spChg>
        <pc:spChg chg="mod">
          <ac:chgData name="Zhao Jin" userId="cd05a825-544c-438a-9ba1-08e63db50b47" providerId="ADAL" clId="{42CBC425-D3B9-4B8D-B8E2-D6C35D1DE04B}" dt="2024-03-18T06:34:44.229" v="1847" actId="207"/>
          <ac:spMkLst>
            <pc:docMk/>
            <pc:sldMk cId="4078418712" sldId="525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427618944" sldId="553"/>
        </pc:sldMkLst>
      </pc:sldChg>
      <pc:sldChg chg="addSp delSp modSp add mod ord">
        <pc:chgData name="Zhao Jin" userId="cd05a825-544c-438a-9ba1-08e63db50b47" providerId="ADAL" clId="{42CBC425-D3B9-4B8D-B8E2-D6C35D1DE04B}" dt="2024-03-19T00:58:43.663" v="2770" actId="20577"/>
        <pc:sldMkLst>
          <pc:docMk/>
          <pc:sldMk cId="1542002799" sldId="602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1542002799" sldId="602"/>
            <ac:spMk id="3" creationId="{977E1CD5-3F8A-E74C-0EBC-D1E026A6CB3B}"/>
          </ac:spMkLst>
        </pc:spChg>
        <pc:spChg chg="add mod">
          <ac:chgData name="Zhao Jin" userId="cd05a825-544c-438a-9ba1-08e63db50b47" providerId="ADAL" clId="{42CBC425-D3B9-4B8D-B8E2-D6C35D1DE04B}" dt="2024-03-19T00:58:43.663" v="2770" actId="20577"/>
          <ac:spMkLst>
            <pc:docMk/>
            <pc:sldMk cId="1542002799" sldId="602"/>
            <ac:spMk id="4" creationId="{82228704-CFF4-CB16-8746-6272C2E72C1A}"/>
          </ac:spMkLst>
        </pc:spChg>
        <pc:spChg chg="mod">
          <ac:chgData name="Zhao Jin" userId="cd05a825-544c-438a-9ba1-08e63db50b47" providerId="ADAL" clId="{42CBC425-D3B9-4B8D-B8E2-D6C35D1DE04B}" dt="2024-03-19T00:36:17.296" v="2231" actId="20577"/>
          <ac:spMkLst>
            <pc:docMk/>
            <pc:sldMk cId="1542002799" sldId="602"/>
            <ac:spMk id="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9T00:35:22.701" v="2162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42CBC425-D3B9-4B8D-B8E2-D6C35D1DE04B}" dt="2024-03-19T00:35:03.317" v="2104" actId="20577"/>
          <ac:spMkLst>
            <pc:docMk/>
            <pc:sldMk cId="1542002799" sldId="602"/>
            <ac:spMk id="14338" creationId="{00000000-0000-0000-0000-000000000000}"/>
          </ac:spMkLst>
        </pc:spChg>
      </pc:sldChg>
      <pc:sldChg chg="delSp modSp add mod modAnim">
        <pc:chgData name="Zhao Jin" userId="cd05a825-544c-438a-9ba1-08e63db50b47" providerId="ADAL" clId="{42CBC425-D3B9-4B8D-B8E2-D6C35D1DE04B}" dt="2024-03-18T06:27:24.898" v="1475" actId="478"/>
        <pc:sldMkLst>
          <pc:docMk/>
          <pc:sldMk cId="2489370454" sldId="605"/>
        </pc:sldMkLst>
        <pc:spChg chg="mod">
          <ac:chgData name="Zhao Jin" userId="cd05a825-544c-438a-9ba1-08e63db50b47" providerId="ADAL" clId="{42CBC425-D3B9-4B8D-B8E2-D6C35D1DE04B}" dt="2024-03-08T08:33:19.898" v="2" actId="20577"/>
          <ac:spMkLst>
            <pc:docMk/>
            <pc:sldMk cId="2489370454" sldId="605"/>
            <ac:spMk id="3" creationId="{431E835B-B30C-9E87-9DB8-70B6CDEE9704}"/>
          </ac:spMkLst>
        </pc:spChg>
        <pc:spChg chg="del">
          <ac:chgData name="Zhao Jin" userId="cd05a825-544c-438a-9ba1-08e63db50b47" providerId="ADAL" clId="{42CBC425-D3B9-4B8D-B8E2-D6C35D1DE04B}" dt="2024-03-18T06:27:24.898" v="1475" actId="478"/>
          <ac:spMkLst>
            <pc:docMk/>
            <pc:sldMk cId="2489370454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7:24.424" v="1474" actId="478"/>
          <ac:spMkLst>
            <pc:docMk/>
            <pc:sldMk cId="2489370454" sldId="605"/>
            <ac:spMk id="39" creationId="{00000000-0000-0000-0000-000000000000}"/>
          </ac:spMkLst>
        </pc:spChg>
      </pc:sldChg>
      <pc:sldChg chg="addSp delSp modSp add mod">
        <pc:chgData name="Zhao Jin" userId="cd05a825-544c-438a-9ba1-08e63db50b47" providerId="ADAL" clId="{42CBC425-D3B9-4B8D-B8E2-D6C35D1DE04B}" dt="2024-03-19T00:56:10.127" v="2766" actId="14100"/>
        <pc:sldMkLst>
          <pc:docMk/>
          <pc:sldMk cId="2649651371" sldId="607"/>
        </pc:sldMkLst>
        <pc:spChg chg="add mod">
          <ac:chgData name="Zhao Jin" userId="cd05a825-544c-438a-9ba1-08e63db50b47" providerId="ADAL" clId="{42CBC425-D3B9-4B8D-B8E2-D6C35D1DE04B}" dt="2024-03-19T00:56:01.890" v="2763" actId="14100"/>
          <ac:spMkLst>
            <pc:docMk/>
            <pc:sldMk cId="2649651371" sldId="607"/>
            <ac:spMk id="3" creationId="{213AD439-77B1-C69F-37F3-1BFDBD3D737F}"/>
          </ac:spMkLst>
        </pc:spChg>
        <pc:spChg chg="add mod">
          <ac:chgData name="Zhao Jin" userId="cd05a825-544c-438a-9ba1-08e63db50b47" providerId="ADAL" clId="{42CBC425-D3B9-4B8D-B8E2-D6C35D1DE04B}" dt="2024-03-19T00:56:10.127" v="2766" actId="14100"/>
          <ac:spMkLst>
            <pc:docMk/>
            <pc:sldMk cId="2649651371" sldId="607"/>
            <ac:spMk id="4" creationId="{07BCC376-BB0F-7BFC-6099-FDA6A825400F}"/>
          </ac:spMkLst>
        </pc:spChg>
        <pc:spChg chg="mod">
          <ac:chgData name="Zhao Jin" userId="cd05a825-544c-438a-9ba1-08e63db50b47" providerId="ADAL" clId="{42CBC425-D3B9-4B8D-B8E2-D6C35D1DE04B}" dt="2024-03-18T06:17:23.644" v="656"/>
          <ac:spMkLst>
            <pc:docMk/>
            <pc:sldMk cId="2649651371" sldId="607"/>
            <ac:spMk id="7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31:10.881" v="1788" actId="478"/>
          <ac:spMkLst>
            <pc:docMk/>
            <pc:sldMk cId="2649651371" sldId="607"/>
            <ac:spMk id="12" creationId="{00000000-0000-0000-0000-000000000000}"/>
          </ac:spMkLst>
        </pc:spChg>
        <pc:spChg chg="mod">
          <ac:chgData name="Zhao Jin" userId="cd05a825-544c-438a-9ba1-08e63db50b47" providerId="ADAL" clId="{42CBC425-D3B9-4B8D-B8E2-D6C35D1DE04B}" dt="2024-03-19T00:51:41.830" v="2712" actId="20577"/>
          <ac:spMkLst>
            <pc:docMk/>
            <pc:sldMk cId="2649651371" sldId="607"/>
            <ac:spMk id="19" creationId="{4774E56B-0051-42B6-85E1-83CB3E79176E}"/>
          </ac:spMkLst>
        </pc:spChg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3737971943" sldId="637"/>
        </pc:sldMkLst>
      </pc:sldChg>
      <pc:sldChg chg="addSp delSp modSp mod modAnim">
        <pc:chgData name="Zhao Jin" userId="cd05a825-544c-438a-9ba1-08e63db50b47" providerId="ADAL" clId="{42CBC425-D3B9-4B8D-B8E2-D6C35D1DE04B}" dt="2024-03-19T00:50:09.452" v="2658" actId="1076"/>
        <pc:sldMkLst>
          <pc:docMk/>
          <pc:sldMk cId="1252576829" sldId="639"/>
        </pc:sldMkLst>
        <pc:spChg chg="add del">
          <ac:chgData name="Zhao Jin" userId="cd05a825-544c-438a-9ba1-08e63db50b47" providerId="ADAL" clId="{42CBC425-D3B9-4B8D-B8E2-D6C35D1DE04B}" dt="2024-03-19T00:49:20.256" v="2649" actId="478"/>
          <ac:spMkLst>
            <pc:docMk/>
            <pc:sldMk cId="1252576829" sldId="639"/>
            <ac:spMk id="2" creationId="{00000000-0000-0000-0000-000000000000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9" creationId="{ED356351-9780-F9AD-B126-14BF13BC9071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0" creationId="{C8017C81-24E9-8647-A098-BBA499AA29F9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1" creationId="{B1F7E199-E9DD-9126-4534-2CC73AC23E37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2" creationId="{F48E4967-2E0B-FEDA-0BEA-A4FBFBA40BF6}"/>
          </ac:spMkLst>
        </pc:spChg>
        <pc:spChg chg="mod">
          <ac:chgData name="Zhao Jin" userId="cd05a825-544c-438a-9ba1-08e63db50b47" providerId="ADAL" clId="{42CBC425-D3B9-4B8D-B8E2-D6C35D1DE04B}" dt="2024-03-19T00:40:07.204" v="2308"/>
          <ac:spMkLst>
            <pc:docMk/>
            <pc:sldMk cId="1252576829" sldId="639"/>
            <ac:spMk id="14" creationId="{987DE2A6-ED04-F18E-F314-CFCDFBCBDF1A}"/>
          </ac:spMkLst>
        </pc:spChg>
        <pc:spChg chg="mod">
          <ac:chgData name="Zhao Jin" userId="cd05a825-544c-438a-9ba1-08e63db50b47" providerId="ADAL" clId="{42CBC425-D3B9-4B8D-B8E2-D6C35D1DE04B}" dt="2024-03-19T00:40:07.204" v="2308"/>
          <ac:spMkLst>
            <pc:docMk/>
            <pc:sldMk cId="1252576829" sldId="639"/>
            <ac:spMk id="15" creationId="{9C696A07-4C16-3F44-EFE3-4F1FBC2011C6}"/>
          </ac:spMkLst>
        </pc:spChg>
        <pc:spChg chg="del mod topLvl">
          <ac:chgData name="Zhao Jin" userId="cd05a825-544c-438a-9ba1-08e63db50b47" providerId="ADAL" clId="{42CBC425-D3B9-4B8D-B8E2-D6C35D1DE04B}" dt="2024-03-19T00:40:31.208" v="2315" actId="478"/>
          <ac:spMkLst>
            <pc:docMk/>
            <pc:sldMk cId="1252576829" sldId="639"/>
            <ac:spMk id="19" creationId="{8460C4F4-6703-ADBE-9DDF-5765A98EB882}"/>
          </ac:spMkLst>
        </pc:spChg>
        <pc:spChg chg="del mod topLvl">
          <ac:chgData name="Zhao Jin" userId="cd05a825-544c-438a-9ba1-08e63db50b47" providerId="ADAL" clId="{42CBC425-D3B9-4B8D-B8E2-D6C35D1DE04B}" dt="2024-03-19T00:40:53.343" v="2357" actId="478"/>
          <ac:spMkLst>
            <pc:docMk/>
            <pc:sldMk cId="1252576829" sldId="639"/>
            <ac:spMk id="23" creationId="{881FE22B-0CFB-3EA7-CE56-4A4A29FFDD98}"/>
          </ac:spMkLst>
        </pc:spChg>
        <pc:spChg chg="add del">
          <ac:chgData name="Zhao Jin" userId="cd05a825-544c-438a-9ba1-08e63db50b47" providerId="ADAL" clId="{42CBC425-D3B9-4B8D-B8E2-D6C35D1DE04B}" dt="2024-03-19T00:40:39.713" v="2317" actId="22"/>
          <ac:spMkLst>
            <pc:docMk/>
            <pc:sldMk cId="1252576829" sldId="639"/>
            <ac:spMk id="25" creationId="{95E242E7-513B-1DED-9498-9B8945C1751D}"/>
          </ac:spMkLst>
        </pc:spChg>
        <pc:spChg chg="add mo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6" creationId="{CF3D9AED-5334-B937-43DB-B6BA26A694CB}"/>
          </ac:spMkLst>
        </pc:spChg>
        <pc:spChg chg="add mo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7" creationId="{E0EAED5D-A9E6-6B02-A912-3414381F26A4}"/>
          </ac:spMkLst>
        </pc:spChg>
        <pc:spChg chg="add mod or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9" creationId="{FEDEB239-4063-ABDF-4357-349F50CA11CC}"/>
          </ac:spMkLst>
        </pc:spChg>
        <pc:spChg chg="ord">
          <ac:chgData name="Zhao Jin" userId="cd05a825-544c-438a-9ba1-08e63db50b47" providerId="ADAL" clId="{42CBC425-D3B9-4B8D-B8E2-D6C35D1DE04B}" dt="2024-03-19T00:44:28.432" v="2463" actId="167"/>
          <ac:spMkLst>
            <pc:docMk/>
            <pc:sldMk cId="1252576829" sldId="639"/>
            <ac:spMk id="33" creationId="{00000000-0000-0000-0000-000000000000}"/>
          </ac:spMkLst>
        </pc:spChg>
        <pc:grpChg chg="add del mod">
          <ac:chgData name="Zhao Jin" userId="cd05a825-544c-438a-9ba1-08e63db50b47" providerId="ADAL" clId="{42CBC425-D3B9-4B8D-B8E2-D6C35D1DE04B}" dt="2024-03-19T00:41:39.234" v="2400" actId="165"/>
          <ac:grpSpMkLst>
            <pc:docMk/>
            <pc:sldMk cId="1252576829" sldId="639"/>
            <ac:grpSpMk id="5" creationId="{FC54E5AE-3E5F-F715-3586-8196F2E02D76}"/>
          </ac:grpSpMkLst>
        </pc:grpChg>
        <pc:grpChg chg="del mod ord topLvl">
          <ac:chgData name="Zhao Jin" userId="cd05a825-544c-438a-9ba1-08e63db50b47" providerId="ADAL" clId="{42CBC425-D3B9-4B8D-B8E2-D6C35D1DE04B}" dt="2024-03-19T00:42:04.457" v="2409" actId="165"/>
          <ac:grpSpMkLst>
            <pc:docMk/>
            <pc:sldMk cId="1252576829" sldId="639"/>
            <ac:grpSpMk id="6" creationId="{4D57A435-29DD-916D-C04B-EBCCC9614683}"/>
          </ac:grpSpMkLst>
        </pc:grpChg>
        <pc:grpChg chg="del mod topLvl">
          <ac:chgData name="Zhao Jin" userId="cd05a825-544c-438a-9ba1-08e63db50b47" providerId="ADAL" clId="{42CBC425-D3B9-4B8D-B8E2-D6C35D1DE04B}" dt="2024-03-19T00:42:20.671" v="2419" actId="165"/>
          <ac:grpSpMkLst>
            <pc:docMk/>
            <pc:sldMk cId="1252576829" sldId="639"/>
            <ac:grpSpMk id="7" creationId="{4B3353F3-3206-7061-4C45-FB6790E45E53}"/>
          </ac:grpSpMkLst>
        </pc:grpChg>
        <pc:grpChg chg="add del mod">
          <ac:chgData name="Zhao Jin" userId="cd05a825-544c-438a-9ba1-08e63db50b47" providerId="ADAL" clId="{42CBC425-D3B9-4B8D-B8E2-D6C35D1DE04B}" dt="2024-03-19T00:40:17.429" v="2310" actId="478"/>
          <ac:grpSpMkLst>
            <pc:docMk/>
            <pc:sldMk cId="1252576829" sldId="639"/>
            <ac:grpSpMk id="13" creationId="{2B53C647-88E6-79D8-EA97-4C8B91A7B69A}"/>
          </ac:grpSpMkLst>
        </pc:grpChg>
        <pc:grpChg chg="add del mod">
          <ac:chgData name="Zhao Jin" userId="cd05a825-544c-438a-9ba1-08e63db50b47" providerId="ADAL" clId="{42CBC425-D3B9-4B8D-B8E2-D6C35D1DE04B}" dt="2024-03-19T00:40:27.204" v="2312" actId="478"/>
          <ac:grpSpMkLst>
            <pc:docMk/>
            <pc:sldMk cId="1252576829" sldId="639"/>
            <ac:grpSpMk id="17" creationId="{408BF9E0-99A5-9641-8AE4-B51FFFFFABEC}"/>
          </ac:grpSpMkLst>
        </pc:grpChg>
        <pc:grpChg chg="add del mod">
          <ac:chgData name="Zhao Jin" userId="cd05a825-544c-438a-9ba1-08e63db50b47" providerId="ADAL" clId="{42CBC425-D3B9-4B8D-B8E2-D6C35D1DE04B}" dt="2024-03-19T00:40:53.343" v="2357" actId="478"/>
          <ac:grpSpMkLst>
            <pc:docMk/>
            <pc:sldMk cId="1252576829" sldId="639"/>
            <ac:grpSpMk id="21" creationId="{2207EC3D-689B-39BB-0FF5-B925EFB23FC9}"/>
          </ac:grpSpMkLst>
        </pc:grpChg>
        <pc:grpChg chg="add mod">
          <ac:chgData name="Zhao Jin" userId="cd05a825-544c-438a-9ba1-08e63db50b47" providerId="ADAL" clId="{42CBC425-D3B9-4B8D-B8E2-D6C35D1DE04B}" dt="2024-03-19T00:43:28.802" v="2453" actId="164"/>
          <ac:grpSpMkLst>
            <pc:docMk/>
            <pc:sldMk cId="1252576829" sldId="639"/>
            <ac:grpSpMk id="28" creationId="{93E05095-5423-4E24-E7C5-870AE91BC3D1}"/>
          </ac:grpSpMkLst>
        </pc:grpChg>
        <pc:grpChg chg="add mod">
          <ac:chgData name="Zhao Jin" userId="cd05a825-544c-438a-9ba1-08e63db50b47" providerId="ADAL" clId="{42CBC425-D3B9-4B8D-B8E2-D6C35D1DE04B}" dt="2024-03-19T00:44:21.076" v="2462" actId="164"/>
          <ac:grpSpMkLst>
            <pc:docMk/>
            <pc:sldMk cId="1252576829" sldId="639"/>
            <ac:grpSpMk id="30" creationId="{AA694B95-90D1-0154-F3E6-08CE680B54DE}"/>
          </ac:grpSpMkLst>
        </pc:grpChg>
        <pc:cxnChg chg="add del mod">
          <ac:chgData name="Zhao Jin" userId="cd05a825-544c-438a-9ba1-08e63db50b47" providerId="ADAL" clId="{42CBC425-D3B9-4B8D-B8E2-D6C35D1DE04B}" dt="2024-03-19T00:40:17.429" v="2310" actId="478"/>
          <ac:cxnSpMkLst>
            <pc:docMk/>
            <pc:sldMk cId="1252576829" sldId="639"/>
            <ac:cxnSpMk id="16" creationId="{0AB05AC7-55F9-2E90-41FA-BC1C8675A6E8}"/>
          </ac:cxnSpMkLst>
        </pc:cxnChg>
        <pc:cxnChg chg="del mod topLvl">
          <ac:chgData name="Zhao Jin" userId="cd05a825-544c-438a-9ba1-08e63db50b47" providerId="ADAL" clId="{42CBC425-D3B9-4B8D-B8E2-D6C35D1DE04B}" dt="2024-03-19T00:40:27.204" v="2312" actId="478"/>
          <ac:cxnSpMkLst>
            <pc:docMk/>
            <pc:sldMk cId="1252576829" sldId="639"/>
            <ac:cxnSpMk id="18" creationId="{4DBEF280-C295-94EF-0633-6D64FFC515F6}"/>
          </ac:cxnSpMkLst>
        </pc:cxnChg>
        <pc:cxnChg chg="add del mod">
          <ac:chgData name="Zhao Jin" userId="cd05a825-544c-438a-9ba1-08e63db50b47" providerId="ADAL" clId="{42CBC425-D3B9-4B8D-B8E2-D6C35D1DE04B}" dt="2024-03-19T00:40:17.429" v="2310" actId="478"/>
          <ac:cxnSpMkLst>
            <pc:docMk/>
            <pc:sldMk cId="1252576829" sldId="639"/>
            <ac:cxnSpMk id="20" creationId="{2E7D90F2-5D6C-CAE3-02F7-0CA580D4E0FA}"/>
          </ac:cxnSpMkLst>
        </pc:cxnChg>
        <pc:cxnChg chg="del mod topLvl">
          <ac:chgData name="Zhao Jin" userId="cd05a825-544c-438a-9ba1-08e63db50b47" providerId="ADAL" clId="{42CBC425-D3B9-4B8D-B8E2-D6C35D1DE04B}" dt="2024-03-19T00:40:54.004" v="2358" actId="478"/>
          <ac:cxnSpMkLst>
            <pc:docMk/>
            <pc:sldMk cId="1252576829" sldId="639"/>
            <ac:cxnSpMk id="22" creationId="{78435D3F-90A3-DF4E-1F5F-E7AF6CEB30B7}"/>
          </ac:cxnSpMkLst>
        </pc:cxnChg>
      </pc:sldChg>
      <pc:sldChg chg="addSp delSp modSp mod modAnim">
        <pc:chgData name="Zhao Jin" userId="cd05a825-544c-438a-9ba1-08e63db50b47" providerId="ADAL" clId="{42CBC425-D3B9-4B8D-B8E2-D6C35D1DE04B}" dt="2024-03-19T00:55:52.516" v="2760"/>
        <pc:sldMkLst>
          <pc:docMk/>
          <pc:sldMk cId="649273319" sldId="640"/>
        </pc:sldMkLst>
        <pc:spChg chg="del">
          <ac:chgData name="Zhao Jin" userId="cd05a825-544c-438a-9ba1-08e63db50b47" providerId="ADAL" clId="{42CBC425-D3B9-4B8D-B8E2-D6C35D1DE04B}" dt="2024-03-19T00:44:58.975" v="2467" actId="478"/>
          <ac:spMkLst>
            <pc:docMk/>
            <pc:sldMk cId="649273319" sldId="640"/>
            <ac:spMk id="2" creationId="{00000000-0000-0000-0000-0000000000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5" creationId="{C4F822C6-7EA0-D0B3-AFEC-0C95274C4E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6" creationId="{60F535C2-8CCD-ADF1-6650-17812F6C7A42}"/>
          </ac:spMkLst>
        </pc:spChg>
        <pc:spChg chg="add mod">
          <ac:chgData name="Zhao Jin" userId="cd05a825-544c-438a-9ba1-08e63db50b47" providerId="ADAL" clId="{42CBC425-D3B9-4B8D-B8E2-D6C35D1DE04B}" dt="2024-03-19T00:50:19.829" v="2662" actId="5793"/>
          <ac:spMkLst>
            <pc:docMk/>
            <pc:sldMk cId="649273319" sldId="640"/>
            <ac:spMk id="7" creationId="{BC517D9B-0176-B5AE-AAA0-93388D8EDDA6}"/>
          </ac:spMkLst>
        </pc:spChg>
        <pc:spChg chg="del">
          <ac:chgData name="Zhao Jin" userId="cd05a825-544c-438a-9ba1-08e63db50b47" providerId="ADAL" clId="{42CBC425-D3B9-4B8D-B8E2-D6C35D1DE04B}" dt="2024-03-18T06:29:42.323" v="1647" actId="478"/>
          <ac:spMkLst>
            <pc:docMk/>
            <pc:sldMk cId="649273319" sldId="640"/>
            <ac:spMk id="8" creationId="{00000000-0000-0000-0000-0000000000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8" creationId="{269D155A-8D33-5AD6-9394-6BBBDE2469D0}"/>
          </ac:spMkLst>
        </pc:spChg>
        <pc:spChg chg="add mod">
          <ac:chgData name="Zhao Jin" userId="cd05a825-544c-438a-9ba1-08e63db50b47" providerId="ADAL" clId="{42CBC425-D3B9-4B8D-B8E2-D6C35D1DE04B}" dt="2024-03-19T00:50:21.581" v="2666" actId="5793"/>
          <ac:spMkLst>
            <pc:docMk/>
            <pc:sldMk cId="649273319" sldId="640"/>
            <ac:spMk id="9" creationId="{949548E2-ADFA-8CC6-640A-35DA0217B830}"/>
          </ac:spMkLst>
        </pc:spChg>
        <pc:spChg chg="del">
          <ac:chgData name="Zhao Jin" userId="cd05a825-544c-438a-9ba1-08e63db50b47" providerId="ADAL" clId="{42CBC425-D3B9-4B8D-B8E2-D6C35D1DE04B}" dt="2024-03-19T00:45:05.790" v="2468" actId="478"/>
          <ac:spMkLst>
            <pc:docMk/>
            <pc:sldMk cId="649273319" sldId="640"/>
            <ac:spMk id="10" creationId="{88C7ABCA-EA89-487D-830C-0152C6FFD803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1" creationId="{50CA8254-2E02-2B25-3FB1-F1541EBC6749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2" creationId="{D081AE53-0E7C-5F52-F018-DA7A4A86ACCC}"/>
          </ac:spMkLst>
        </pc:spChg>
        <pc:spChg chg="del mod topLvl">
          <ac:chgData name="Zhao Jin" userId="cd05a825-544c-438a-9ba1-08e63db50b47" providerId="ADAL" clId="{42CBC425-D3B9-4B8D-B8E2-D6C35D1DE04B}" dt="2024-03-19T00:46:37.832" v="2516" actId="478"/>
          <ac:spMkLst>
            <pc:docMk/>
            <pc:sldMk cId="649273319" sldId="640"/>
            <ac:spMk id="14" creationId="{25E26E60-DA92-C637-222F-215293E5656F}"/>
          </ac:spMkLst>
        </pc:spChg>
        <pc:spChg chg="mod topLvl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5" creationId="{08277C5C-E8B4-6FC0-2554-8EF8CA7CE3C1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6" creationId="{897AC0EC-135F-379E-C50F-5427DAE06AA9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7" creationId="{BEEBDBC8-93A2-458D-9175-3FA2313B3467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8" creationId="{61C0B73E-CC8B-AD53-BB97-80C431912B91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9" creationId="{E17D8809-F989-54C7-5DCC-1AF983C3BC38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20" creationId="{B36C66DA-DDA9-A247-9862-5F34F49676F2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29" creationId="{2183BB9F-46BE-4F90-560D-8EC0B2F90C6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30" creationId="{935E29F8-6286-B6CE-C289-71FC0C5CCCCE}"/>
          </ac:spMkLst>
        </pc:spChg>
        <pc:spChg chg="add mod">
          <ac:chgData name="Zhao Jin" userId="cd05a825-544c-438a-9ba1-08e63db50b47" providerId="ADAL" clId="{42CBC425-D3B9-4B8D-B8E2-D6C35D1DE04B}" dt="2024-03-19T00:49:36.619" v="2655" actId="1076"/>
          <ac:spMkLst>
            <pc:docMk/>
            <pc:sldMk cId="649273319" sldId="640"/>
            <ac:spMk id="31" creationId="{D35AD087-9200-0479-C7BA-0A670406DA36}"/>
          </ac:spMkLst>
        </pc:spChg>
        <pc:spChg chg="add mod">
          <ac:chgData name="Zhao Jin" userId="cd05a825-544c-438a-9ba1-08e63db50b47" providerId="ADAL" clId="{42CBC425-D3B9-4B8D-B8E2-D6C35D1DE04B}" dt="2024-03-19T00:55:52.516" v="2760"/>
          <ac:spMkLst>
            <pc:docMk/>
            <pc:sldMk cId="649273319" sldId="640"/>
            <ac:spMk id="34" creationId="{F16147FF-3A0D-315A-C6DB-897676941485}"/>
          </ac:spMkLst>
        </pc:spChg>
        <pc:grpChg chg="add del mod">
          <ac:chgData name="Zhao Jin" userId="cd05a825-544c-438a-9ba1-08e63db50b47" providerId="ADAL" clId="{42CBC425-D3B9-4B8D-B8E2-D6C35D1DE04B}" dt="2024-03-19T00:46:37.832" v="2516" actId="478"/>
          <ac:grpSpMkLst>
            <pc:docMk/>
            <pc:sldMk cId="649273319" sldId="640"/>
            <ac:grpSpMk id="13" creationId="{C97CF627-C8E6-34A1-9913-BABDC71C2E7C}"/>
          </ac:grpSpMkLst>
        </pc:grpChg>
        <pc:cxnChg chg="add mod">
          <ac:chgData name="Zhao Jin" userId="cd05a825-544c-438a-9ba1-08e63db50b47" providerId="ADAL" clId="{42CBC425-D3B9-4B8D-B8E2-D6C35D1DE04B}" dt="2024-03-19T00:50:01.166" v="2656" actId="1076"/>
          <ac:cxnSpMkLst>
            <pc:docMk/>
            <pc:sldMk cId="649273319" sldId="640"/>
            <ac:cxnSpMk id="21" creationId="{94D16D84-3EFF-4792-1F39-0AAF3F71D4D2}"/>
          </ac:cxnSpMkLst>
        </pc:cxnChg>
        <pc:cxnChg chg="add mod">
          <ac:chgData name="Zhao Jin" userId="cd05a825-544c-438a-9ba1-08e63db50b47" providerId="ADAL" clId="{42CBC425-D3B9-4B8D-B8E2-D6C35D1DE04B}" dt="2024-03-19T00:50:25.483" v="2667" actId="14100"/>
          <ac:cxnSpMkLst>
            <pc:docMk/>
            <pc:sldMk cId="649273319" sldId="640"/>
            <ac:cxnSpMk id="26" creationId="{31FB0745-B931-EA64-C17F-2127DFFC08CE}"/>
          </ac:cxnSpMkLst>
        </pc:cxnChg>
      </pc:sldChg>
      <pc:sldChg chg="addSp delSp modSp mod">
        <pc:chgData name="Zhao Jin" userId="cd05a825-544c-438a-9ba1-08e63db50b47" providerId="ADAL" clId="{42CBC425-D3B9-4B8D-B8E2-D6C35D1DE04B}" dt="2024-03-19T00:53:48.548" v="2758" actId="20577"/>
        <pc:sldMkLst>
          <pc:docMk/>
          <pc:sldMk cId="3269496185" sldId="641"/>
        </pc:sldMkLst>
        <pc:spChg chg="add del mod">
          <ac:chgData name="Zhao Jin" userId="cd05a825-544c-438a-9ba1-08e63db50b47" providerId="ADAL" clId="{42CBC425-D3B9-4B8D-B8E2-D6C35D1DE04B}" dt="2024-03-18T06:18:13.799" v="705" actId="478"/>
          <ac:spMkLst>
            <pc:docMk/>
            <pc:sldMk cId="3269496185" sldId="641"/>
            <ac:spMk id="5" creationId="{3307080E-B509-A68C-09C2-3FAEE13550E7}"/>
          </ac:spMkLst>
        </pc:spChg>
        <pc:spChg chg="add mod">
          <ac:chgData name="Zhao Jin" userId="cd05a825-544c-438a-9ba1-08e63db50b47" providerId="ADAL" clId="{42CBC425-D3B9-4B8D-B8E2-D6C35D1DE04B}" dt="2024-03-18T06:30:39.733" v="1773" actId="139"/>
          <ac:spMkLst>
            <pc:docMk/>
            <pc:sldMk cId="3269496185" sldId="641"/>
            <ac:spMk id="6" creationId="{B360573E-1815-BEE6-F680-A1C724665408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9" creationId="{293B921A-C010-4245-92CC-D96D9E4B96B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0" creationId="{53EAFDBE-C17B-4636-95FE-68AA5070A43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3" creationId="{6EF8E2B6-65D9-4DB9-BDD7-9495948FA5D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4" creationId="{6898C283-6AB8-4484-86DE-18EBACD44FD3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5" creationId="{1EEF663B-C389-469E-BAF0-D94D98B7D72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2CBC425-D3B9-4B8D-B8E2-D6C35D1DE04B}" dt="2024-03-19T00:53:48.548" v="2758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42CBC425-D3B9-4B8D-B8E2-D6C35D1DE04B}" dt="2024-03-18T06:13:37.059" v="495" actId="2696"/>
        <pc:sldMkLst>
          <pc:docMk/>
          <pc:sldMk cId="1179750071" sldId="642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723901272" sldId="643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514327557" sldId="644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862784809" sldId="645"/>
        </pc:sldMkLst>
      </pc:sldChg>
      <pc:sldChg chg="modSp add mod">
        <pc:chgData name="Zhao Jin" userId="cd05a825-544c-438a-9ba1-08e63db50b47" providerId="ADAL" clId="{42CBC425-D3B9-4B8D-B8E2-D6C35D1DE04B}" dt="2024-03-19T00:59:41.154" v="2771" actId="404"/>
        <pc:sldMkLst>
          <pc:docMk/>
          <pc:sldMk cId="1288165417" sldId="646"/>
        </pc:sldMkLst>
        <pc:spChg chg="mod">
          <ac:chgData name="Zhao Jin" userId="cd05a825-544c-438a-9ba1-08e63db50b47" providerId="ADAL" clId="{42CBC425-D3B9-4B8D-B8E2-D6C35D1DE04B}" dt="2024-03-19T00:59:41.154" v="2771" actId="404"/>
          <ac:spMkLst>
            <pc:docMk/>
            <pc:sldMk cId="1288165417" sldId="646"/>
            <ac:spMk id="3" creationId="{BD400D58-0894-F9AD-B510-90D48399521C}"/>
          </ac:spMkLst>
        </pc:spChg>
      </pc:sldChg>
      <pc:sldChg chg="delSp modSp add mod">
        <pc:chgData name="Zhao Jin" userId="cd05a825-544c-438a-9ba1-08e63db50b47" providerId="ADAL" clId="{42CBC425-D3B9-4B8D-B8E2-D6C35D1DE04B}" dt="2024-03-19T00:36:51.614" v="2236" actId="14100"/>
        <pc:sldMkLst>
          <pc:docMk/>
          <pc:sldMk cId="1235845528" sldId="647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1235845528" sldId="647"/>
            <ac:spMk id="3" creationId="{16DFB482-E6A9-E411-BD75-1261790D170F}"/>
          </ac:spMkLst>
        </pc:spChg>
        <pc:spChg chg="mod">
          <ac:chgData name="Zhao Jin" userId="cd05a825-544c-438a-9ba1-08e63db50b47" providerId="ADAL" clId="{42CBC425-D3B9-4B8D-B8E2-D6C35D1DE04B}" dt="2024-03-19T00:36:47.799" v="2234" actId="14100"/>
          <ac:spMkLst>
            <pc:docMk/>
            <pc:sldMk cId="1235845528" sldId="647"/>
            <ac:spMk id="9" creationId="{20129D04-99FF-4A42-ADE5-AFF9CECEAD22}"/>
          </ac:spMkLst>
        </pc:spChg>
        <pc:spChg chg="mod">
          <ac:chgData name="Zhao Jin" userId="cd05a825-544c-438a-9ba1-08e63db50b47" providerId="ADAL" clId="{42CBC425-D3B9-4B8D-B8E2-D6C35D1DE04B}" dt="2024-03-19T00:36:51.614" v="2236" actId="14100"/>
          <ac:spMkLst>
            <pc:docMk/>
            <pc:sldMk cId="1235845528" sldId="647"/>
            <ac:spMk id="10" creationId="{FBA1F209-CAAB-4B47-AA65-381927EA65B9}"/>
          </ac:spMkLst>
        </pc:spChg>
        <pc:spChg chg="del">
          <ac:chgData name="Zhao Jin" userId="cd05a825-544c-438a-9ba1-08e63db50b47" providerId="ADAL" clId="{42CBC425-D3B9-4B8D-B8E2-D6C35D1DE04B}" dt="2024-03-18T06:16:37.849" v="654" actId="478"/>
          <ac:spMkLst>
            <pc:docMk/>
            <pc:sldMk cId="1235845528" sldId="647"/>
            <ac:spMk id="11" creationId="{5CB410A3-741D-4798-B113-600BAD33641A}"/>
          </ac:spMkLst>
        </pc:spChg>
        <pc:spChg chg="mod">
          <ac:chgData name="Zhao Jin" userId="cd05a825-544c-438a-9ba1-08e63db50b47" providerId="ADAL" clId="{42CBC425-D3B9-4B8D-B8E2-D6C35D1DE04B}" dt="2024-03-19T00:36:42.813" v="2232" actId="20577"/>
          <ac:spMkLst>
            <pc:docMk/>
            <pc:sldMk cId="1235845528" sldId="647"/>
            <ac:spMk id="13" creationId="{2B89EFD4-1CE0-424E-8F8A-D7F3C08BDEC9}"/>
          </ac:spMkLst>
        </pc:spChg>
        <pc:spChg chg="mod">
          <ac:chgData name="Zhao Jin" userId="cd05a825-544c-438a-9ba1-08e63db50b47" providerId="ADAL" clId="{42CBC425-D3B9-4B8D-B8E2-D6C35D1DE04B}" dt="2024-03-19T00:34:52.965" v="2102" actId="20577"/>
          <ac:spMkLst>
            <pc:docMk/>
            <pc:sldMk cId="1235845528" sldId="647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2CBC425-D3B9-4B8D-B8E2-D6C35D1DE04B}" dt="2024-03-19T00:29:59.937" v="1866" actId="20577"/>
        <pc:sldMkLst>
          <pc:docMk/>
          <pc:sldMk cId="3770617452" sldId="648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3770617452" sldId="648"/>
            <ac:spMk id="3" creationId="{BD400D58-0894-F9AD-B510-90D48399521C}"/>
          </ac:spMkLst>
        </pc:spChg>
        <pc:spChg chg="add del mod">
          <ac:chgData name="Zhao Jin" userId="cd05a825-544c-438a-9ba1-08e63db50b47" providerId="ADAL" clId="{42CBC425-D3B9-4B8D-B8E2-D6C35D1DE04B}" dt="2024-03-18T05:55:23.856" v="29" actId="478"/>
          <ac:spMkLst>
            <pc:docMk/>
            <pc:sldMk cId="3770617452" sldId="648"/>
            <ac:spMk id="5" creationId="{C37EDD7A-B058-B690-E175-CFA447458003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0" creationId="{D152B3CB-3A18-4904-B92B-10421E2CF44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1" creationId="{518EA1C5-C26B-4C75-8BA5-D5CB66F74A0E}"/>
          </ac:spMkLst>
        </pc:spChg>
        <pc:spChg chg="add del">
          <ac:chgData name="Zhao Jin" userId="cd05a825-544c-438a-9ba1-08e63db50b47" providerId="ADAL" clId="{42CBC425-D3B9-4B8D-B8E2-D6C35D1DE04B}" dt="2024-03-18T06:09:25.930" v="417" actId="22"/>
          <ac:spMkLst>
            <pc:docMk/>
            <pc:sldMk cId="3770617452" sldId="648"/>
            <ac:spMk id="12" creationId="{F4FCC6B1-7643-01ED-1706-E0DA329FC286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3" creationId="{AFC19333-5980-4F3B-A9D6-4C44C6ADB80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4" creationId="{13C4F959-C463-4D51-9AA3-643FAC81E97E}"/>
          </ac:spMkLst>
        </pc:spChg>
        <pc:spChg chg="add mod">
          <ac:chgData name="Zhao Jin" userId="cd05a825-544c-438a-9ba1-08e63db50b47" providerId="ADAL" clId="{42CBC425-D3B9-4B8D-B8E2-D6C35D1DE04B}" dt="2024-03-19T00:29:59.937" v="1866" actId="20577"/>
          <ac:spMkLst>
            <pc:docMk/>
            <pc:sldMk cId="3770617452" sldId="648"/>
            <ac:spMk id="16" creationId="{931C5306-EDB8-7C7C-6F1C-83F34AC8D44B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7" creationId="{9BEB6C85-479A-4BE9-8BA4-DB3AC5A607C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8" creationId="{9000E7BE-8527-4532-AA43-010C42C6CD73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9" creationId="{03877E7A-C2FA-4A59-A414-3C95F6BC432E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20" creationId="{8F0E57E9-A1B5-4D6E-ABB5-128789B1CF5C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84" creationId="{C4E05674-68A2-0D4E-8B47-F7A2C6A6B76F}"/>
          </ac:spMkLst>
        </pc:spChg>
        <pc:spChg chg="mod">
          <ac:chgData name="Zhao Jin" userId="cd05a825-544c-438a-9ba1-08e63db50b47" providerId="ADAL" clId="{42CBC425-D3B9-4B8D-B8E2-D6C35D1DE04B}" dt="2024-03-19T00:29:41.446" v="1864" actId="20577"/>
          <ac:spMkLst>
            <pc:docMk/>
            <pc:sldMk cId="3770617452" sldId="64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42CBC425-D3B9-4B8D-B8E2-D6C35D1DE04B}" dt="2024-03-18T05:59:32.234" v="39"/>
          <ac:graphicFrameMkLst>
            <pc:docMk/>
            <pc:sldMk cId="3770617452" sldId="648"/>
            <ac:graphicFrameMk id="6" creationId="{1AA7F574-74DA-41E7-2499-8C0FFEC047F2}"/>
          </ac:graphicFrameMkLst>
        </pc:graphicFrameChg>
        <pc:graphicFrameChg chg="add mod modGraphic">
          <ac:chgData name="Zhao Jin" userId="cd05a825-544c-438a-9ba1-08e63db50b47" providerId="ADAL" clId="{42CBC425-D3B9-4B8D-B8E2-D6C35D1DE04B}" dt="2024-03-18T06:55:24.962" v="1856" actId="6549"/>
          <ac:graphicFrameMkLst>
            <pc:docMk/>
            <pc:sldMk cId="3770617452" sldId="648"/>
            <ac:graphicFrameMk id="7" creationId="{41138044-6EA2-952A-7780-5F6007CBA37C}"/>
          </ac:graphicFrameMkLst>
        </pc:graphicFrameChg>
        <pc:picChg chg="del">
          <ac:chgData name="Zhao Jin" userId="cd05a825-544c-438a-9ba1-08e63db50b47" providerId="ADAL" clId="{42CBC425-D3B9-4B8D-B8E2-D6C35D1DE04B}" dt="2024-03-18T05:55:22.233" v="28" actId="478"/>
          <ac:picMkLst>
            <pc:docMk/>
            <pc:sldMk cId="3770617452" sldId="648"/>
            <ac:picMk id="15" creationId="{948B0BCC-4DCF-4EC6-AB46-2992AF6D87BD}"/>
          </ac:picMkLst>
        </pc:picChg>
        <pc:picChg chg="add del mod">
          <ac:chgData name="Zhao Jin" userId="cd05a825-544c-438a-9ba1-08e63db50b47" providerId="ADAL" clId="{42CBC425-D3B9-4B8D-B8E2-D6C35D1DE04B}" dt="2024-03-18T05:59:30.730" v="38" actId="478"/>
          <ac:picMkLst>
            <pc:docMk/>
            <pc:sldMk cId="3770617452" sldId="648"/>
            <ac:picMk id="1026" creationId="{1408DC48-D2B4-5D14-D709-1C787506E2FB}"/>
          </ac:picMkLst>
        </pc:picChg>
      </pc:sldChg>
      <pc:sldChg chg="add del">
        <pc:chgData name="Zhao Jin" userId="cd05a825-544c-438a-9ba1-08e63db50b47" providerId="ADAL" clId="{42CBC425-D3B9-4B8D-B8E2-D6C35D1DE04B}" dt="2024-03-18T06:20:03.873" v="707"/>
        <pc:sldMkLst>
          <pc:docMk/>
          <pc:sldMk cId="2636060289" sldId="649"/>
        </pc:sldMkLst>
      </pc:sldChg>
      <pc:sldChg chg="addSp delSp modSp add mod ord">
        <pc:chgData name="Zhao Jin" userId="cd05a825-544c-438a-9ba1-08e63db50b47" providerId="ADAL" clId="{42CBC425-D3B9-4B8D-B8E2-D6C35D1DE04B}" dt="2024-03-19T00:55:24.295" v="2759" actId="20577"/>
        <pc:sldMkLst>
          <pc:docMk/>
          <pc:sldMk cId="3150831465" sldId="649"/>
        </pc:sldMkLst>
        <pc:spChg chg="add mod">
          <ac:chgData name="Zhao Jin" userId="cd05a825-544c-438a-9ba1-08e63db50b47" providerId="ADAL" clId="{42CBC425-D3B9-4B8D-B8E2-D6C35D1DE04B}" dt="2024-03-19T00:55:24.295" v="2759" actId="20577"/>
          <ac:spMkLst>
            <pc:docMk/>
            <pc:sldMk cId="3150831465" sldId="649"/>
            <ac:spMk id="4" creationId="{E1783DF5-5055-11C4-2722-992E62E81F11}"/>
          </ac:spMkLst>
        </pc:spChg>
        <pc:spChg chg="add mod">
          <ac:chgData name="Zhao Jin" userId="cd05a825-544c-438a-9ba1-08e63db50b47" providerId="ADAL" clId="{42CBC425-D3B9-4B8D-B8E2-D6C35D1DE04B}" dt="2024-03-18T06:21:10.527" v="724"/>
          <ac:spMkLst>
            <pc:docMk/>
            <pc:sldMk cId="3150831465" sldId="649"/>
            <ac:spMk id="5" creationId="{1F335067-2DF1-C857-A247-B290D4559EF7}"/>
          </ac:spMkLst>
        </pc:spChg>
        <pc:spChg chg="del">
          <ac:chgData name="Zhao Jin" userId="cd05a825-544c-438a-9ba1-08e63db50b47" providerId="ADAL" clId="{42CBC425-D3B9-4B8D-B8E2-D6C35D1DE04B}" dt="2024-03-18T06:21:07.218" v="722" actId="478"/>
          <ac:spMkLst>
            <pc:docMk/>
            <pc:sldMk cId="3150831465" sldId="649"/>
            <ac:spMk id="23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24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6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7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9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43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4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52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56" creationId="{00000000-0000-0000-0000-000000000000}"/>
          </ac:spMkLst>
        </pc:spChg>
        <pc:spChg chg="mod">
          <ac:chgData name="Zhao Jin" userId="cd05a825-544c-438a-9ba1-08e63db50b47" providerId="ADAL" clId="{42CBC425-D3B9-4B8D-B8E2-D6C35D1DE04B}" dt="2024-03-18T06:20:56.235" v="721" actId="20577"/>
          <ac:spMkLst>
            <pc:docMk/>
            <pc:sldMk cId="3150831465" sldId="649"/>
            <ac:spMk id="14338" creationId="{00000000-0000-0000-0000-000000000000}"/>
          </ac:spMkLst>
        </pc:s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6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28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40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45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53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57" creationId="{00000000-0000-0000-0000-000000000000}"/>
          </ac:grpSpMkLst>
        </pc:grpChg>
        <pc:cxnChg chg="del">
          <ac:chgData name="Zhao Jin" userId="cd05a825-544c-438a-9ba1-08e63db50b47" providerId="ADAL" clId="{42CBC425-D3B9-4B8D-B8E2-D6C35D1DE04B}" dt="2024-03-18T06:21:09.265" v="723" actId="478"/>
          <ac:cxnSpMkLst>
            <pc:docMk/>
            <pc:sldMk cId="3150831465" sldId="649"/>
            <ac:cxnSpMk id="35" creationId="{00000000-0000-0000-0000-000000000000}"/>
          </ac:cxnSpMkLst>
        </pc:cxnChg>
        <pc:cxnChg chg="del">
          <ac:chgData name="Zhao Jin" userId="cd05a825-544c-438a-9ba1-08e63db50b47" providerId="ADAL" clId="{42CBC425-D3B9-4B8D-B8E2-D6C35D1DE04B}" dt="2024-03-18T06:21:09.265" v="723" actId="478"/>
          <ac:cxnSpMkLst>
            <pc:docMk/>
            <pc:sldMk cId="3150831465" sldId="649"/>
            <ac:cxnSpMk id="49" creationId="{00000000-0000-0000-0000-000000000000}"/>
          </ac:cxnSpMkLst>
        </pc:cxnChg>
      </pc:sldChg>
      <pc:sldChg chg="delSp modSp add mod">
        <pc:chgData name="Zhao Jin" userId="cd05a825-544c-438a-9ba1-08e63db50b47" providerId="ADAL" clId="{42CBC425-D3B9-4B8D-B8E2-D6C35D1DE04B}" dt="2024-03-19T00:32:51.314" v="2059" actId="6549"/>
        <pc:sldMkLst>
          <pc:docMk/>
          <pc:sldMk cId="571008113" sldId="650"/>
        </pc:sldMkLst>
        <pc:spChg chg="mod">
          <ac:chgData name="Zhao Jin" userId="cd05a825-544c-438a-9ba1-08e63db50b47" providerId="ADAL" clId="{42CBC425-D3B9-4B8D-B8E2-D6C35D1DE04B}" dt="2024-03-19T00:32:51.314" v="2059" actId="6549"/>
          <ac:spMkLst>
            <pc:docMk/>
            <pc:sldMk cId="571008113" sldId="650"/>
            <ac:spMk id="16" creationId="{931C5306-EDB8-7C7C-6F1C-83F34AC8D44B}"/>
          </ac:spMkLst>
        </pc:spChg>
        <pc:graphicFrameChg chg="del">
          <ac:chgData name="Zhao Jin" userId="cd05a825-544c-438a-9ba1-08e63db50b47" providerId="ADAL" clId="{42CBC425-D3B9-4B8D-B8E2-D6C35D1DE04B}" dt="2024-03-19T00:30:06.917" v="1876" actId="478"/>
          <ac:graphicFrameMkLst>
            <pc:docMk/>
            <pc:sldMk cId="571008113" sldId="650"/>
            <ac:graphicFrameMk id="7" creationId="{41138044-6EA2-952A-7780-5F6007CBA37C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  <pc:spChg chg="mod">
          <ac:chgData name="Zhao Jin" userId="cd05a825-544c-438a-9ba1-08e63db50b47" providerId="ADAL" clId="{4B210626-01B8-4C7F-B412-3DD94FD28A35}" dt="2021-03-10T03:37:00.301" v="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  <pc:spChg chg="mod">
          <ac:chgData name="Zhao Jin" userId="cd05a825-544c-438a-9ba1-08e63db50b47" providerId="ADAL" clId="{4B210626-01B8-4C7F-B412-3DD94FD28A35}" dt="2021-03-10T04:45:46.418" v="1125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  <pc:spChg chg="mod">
          <ac:chgData name="Zhao Jin" userId="cd05a825-544c-438a-9ba1-08e63db50b47" providerId="ADAL" clId="{4B210626-01B8-4C7F-B412-3DD94FD28A35}" dt="2021-03-10T04:32:15.808" v="855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  <pc:spChg chg="mod">
          <ac:chgData name="Zhao Jin" userId="cd05a825-544c-438a-9ba1-08e63db50b47" providerId="ADAL" clId="{4B210626-01B8-4C7F-B412-3DD94FD28A35}" dt="2021-03-10T04:17:38.696" v="170"/>
          <ac:spMkLst>
            <pc:docMk/>
            <pc:sldMk cId="1094276337" sldId="60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  <pc:spChg chg="mod">
          <ac:chgData name="Zhao Jin" userId="cd05a825-544c-438a-9ba1-08e63db50b47" providerId="ADAL" clId="{4B210626-01B8-4C7F-B412-3DD94FD28A35}" dt="2021-03-10T04:32:17.288" v="856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  <pc:spChg chg="mod">
          <ac:chgData name="Zhao Jin" userId="cd05a825-544c-438a-9ba1-08e63db50b47" providerId="ADAL" clId="{4B210626-01B8-4C7F-B412-3DD94FD28A35}" dt="2021-03-10T04:16:14.178" v="149" actId="1038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32.154" v="68" actId="20577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5:40.883" v="104" actId="20577"/>
          <ac:spMkLst>
            <pc:docMk/>
            <pc:sldMk cId="1252576829" sldId="639"/>
            <ac:spMk id="8" creationId="{00000000-0000-0000-0000-000000000000}"/>
          </ac:spMkLst>
        </pc:spChg>
        <pc:spChg chg="add del">
          <ac:chgData name="Zhao Jin" userId="cd05a825-544c-438a-9ba1-08e63db50b47" providerId="ADAL" clId="{4B210626-01B8-4C7F-B412-3DD94FD28A35}" dt="2021-03-10T04:14:52.486" v="71" actId="22"/>
          <ac:spMkLst>
            <pc:docMk/>
            <pc:sldMk cId="1252576829" sldId="639"/>
            <ac:spMk id="9" creationId="{21E2E4B6-06E9-46FA-AF13-5977FA893436}"/>
          </ac:spMkLst>
        </pc:spChg>
        <pc:spChg chg="mod">
          <ac:chgData name="Zhao Jin" userId="cd05a825-544c-438a-9ba1-08e63db50b47" providerId="ADAL" clId="{4B210626-01B8-4C7F-B412-3DD94FD28A35}" dt="2021-03-10T04:16:08.164" v="142" actId="20577"/>
          <ac:spMkLst>
            <pc:docMk/>
            <pc:sldMk cId="1252576829" sldId="639"/>
            <ac:spMk id="33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20.331" v="57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  <pc:spChg chg="mod">
          <ac:chgData name="Zhao Jin" userId="cd05a825-544c-438a-9ba1-08e63db50b47" providerId="ADAL" clId="{4B210626-01B8-4C7F-B412-3DD94FD28A35}" dt="2021-03-10T04:14:35.547" v="69"/>
          <ac:spMkLst>
            <pc:docMk/>
            <pc:sldMk cId="649273319" sldId="640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16:31.221" v="150" actId="478"/>
          <ac:spMkLst>
            <pc:docMk/>
            <pc:sldMk cId="649273319" sldId="640"/>
            <ac:spMk id="9" creationId="{3628F122-B060-4EB5-8893-BBB5DF78202E}"/>
          </ac:spMkLst>
        </pc:spChg>
        <pc:spChg chg="mod">
          <ac:chgData name="Zhao Jin" userId="cd05a825-544c-438a-9ba1-08e63db50b47" providerId="ADAL" clId="{4B210626-01B8-4C7F-B412-3DD94FD28A35}" dt="2021-03-10T04:14:02.883" v="39" actId="20577"/>
          <ac:spMkLst>
            <pc:docMk/>
            <pc:sldMk cId="649273319" sldId="640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  <pc:spChg chg="add del mod">
          <ac:chgData name="Zhao Jin" userId="cd05a825-544c-438a-9ba1-08e63db50b47" providerId="ADAL" clId="{4B210626-01B8-4C7F-B412-3DD94FD28A35}" dt="2021-03-10T04:23:35.650" v="848" actId="478"/>
          <ac:spMkLst>
            <pc:docMk/>
            <pc:sldMk cId="3269496185" sldId="641"/>
            <ac:spMk id="3" creationId="{EA417F0A-2C14-4768-9CE5-5330F475F83E}"/>
          </ac:spMkLst>
        </pc:spChg>
        <pc:spChg chg="del">
          <ac:chgData name="Zhao Jin" userId="cd05a825-544c-438a-9ba1-08e63db50b47" providerId="ADAL" clId="{4B210626-01B8-4C7F-B412-3DD94FD28A35}" dt="2021-03-10T04:18:00.983" v="183" actId="478"/>
          <ac:spMkLst>
            <pc:docMk/>
            <pc:sldMk cId="3269496185" sldId="641"/>
            <ac:spMk id="6" creationId="{0D4907B7-B626-4918-8EBE-E58F980E1F13}"/>
          </ac:spMkLst>
        </pc:spChg>
        <pc:spChg chg="mod">
          <ac:chgData name="Zhao Jin" userId="cd05a825-544c-438a-9ba1-08e63db50b47" providerId="ADAL" clId="{4B210626-01B8-4C7F-B412-3DD94FD28A35}" dt="2021-03-10T04:17:33.386" v="168" actId="20577"/>
          <ac:spMkLst>
            <pc:docMk/>
            <pc:sldMk cId="3269496185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4B210626-01B8-4C7F-B412-3DD94FD28A35}" dt="2021-03-10T04:23:34.096" v="847" actId="478"/>
          <ac:spMkLst>
            <pc:docMk/>
            <pc:sldMk cId="3269496185" sldId="641"/>
            <ac:spMk id="8" creationId="{00000000-0000-0000-0000-000000000000}"/>
          </ac:spMkLst>
        </pc:spChg>
        <pc:spChg chg="add mod">
          <ac:chgData name="Zhao Jin" userId="cd05a825-544c-438a-9ba1-08e63db50b47" providerId="ADAL" clId="{4B210626-01B8-4C7F-B412-3DD94FD28A35}" dt="2021-03-10T04:21:44.864" v="688" actId="20577"/>
          <ac:spMkLst>
            <pc:docMk/>
            <pc:sldMk cId="3269496185" sldId="641"/>
            <ac:spMk id="9" creationId="{293B921A-C010-4245-92CC-D96D9E4B96B7}"/>
          </ac:spMkLst>
        </pc:spChg>
        <pc:spChg chg="add del mod">
          <ac:chgData name="Zhao Jin" userId="cd05a825-544c-438a-9ba1-08e63db50b47" providerId="ADAL" clId="{4B210626-01B8-4C7F-B412-3DD94FD28A35}" dt="2021-03-10T04:21:10.032" v="562" actId="14100"/>
          <ac:spMkLst>
            <pc:docMk/>
            <pc:sldMk cId="3269496185" sldId="641"/>
            <ac:spMk id="10" creationId="{53EAFDBE-C17B-4636-95FE-68AA5070A437}"/>
          </ac:spMkLst>
        </pc:spChg>
        <pc:spChg chg="add del">
          <ac:chgData name="Zhao Jin" userId="cd05a825-544c-438a-9ba1-08e63db50b47" providerId="ADAL" clId="{4B210626-01B8-4C7F-B412-3DD94FD28A35}" dt="2021-03-10T04:17:48.466" v="173" actId="478"/>
          <ac:spMkLst>
            <pc:docMk/>
            <pc:sldMk cId="3269496185" sldId="641"/>
            <ac:spMk id="11" creationId="{3BD72732-D512-4755-83AA-CC66D089979B}"/>
          </ac:spMkLst>
        </pc:spChg>
        <pc:spChg chg="add mod">
          <ac:chgData name="Zhao Jin" userId="cd05a825-544c-438a-9ba1-08e63db50b47" providerId="ADAL" clId="{4B210626-01B8-4C7F-B412-3DD94FD28A35}" dt="2021-03-10T04:22:39.971" v="757" actId="1076"/>
          <ac:spMkLst>
            <pc:docMk/>
            <pc:sldMk cId="3269496185" sldId="641"/>
            <ac:spMk id="13" creationId="{6EF8E2B6-65D9-4DB9-BDD7-9495948FA5D7}"/>
          </ac:spMkLst>
        </pc:spChg>
        <pc:spChg chg="add mod">
          <ac:chgData name="Zhao Jin" userId="cd05a825-544c-438a-9ba1-08e63db50b47" providerId="ADAL" clId="{4B210626-01B8-4C7F-B412-3DD94FD28A35}" dt="2021-03-10T04:22:19.621" v="752" actId="14100"/>
          <ac:spMkLst>
            <pc:docMk/>
            <pc:sldMk cId="3269496185" sldId="641"/>
            <ac:spMk id="14" creationId="{6898C283-6AB8-4484-86DE-18EBACD44FD3}"/>
          </ac:spMkLst>
        </pc:spChg>
        <pc:spChg chg="add mod">
          <ac:chgData name="Zhao Jin" userId="cd05a825-544c-438a-9ba1-08e63db50b47" providerId="ADAL" clId="{4B210626-01B8-4C7F-B412-3DD94FD28A35}" dt="2021-03-10T04:23:18.715" v="835" actId="14100"/>
          <ac:spMkLst>
            <pc:docMk/>
            <pc:sldMk cId="3269496185" sldId="641"/>
            <ac:spMk id="15" creationId="{1EEF663B-C389-469E-BAF0-D94D98B7D727}"/>
          </ac:spMkLst>
        </pc:spChg>
        <pc:spChg chg="add mod">
          <ac:chgData name="Zhao Jin" userId="cd05a825-544c-438a-9ba1-08e63db50b47" providerId="ADAL" clId="{4B210626-01B8-4C7F-B412-3DD94FD28A35}" dt="2021-03-10T04:23:25.682" v="846" actId="1037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B210626-01B8-4C7F-B412-3DD94FD28A35}" dt="2021-03-10T04:20:56.252" v="559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  <pc:spChg chg="mod">
          <ac:chgData name="Zhao Jin" userId="cd05a825-544c-438a-9ba1-08e63db50b47" providerId="ADAL" clId="{4B210626-01B8-4C7F-B412-3DD94FD28A35}" dt="2021-03-10T04:17:36.793" v="169"/>
          <ac:spMkLst>
            <pc:docMk/>
            <pc:sldMk cId="383092526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4B210626-01B8-4C7F-B412-3DD94FD28A35}" dt="2021-03-10T04:22:05.455" v="743"/>
          <ac:spMkLst>
            <pc:docMk/>
            <pc:sldMk cId="383092526" sldId="642"/>
            <ac:spMk id="13" creationId="{AA8F1EF3-B6B9-4C08-8CE0-909139A28D88}"/>
          </ac:spMkLst>
        </pc:spChg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  <pc:spChg chg="mod">
          <ac:chgData name="Zhao Jin" userId="cd05a825-544c-438a-9ba1-08e63db50b47" providerId="ADAL" clId="{4B210626-01B8-4C7F-B412-3DD94FD28A35}" dt="2021-03-10T04:32:14.385" v="854"/>
          <ac:spMkLst>
            <pc:docMk/>
            <pc:sldMk cId="1179750071" sldId="64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  <pc:spChg chg="mod">
          <ac:chgData name="Zhao Jin" userId="cd05a825-544c-438a-9ba1-08e63db50b47" providerId="ADAL" clId="{4B210626-01B8-4C7F-B412-3DD94FD28A35}" dt="2021-03-10T04:32:30.121" v="862" actId="20577"/>
          <ac:spMkLst>
            <pc:docMk/>
            <pc:sldMk cId="723901272" sldId="643"/>
            <ac:spMk id="7" creationId="{00000000-0000-0000-0000-000000000000}"/>
          </ac:spMkLst>
        </pc:spChg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  <pc:spChg chg="add mod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4" creationId="{CBE76723-94D7-4D84-AE0B-BE7AA7586ED5}"/>
          </ac:spMkLst>
        </pc:spChg>
        <pc:spChg chg="mod">
          <ac:chgData name="Zhao Jin" userId="cd05a825-544c-438a-9ba1-08e63db50b47" providerId="ADAL" clId="{4B210626-01B8-4C7F-B412-3DD94FD28A35}" dt="2021-03-10T04:40:20.867" v="910" actId="20577"/>
          <ac:spMkLst>
            <pc:docMk/>
            <pc:sldMk cId="1514327557" sldId="644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9" creationId="{8B679793-9DAF-455E-9ECE-ADA362859F53}"/>
          </ac:spMkLst>
        </pc:spChg>
        <pc:spChg chg="del mod">
          <ac:chgData name="Zhao Jin" userId="cd05a825-544c-438a-9ba1-08e63db50b47" providerId="ADAL" clId="{4B210626-01B8-4C7F-B412-3DD94FD28A35}" dt="2021-03-11T06:32:04.234" v="1132" actId="20577"/>
          <ac:spMkLst>
            <pc:docMk/>
            <pc:sldMk cId="1514327557" sldId="644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13" creationId="{A50B3E19-4DA7-438D-917E-EFF23F09F022}"/>
          </ac:spMkLst>
        </pc:spChg>
        <pc:cxnChg chg="del mod">
          <ac:chgData name="Zhao Jin" userId="cd05a825-544c-438a-9ba1-08e63db50b47" providerId="ADAL" clId="{4B210626-01B8-4C7F-B412-3DD94FD28A35}" dt="2021-03-11T06:32:00.866" v="1130" actId="14100"/>
          <ac:cxnSpMkLst>
            <pc:docMk/>
            <pc:sldMk cId="1514327557" sldId="644"/>
            <ac:cxnSpMk id="3" creationId="{82969267-7504-4232-A6BD-1ADE3283C58E}"/>
          </ac:cxnSpMkLst>
        </pc:cxnChg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  <pc:spChg chg="mod">
          <ac:chgData name="Zhao Jin" userId="cd05a825-544c-438a-9ba1-08e63db50b47" providerId="ADAL" clId="{4B210626-01B8-4C7F-B412-3DD94FD28A35}" dt="2021-03-10T04:43:09.824" v="990" actId="403"/>
          <ac:spMkLst>
            <pc:docMk/>
            <pc:sldMk cId="1862784809" sldId="645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9" creationId="{8B679793-9DAF-455E-9ECE-ADA362859F53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3" creationId="{A50B3E19-4DA7-438D-917E-EFF23F09F022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7" creationId="{3673643E-2D2F-4B05-9EE1-8BF8DD39226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8" creationId="{CAAA7BC4-618E-4193-9D30-14C8000074B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9" creationId="{F74D6F55-284F-4391-9297-3B21C4A8C33A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0" creationId="{8E0F0CE5-A384-4DA9-A1EB-C6C3BAA4354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1" creationId="{099A5B2C-52B8-4630-8F1B-F97630CF0FE1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2" creationId="{5209421F-FE90-4BA3-B91A-7C503D6F1E8E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3" creationId="{0ED334ED-357F-4CAC-A19A-AD4ACAB2001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4" creationId="{F7CF4F9C-DAB1-48AA-92AE-FB06DDF5D19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5" creationId="{6A2C8A59-9FE2-4F36-9A57-84C4CE57EE1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6" creationId="{23105033-6A51-4059-8FBE-9A6CD2CF1A3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7" creationId="{6C99E98E-3FC9-4BC7-BF37-C728FD74474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8" creationId="{2B67DC45-ADF3-4A8B-B13B-84A32E964C2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9" creationId="{CB4AA8C5-B0A5-4235-BC25-E37003EECFF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0" creationId="{C1536D93-4C31-427D-9ABE-476A92CF4413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1" creationId="{0401FDF8-ED4F-4A16-A568-BD86B8F22D6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2" creationId="{116BDC7C-684C-4BC2-AC6A-D1D81A4EB3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3" creationId="{23995C92-DA9D-45BF-9483-74C21534AE5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4" creationId="{560FA9EC-C240-4FED-9B11-6E6E0C78153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5" creationId="{BDFE9998-B509-409D-91B9-B81BBBCE732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6" creationId="{17231A68-6965-4001-BF22-221328751E3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7" creationId="{702ECD67-C4F8-4CC0-9BD7-55587E8CD22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8" creationId="{33731EAA-ACCF-4B95-B672-FC95AE14719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9" creationId="{B0D010A5-7D51-4388-9C9F-09118D093FFB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0" creationId="{F1E69B01-03E3-4B1D-A59F-AABAB6D42F5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1" creationId="{296A9EF6-0E80-4F47-BD04-B85FF53AFB1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2" creationId="{D6FA84E1-C286-4300-BDAB-2C49CDE9C27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3" creationId="{012B55E5-B787-42AE-928D-E9926C039B6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4" creationId="{96B2D25C-E376-43C1-ADF0-90BA7CC78FF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5" creationId="{0972704E-3E71-4643-B826-639AD6E5765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6" creationId="{D3B41702-8BD6-460C-94AB-D16C6504A04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7" creationId="{DAE10D6E-5BCA-4156-9AEA-F5CD671682A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8" creationId="{5772EBF4-3E80-41F0-8957-4140A1B847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9" creationId="{38FE6A67-2DF7-43FE-BF8C-F261B7AB41E5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0" creationId="{DD627426-512A-4834-ABCB-A32BC404097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1" creationId="{870058ED-B82E-48BC-AF0E-F2CB44355B9D}"/>
          </ac:spMkLst>
        </pc:spChg>
        <pc:spChg chg="add mod">
          <ac:chgData name="Zhao Jin" userId="cd05a825-544c-438a-9ba1-08e63db50b47" providerId="ADAL" clId="{4B210626-01B8-4C7F-B412-3DD94FD28A35}" dt="2021-03-10T04:44:04.452" v="1034" actId="1036"/>
          <ac:spMkLst>
            <pc:docMk/>
            <pc:sldMk cId="1862784809" sldId="645"/>
            <ac:spMk id="52" creationId="{F52410D3-7CBE-489B-BB1A-74019499F242}"/>
          </ac:spMkLst>
        </pc:spChg>
        <pc:spChg chg="add del mod">
          <ac:chgData name="Zhao Jin" userId="cd05a825-544c-438a-9ba1-08e63db50b47" providerId="ADAL" clId="{4B210626-01B8-4C7F-B412-3DD94FD28A35}" dt="2021-03-10T04:42:16.052" v="968"/>
          <ac:spMkLst>
            <pc:docMk/>
            <pc:sldMk cId="1862784809" sldId="645"/>
            <ac:spMk id="53" creationId="{5D5F1FB6-4F71-4918-920E-80535F669E81}"/>
          </ac:spMkLst>
        </pc:spChg>
        <pc:spChg chg="mod">
          <ac:chgData name="Zhao Jin" userId="cd05a825-544c-438a-9ba1-08e63db50b47" providerId="ADAL" clId="{4B210626-01B8-4C7F-B412-3DD94FD28A35}" dt="2021-03-10T04:43:41.305" v="1018" actId="20577"/>
          <ac:spMkLst>
            <pc:docMk/>
            <pc:sldMk cId="1862784809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0" creationId="{C609ABDA-1EE5-46E2-9DE4-2ABAE2446166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4" creationId="{49C52312-C723-40B1-9B47-5627FE26B2FA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5" creationId="{A790B3C2-70C4-4E8B-AB65-5710E13FB9BC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6" creationId="{6D16F7E9-325C-4934-9074-A161C9B04725}"/>
          </ac:grpSpMkLst>
        </pc:grpChg>
        <pc:cxnChg chg="del mod">
          <ac:chgData name="Zhao Jin" userId="cd05a825-544c-438a-9ba1-08e63db50b47" providerId="ADAL" clId="{4B210626-01B8-4C7F-B412-3DD94FD28A35}" dt="2021-03-10T04:41:31.366" v="927" actId="478"/>
          <ac:cxnSpMkLst>
            <pc:docMk/>
            <pc:sldMk cId="1862784809" sldId="645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E90C5E-295E-476E-AF44-A74CC003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FA03-C412-4907-AD8A-ECA10A76777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8165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2" y="3920199"/>
            <a:ext cx="65502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5502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30945-C464-B121-333B-928C79D2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FB482-E6A9-E411-BD75-1261790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38708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Functions from  (</a:t>
            </a:r>
            <a:r>
              <a:rPr lang="en-US" sz="2800" dirty="0" err="1"/>
              <a:t>string.h</a:t>
            </a:r>
            <a:r>
              <a:rPr lang="en-US" sz="28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strcmp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strcpy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strstr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3670A-A6DA-3200-BD77-65F683B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E1CD5-3F8A-E74C-0EBC-D1E026A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28704-CFF4-CB16-8746-6272C2E72C1A}"/>
              </a:ext>
            </a:extLst>
          </p:cNvPr>
          <p:cNvSpPr txBox="1"/>
          <p:nvPr/>
        </p:nvSpPr>
        <p:spPr>
          <a:xfrm>
            <a:off x="3933003" y="2517308"/>
            <a:ext cx="361079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</a:t>
            </a:r>
            <a:br>
              <a:rPr lang="en-US" sz="6000" dirty="0"/>
            </a:br>
            <a:r>
              <a:rPr lang="en-US" sz="6000" dirty="0">
                <a:solidFill>
                  <a:srgbClr val="0000FF"/>
                </a:solidFill>
              </a:rPr>
              <a:t>memory-related topics</a:t>
            </a:r>
            <a:r>
              <a:rPr lang="en-US" sz="6000" dirty="0"/>
              <a:t> together and use the </a:t>
            </a:r>
            <a:r>
              <a:rPr lang="en-US" sz="6000" dirty="0">
                <a:solidFill>
                  <a:srgbClr val="0000FF"/>
                </a:solidFill>
              </a:rPr>
              <a:t>diagrams</a:t>
            </a:r>
            <a:r>
              <a:rPr lang="en-US" sz="6000" dirty="0"/>
              <a:t> for visualization!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E70B-EB86-7D8F-22BC-95C82AA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332FF-F6BE-85CC-D4E7-6A426EB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EB239-4063-ABDF-4357-349F50CA11CC}"/>
              </a:ext>
            </a:extLst>
          </p:cNvPr>
          <p:cNvSpPr/>
          <p:nvPr/>
        </p:nvSpPr>
        <p:spPr>
          <a:xfrm>
            <a:off x="5779008" y="2727935"/>
            <a:ext cx="313380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172B-461E-9BE3-9BE7-9B56191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ACC2-9F4F-99BD-67C5-704449F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D356351-9780-F9AD-B126-14BF13BC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591" y="275885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8017C81-24E9-8647-A098-BBA499AA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660" y="3069725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F3D9AED-5334-B937-43DB-B6BA26A6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179" y="275885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E0EAED5D-A9E6-6B02-A912-3414381F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193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1F7E199-E9DD-9126-4534-2CC73AC2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25" y="2758856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8E4967-2E0B-FEDA-0BEA-A4FBFBA40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74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F5C-171C-FCC0-8D2B-8F59554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EE7-B0E8-DEC4-C337-8A4D0C2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22C6-7EA0-D0B3-AFEC-0C95274C4E00}"/>
              </a:ext>
            </a:extLst>
          </p:cNvPr>
          <p:cNvSpPr/>
          <p:nvPr/>
        </p:nvSpPr>
        <p:spPr>
          <a:xfrm>
            <a:off x="4096512" y="5277619"/>
            <a:ext cx="4783831" cy="143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60F535C2-8CCD-ADF1-6650-17812F6C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267" y="5274987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C517D9B-0176-B5AE-AAA0-93388D8E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336" y="5585856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69D155A-8D33-5AD6-9394-6BBBDE24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55" y="5274987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49548E2-ADFA-8CC6-640A-35DA0217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869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0CA8254-2E02-2B25-3FB1-F1541EBC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5274987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081AE53-0E7C-5F52-F018-DA7A4A86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50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8277C5C-E8B4-6FC0-2554-8EF8CA7C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27" y="6140999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97AC0EC-135F-379E-C50F-5427DAE0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85" y="637990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EEBDBC8-93A2-458D-9175-3FA2313B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25" y="639061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1C0B73E-CC8B-AD53-BB97-80C431912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6409181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17D8809-F989-54C7-5DCC-1AF983C3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312" y="6140930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B36C66DA-DDA9-A247-9862-5F34F496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68" y="6131762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16D84-3EFF-4792-1F39-0AAF3F71D4D2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6996883" y="5924133"/>
            <a:ext cx="1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B0745-B931-EA64-C17F-2127DFFC08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0068" y="5924133"/>
            <a:ext cx="0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9" name="TextBox 9">
            <a:extLst>
              <a:ext uri="{FF2B5EF4-FFF2-40B4-BE49-F238E27FC236}">
                <a16:creationId xmlns:a16="http://schemas.microsoft.com/office/drawing/2014/main" id="{2183BB9F-46BE-4F90-560D-8EC0B2F9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312" y="5560232"/>
            <a:ext cx="1347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main():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935E29F8-6286-B6CE-C289-71FC0C5C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81" y="6127948"/>
            <a:ext cx="216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find_max_steps</a:t>
            </a:r>
            <a:r>
              <a:rPr lang="en-US" sz="1600" dirty="0">
                <a:latin typeface="Calibri" pitchFamily="34" charset="0"/>
              </a:rPr>
              <a:t>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D35AD087-9200-0479-C7BA-0A670406DA36}"/>
              </a:ext>
            </a:extLst>
          </p:cNvPr>
          <p:cNvSpPr/>
          <p:nvPr/>
        </p:nvSpPr>
        <p:spPr>
          <a:xfrm>
            <a:off x="715583" y="2342809"/>
            <a:ext cx="3234625" cy="6838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F16147FF-3A0D-315A-C6DB-897676941485}"/>
              </a:ext>
            </a:extLst>
          </p:cNvPr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Pointers and Arrays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1783DF5-5055-11C4-2722-992E62E8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They are closely related and often equivalent.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is the same as &amp;a[0], *</a:t>
            </a:r>
            <a:r>
              <a:rPr lang="en-US" sz="2400" dirty="0" err="1"/>
              <a:t>ptr</a:t>
            </a:r>
            <a:r>
              <a:rPr lang="en-US" sz="2400" dirty="0"/>
              <a:t> is equivalent to a[0]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+ 1 is the same &amp;a[1], *(</a:t>
            </a:r>
            <a:r>
              <a:rPr lang="en-US" sz="2400" dirty="0" err="1"/>
              <a:t>ptr</a:t>
            </a:r>
            <a:r>
              <a:rPr lang="en-US" sz="2400" dirty="0"/>
              <a:t> + 1) is equivalent to a[1]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 is the same as &amp;a[</a:t>
            </a:r>
            <a:r>
              <a:rPr lang="en-US" sz="2400" dirty="0" err="1"/>
              <a:t>i</a:t>
            </a:r>
            <a:r>
              <a:rPr lang="en-US" sz="2400" dirty="0"/>
              <a:t>],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is equivalent to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problem solving with arrays, it is fine to stick to the array notation in general.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5067-2DF1-C857-A247-B290D4559EF7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</p:spTree>
    <p:extLst>
      <p:ext uri="{BB962C8B-B14F-4D97-AF65-F5344CB8AC3E}">
        <p14:creationId xmlns:p14="http://schemas.microsoft.com/office/powerpoint/2010/main" val="31508314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Allocation / Deallocation for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213352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516845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626147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4009470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5126367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971726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0A298-4844-95CB-F1CE-364528E8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F4305-04D2-B712-40DF-DFE385C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573E-1815-BEE6-F680-A1C72466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Arrays can be dynamically allocated and deallocated in the </a:t>
            </a:r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13AD439-77B1-C69F-37F3-1BFDBD3D737F}"/>
              </a:ext>
            </a:extLst>
          </p:cNvPr>
          <p:cNvSpPr/>
          <p:nvPr/>
        </p:nvSpPr>
        <p:spPr>
          <a:xfrm>
            <a:off x="651575" y="2063274"/>
            <a:ext cx="192703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07BCC376-BB0F-7BFC-6099-FDA6A825400F}"/>
              </a:ext>
            </a:extLst>
          </p:cNvPr>
          <p:cNvSpPr/>
          <p:nvPr/>
        </p:nvSpPr>
        <p:spPr>
          <a:xfrm>
            <a:off x="941135" y="4522044"/>
            <a:ext cx="470071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138044-6EA2-952A-7780-5F6007CB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8622"/>
              </p:ext>
            </p:extLst>
          </p:nvPr>
        </p:nvGraphicFramePr>
        <p:xfrm>
          <a:off x="4207520" y="2634863"/>
          <a:ext cx="4174480" cy="37218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84456">
                  <a:extLst>
                    <a:ext uri="{9D8B030D-6E8A-4147-A177-3AD203B41FA5}">
                      <a16:colId xmlns:a16="http://schemas.microsoft.com/office/drawing/2014/main" val="3928015347"/>
                    </a:ext>
                  </a:extLst>
                </a:gridCol>
                <a:gridCol w="2568912">
                  <a:extLst>
                    <a:ext uri="{9D8B030D-6E8A-4147-A177-3AD203B41FA5}">
                      <a16:colId xmlns:a16="http://schemas.microsoft.com/office/drawing/2014/main" val="3167597846"/>
                    </a:ext>
                  </a:extLst>
                </a:gridCol>
                <a:gridCol w="321112">
                  <a:extLst>
                    <a:ext uri="{9D8B030D-6E8A-4147-A177-3AD203B41FA5}">
                      <a16:colId xmlns:a16="http://schemas.microsoft.com/office/drawing/2014/main" val="2251017686"/>
                    </a:ext>
                  </a:extLst>
                </a:gridCol>
              </a:tblGrid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Char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406705236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523762062"/>
                  </a:ext>
                </a:extLst>
              </a:tr>
              <a:tr h="173962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1-31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Control Characters </a:t>
                      </a:r>
                      <a:br>
                        <a:rPr lang="en-SG" sz="2000" u="none" strike="noStrike" dirty="0">
                          <a:effectLst/>
                          <a:latin typeface="+mj-lt"/>
                        </a:rPr>
                      </a:b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(e.g., \n)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262159987"/>
                  </a:ext>
                </a:extLst>
              </a:tr>
              <a:tr h="1947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 Space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493976723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33~47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+, -)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429896244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48-57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0~9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119154535"/>
                  </a:ext>
                </a:extLst>
              </a:tr>
              <a:tr h="1315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58~64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&gt;, &lt;)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65092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65~90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761819948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91~96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[, ])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978264917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97-122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636830092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123-127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Symbols (e.g., {, })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573443009"/>
                  </a:ext>
                </a:extLst>
              </a:tr>
            </a:tbl>
          </a:graphicData>
        </a:graphic>
      </p:graphicFrame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byte): ASCII characters (e.g., letters, symbols)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Essentially integers from 0~127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Arithmetic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+ 2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50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‘2’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‘C’ – ‘A’ + ‘a’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‘c’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617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Functions (from </a:t>
            </a:r>
            <a:r>
              <a:rPr lang="en-US" sz="2400" dirty="0" err="1"/>
              <a:t>ctype.h</a:t>
            </a:r>
            <a:r>
              <a:rPr lang="en-US" sz="2400" dirty="0"/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1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isalpha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isalnum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isspace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ispunct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toupper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081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</TotalTime>
  <Words>1314</Words>
  <Application>Microsoft Office PowerPoint</Application>
  <PresentationFormat>On-screen Show (4:3)</PresentationFormat>
  <Paragraphs>268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Pointers</vt:lpstr>
      <vt:lpstr>Call by Reference</vt:lpstr>
      <vt:lpstr>Call by Reference</vt:lpstr>
      <vt:lpstr>Pointers and Arrays</vt:lpstr>
      <vt:lpstr>Memory Allocation / Deallocation for Arrays</vt:lpstr>
      <vt:lpstr>Dynamically allocated array</vt:lpstr>
      <vt:lpstr>Char</vt:lpstr>
      <vt:lpstr>Char</vt:lpstr>
      <vt:lpstr>String</vt:lpstr>
      <vt:lpstr>String</vt:lpstr>
      <vt:lpstr>String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2024-03-19T00:59:41Z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