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6"/>
  </p:notesMasterIdLst>
  <p:handoutMasterIdLst>
    <p:handoutMasterId r:id="rId17"/>
  </p:handoutMasterIdLst>
  <p:sldIdLst>
    <p:sldId id="256" r:id="rId2"/>
    <p:sldId id="554" r:id="rId3"/>
    <p:sldId id="570" r:id="rId4"/>
    <p:sldId id="558" r:id="rId5"/>
    <p:sldId id="569" r:id="rId6"/>
    <p:sldId id="524" r:id="rId7"/>
    <p:sldId id="568" r:id="rId8"/>
    <p:sldId id="552" r:id="rId9"/>
    <p:sldId id="565" r:id="rId10"/>
    <p:sldId id="553" r:id="rId11"/>
    <p:sldId id="564" r:id="rId12"/>
    <p:sldId id="561" r:id="rId13"/>
    <p:sldId id="566" r:id="rId14"/>
    <p:sldId id="525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339933"/>
    <a:srgbClr val="FFFF99"/>
    <a:srgbClr val="006600"/>
    <a:srgbClr val="CCFFCC"/>
    <a:srgbClr val="000099"/>
    <a:srgbClr val="FF3300"/>
    <a:srgbClr val="000000"/>
    <a:srgbClr val="FE8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F620D-469E-41D9-8DF1-7AF47666A053}" v="26" dt="2024-02-13T01:35:16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5" autoAdjust="0"/>
    <p:restoredTop sz="96000" autoAdjust="0"/>
  </p:normalViewPr>
  <p:slideViewPr>
    <p:cSldViewPr snapToGrid="0">
      <p:cViewPr varScale="1">
        <p:scale>
          <a:sx n="106" d="100"/>
          <a:sy n="106" d="100"/>
        </p:scale>
        <p:origin x="9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65DF620D-469E-41D9-8DF1-7AF47666A053}"/>
    <pc:docChg chg="undo custSel addSld delSld modSld sldOrd">
      <pc:chgData name="Zhao Jin" userId="cd05a825-544c-438a-9ba1-08e63db50b47" providerId="ADAL" clId="{65DF620D-469E-41D9-8DF1-7AF47666A053}" dt="2024-02-13T01:35:55.054" v="447" actId="20577"/>
      <pc:docMkLst>
        <pc:docMk/>
      </pc:docMkLst>
      <pc:sldChg chg="addSp modSp">
        <pc:chgData name="Zhao Jin" userId="cd05a825-544c-438a-9ba1-08e63db50b47" providerId="ADAL" clId="{65DF620D-469E-41D9-8DF1-7AF47666A053}" dt="2024-01-31T05:14:00.590" v="0"/>
        <pc:sldMkLst>
          <pc:docMk/>
          <pc:sldMk cId="0" sldId="256"/>
        </pc:sldMkLst>
        <pc:spChg chg="add mod">
          <ac:chgData name="Zhao Jin" userId="cd05a825-544c-438a-9ba1-08e63db50b47" providerId="ADAL" clId="{65DF620D-469E-41D9-8DF1-7AF47666A053}" dt="2024-01-31T05:14:00.590" v="0"/>
          <ac:spMkLst>
            <pc:docMk/>
            <pc:sldMk cId="0" sldId="256"/>
            <ac:spMk id="3" creationId="{BA9E2A11-C4B5-93BF-0297-340BB7F6168E}"/>
          </ac:spMkLst>
        </pc:spChg>
        <pc:picChg chg="add mod">
          <ac:chgData name="Zhao Jin" userId="cd05a825-544c-438a-9ba1-08e63db50b47" providerId="ADAL" clId="{65DF620D-469E-41D9-8DF1-7AF47666A053}" dt="2024-01-31T05:14:00.590" v="0"/>
          <ac:picMkLst>
            <pc:docMk/>
            <pc:sldMk cId="0" sldId="256"/>
            <ac:picMk id="2" creationId="{A4A10D45-008E-0A1A-6B1C-BD5FCCB042AA}"/>
          </ac:picMkLst>
        </pc:picChg>
      </pc:sldChg>
      <pc:sldChg chg="addSp modSp mod ord modAnim">
        <pc:chgData name="Zhao Jin" userId="cd05a825-544c-438a-9ba1-08e63db50b47" providerId="ADAL" clId="{65DF620D-469E-41D9-8DF1-7AF47666A053}" dt="2024-02-13T01:34:07.303" v="339"/>
        <pc:sldMkLst>
          <pc:docMk/>
          <pc:sldMk cId="2775173622" sldId="524"/>
        </pc:sldMkLst>
        <pc:spChg chg="add mod">
          <ac:chgData name="Zhao Jin" userId="cd05a825-544c-438a-9ba1-08e63db50b47" providerId="ADAL" clId="{65DF620D-469E-41D9-8DF1-7AF47666A053}" dt="2024-02-13T01:33:46.100" v="334" actId="1036"/>
          <ac:spMkLst>
            <pc:docMk/>
            <pc:sldMk cId="2775173622" sldId="524"/>
            <ac:spMk id="4" creationId="{D60A7E61-AD5C-A434-B3B5-A8C3C86FF130}"/>
          </ac:spMkLst>
        </pc:spChg>
        <pc:spChg chg="add mod">
          <ac:chgData name="Zhao Jin" userId="cd05a825-544c-438a-9ba1-08e63db50b47" providerId="ADAL" clId="{65DF620D-469E-41D9-8DF1-7AF47666A053}" dt="2024-02-13T01:33:52.175" v="337" actId="14100"/>
          <ac:spMkLst>
            <pc:docMk/>
            <pc:sldMk cId="2775173622" sldId="524"/>
            <ac:spMk id="6" creationId="{B54A532E-7E5E-B762-6C64-7DA215D56244}"/>
          </ac:spMkLst>
        </pc:spChg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2775173622" sldId="524"/>
            <ac:spMk id="9" creationId="{00000000-0000-0000-0000-000000000000}"/>
          </ac:spMkLst>
        </pc:spChg>
        <pc:graphicFrameChg chg="mod modGraphic">
          <ac:chgData name="Zhao Jin" userId="cd05a825-544c-438a-9ba1-08e63db50b47" providerId="ADAL" clId="{65DF620D-469E-41D9-8DF1-7AF47666A053}" dt="2024-02-13T01:31:52.119" v="318" actId="14734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modGraphic">
          <ac:chgData name="Zhao Jin" userId="cd05a825-544c-438a-9ba1-08e63db50b47" providerId="ADAL" clId="{65DF620D-469E-41D9-8DF1-7AF47666A053}" dt="2024-02-09T07:09:06.979" v="106" actId="14734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65DF620D-469E-41D9-8DF1-7AF47666A053}" dt="2024-02-09T07:14:12.765" v="201" actId="207"/>
        <pc:sldMkLst>
          <pc:docMk/>
          <pc:sldMk cId="4078418712" sldId="525"/>
        </pc:sldMkLst>
        <pc:spChg chg="mod">
          <ac:chgData name="Zhao Jin" userId="cd05a825-544c-438a-9ba1-08e63db50b47" providerId="ADAL" clId="{65DF620D-469E-41D9-8DF1-7AF47666A053}" dt="2024-02-09T07:14:12.765" v="201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65DF620D-469E-41D9-8DF1-7AF47666A053}" dt="2024-01-31T05:14:29.741" v="12" actId="27636"/>
          <ac:spMkLst>
            <pc:docMk/>
            <pc:sldMk cId="4078418712" sldId="525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2882118053" sldId="552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2882118053" sldId="552"/>
            <ac:spMk id="7" creationId="{00000000-0000-0000-0000-000000000000}"/>
          </ac:spMkLst>
        </pc:spChg>
      </pc:sldChg>
      <pc:sldChg chg="modSp modAnim">
        <pc:chgData name="Zhao Jin" userId="cd05a825-544c-438a-9ba1-08e63db50b47" providerId="ADAL" clId="{65DF620D-469E-41D9-8DF1-7AF47666A053}" dt="2024-02-13T01:35:16.400" v="360" actId="404"/>
        <pc:sldMkLst>
          <pc:docMk/>
          <pc:sldMk cId="2082920116" sldId="553"/>
        </pc:sldMkLst>
        <pc:spChg chg="mod">
          <ac:chgData name="Zhao Jin" userId="cd05a825-544c-438a-9ba1-08e63db50b47" providerId="ADAL" clId="{65DF620D-469E-41D9-8DF1-7AF47666A053}" dt="2024-02-13T01:35:16.400" v="360" actId="404"/>
          <ac:spMkLst>
            <pc:docMk/>
            <pc:sldMk cId="2082920116" sldId="553"/>
            <ac:spMk id="3" creationId="{BBB851E1-CAB3-0610-15EB-15D06A8AFC3A}"/>
          </ac:spMkLst>
        </pc:spChg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2082920116" sldId="553"/>
            <ac:spMk id="7" creationId="{00000000-0000-0000-0000-000000000000}"/>
          </ac:spMkLst>
        </pc:spChg>
      </pc:sldChg>
      <pc:sldChg chg="addSp modSp mod">
        <pc:chgData name="Zhao Jin" userId="cd05a825-544c-438a-9ba1-08e63db50b47" providerId="ADAL" clId="{65DF620D-469E-41D9-8DF1-7AF47666A053}" dt="2024-02-13T01:24:02.964" v="284" actId="1038"/>
        <pc:sldMkLst>
          <pc:docMk/>
          <pc:sldMk cId="1659983766" sldId="554"/>
        </pc:sldMkLst>
        <pc:spChg chg="add mod">
          <ac:chgData name="Zhao Jin" userId="cd05a825-544c-438a-9ba1-08e63db50b47" providerId="ADAL" clId="{65DF620D-469E-41D9-8DF1-7AF47666A053}" dt="2024-02-13T01:24:02.964" v="284" actId="1038"/>
          <ac:spMkLst>
            <pc:docMk/>
            <pc:sldMk cId="1659983766" sldId="554"/>
            <ac:spMk id="4" creationId="{9655803E-BFC1-0165-F7D6-171BB1B54DBF}"/>
          </ac:spMkLst>
        </pc:spChg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65DF620D-469E-41D9-8DF1-7AF47666A053}" dt="2024-02-09T07:04:43.582" v="18" actId="1076"/>
          <ac:spMkLst>
            <pc:docMk/>
            <pc:sldMk cId="1659983766" sldId="554"/>
            <ac:spMk id="27" creationId="{92A14019-DDA0-4208-9F61-99DDC433B2BD}"/>
          </ac:spMkLst>
        </pc:spChg>
      </pc:sldChg>
      <pc:sldChg chg="addSp delSp modSp mod">
        <pc:chgData name="Zhao Jin" userId="cd05a825-544c-438a-9ba1-08e63db50b47" providerId="ADAL" clId="{65DF620D-469E-41D9-8DF1-7AF47666A053}" dt="2024-02-13T01:29:44.150" v="305" actId="1038"/>
        <pc:sldMkLst>
          <pc:docMk/>
          <pc:sldMk cId="686532275" sldId="558"/>
        </pc:sldMkLst>
        <pc:spChg chg="add mod">
          <ac:chgData name="Zhao Jin" userId="cd05a825-544c-438a-9ba1-08e63db50b47" providerId="ADAL" clId="{65DF620D-469E-41D9-8DF1-7AF47666A053}" dt="2024-02-13T01:29:44.150" v="305" actId="1038"/>
          <ac:spMkLst>
            <pc:docMk/>
            <pc:sldMk cId="686532275" sldId="558"/>
            <ac:spMk id="4" creationId="{3D91C272-7755-DEF6-EACA-E2612F39B8B1}"/>
          </ac:spMkLst>
        </pc:spChg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686532275" sldId="558"/>
            <ac:spMk id="7" creationId="{00000000-0000-0000-0000-000000000000}"/>
          </ac:spMkLst>
        </pc:spChg>
        <pc:spChg chg="mod">
          <ac:chgData name="Zhao Jin" userId="cd05a825-544c-438a-9ba1-08e63db50b47" providerId="ADAL" clId="{65DF620D-469E-41D9-8DF1-7AF47666A053}" dt="2024-02-09T07:05:44.553" v="22"/>
          <ac:spMkLst>
            <pc:docMk/>
            <pc:sldMk cId="686532275" sldId="558"/>
            <ac:spMk id="9" creationId="{279DD0F7-7371-46CC-B55A-367690ADD30F}"/>
          </ac:spMkLst>
        </pc:spChg>
        <pc:graphicFrameChg chg="del">
          <ac:chgData name="Zhao Jin" userId="cd05a825-544c-438a-9ba1-08e63db50b47" providerId="ADAL" clId="{65DF620D-469E-41D9-8DF1-7AF47666A053}" dt="2024-02-09T07:05:54.040" v="23" actId="478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add del mod">
          <ac:chgData name="Zhao Jin" userId="cd05a825-544c-438a-9ba1-08e63db50b47" providerId="ADAL" clId="{65DF620D-469E-41D9-8DF1-7AF47666A053}" dt="2024-02-09T07:06:38.301" v="29" actId="478"/>
          <ac:picMkLst>
            <pc:docMk/>
            <pc:sldMk cId="686532275" sldId="558"/>
            <ac:picMk id="4" creationId="{6A020C31-628B-4B54-95EB-2870BDD76654}"/>
          </ac:picMkLst>
        </pc:picChg>
        <pc:picChg chg="add mod">
          <ac:chgData name="Zhao Jin" userId="cd05a825-544c-438a-9ba1-08e63db50b47" providerId="ADAL" clId="{65DF620D-469E-41D9-8DF1-7AF47666A053}" dt="2024-02-09T07:06:39.223" v="30"/>
          <ac:picMkLst>
            <pc:docMk/>
            <pc:sldMk cId="686532275" sldId="558"/>
            <ac:picMk id="5" creationId="{CED67AB4-40C4-C066-C8DD-3E0BAE68323E}"/>
          </ac:picMkLst>
        </pc:picChg>
      </pc:sldChg>
      <pc:sldChg chg="modSp mod">
        <pc:chgData name="Zhao Jin" userId="cd05a825-544c-438a-9ba1-08e63db50b47" providerId="ADAL" clId="{65DF620D-469E-41D9-8DF1-7AF47666A053}" dt="2024-02-13T01:35:25.774" v="361" actId="404"/>
        <pc:sldMkLst>
          <pc:docMk/>
          <pc:sldMk cId="1986771488" sldId="561"/>
        </pc:sldMkLst>
        <pc:spChg chg="mod">
          <ac:chgData name="Zhao Jin" userId="cd05a825-544c-438a-9ba1-08e63db50b47" providerId="ADAL" clId="{65DF620D-469E-41D9-8DF1-7AF47666A053}" dt="2024-02-13T01:35:25.774" v="361" actId="404"/>
          <ac:spMkLst>
            <pc:docMk/>
            <pc:sldMk cId="1986771488" sldId="561"/>
            <ac:spMk id="3" creationId="{E70C7FD7-BFA0-36DC-7DA4-219DC37862E8}"/>
          </ac:spMkLst>
        </pc:spChg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1986771488" sldId="561"/>
            <ac:spMk id="7" creationId="{00000000-0000-0000-0000-000000000000}"/>
          </ac:spMkLst>
        </pc:spChg>
        <pc:spChg chg="mod">
          <ac:chgData name="Zhao Jin" userId="cd05a825-544c-438a-9ba1-08e63db50b47" providerId="ADAL" clId="{65DF620D-469E-41D9-8DF1-7AF47666A053}" dt="2024-02-09T07:12:31.858" v="154"/>
          <ac:spMkLst>
            <pc:docMk/>
            <pc:sldMk cId="1986771488" sldId="561"/>
            <ac:spMk id="49" creationId="{00000000-0000-0000-0000-000000000000}"/>
          </ac:spMkLst>
        </pc:spChg>
      </pc:sldChg>
      <pc:sldChg chg="modSp mod">
        <pc:chgData name="Zhao Jin" userId="cd05a825-544c-438a-9ba1-08e63db50b47" providerId="ADAL" clId="{65DF620D-469E-41D9-8DF1-7AF47666A053}" dt="2024-02-09T07:12:00.435" v="153" actId="20577"/>
        <pc:sldMkLst>
          <pc:docMk/>
          <pc:sldMk cId="1276365520" sldId="564"/>
        </pc:sldMkLst>
        <pc:spChg chg="mod">
          <ac:chgData name="Zhao Jin" userId="cd05a825-544c-438a-9ba1-08e63db50b47" providerId="ADAL" clId="{65DF620D-469E-41D9-8DF1-7AF47666A053}" dt="2024-01-31T05:14:29.729" v="10" actId="276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65DF620D-469E-41D9-8DF1-7AF47666A053}" dt="2024-02-09T07:12:00.435" v="153" actId="20577"/>
          <ac:spMkLst>
            <pc:docMk/>
            <pc:sldMk cId="1276365520" sldId="564"/>
            <ac:spMk id="14" creationId="{3BE09EC5-9C6D-4841-A5F4-9A5837974E20}"/>
          </ac:spMkLst>
        </pc:spChg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827193018" sldId="565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827193018" sldId="565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65DF620D-469E-41D9-8DF1-7AF47666A053}" dt="2024-02-13T01:35:55.054" v="447" actId="20577"/>
        <pc:sldMkLst>
          <pc:docMk/>
          <pc:sldMk cId="3959984611" sldId="566"/>
        </pc:sldMkLst>
        <pc:spChg chg="add mod">
          <ac:chgData name="Zhao Jin" userId="cd05a825-544c-438a-9ba1-08e63db50b47" providerId="ADAL" clId="{65DF620D-469E-41D9-8DF1-7AF47666A053}" dt="2024-02-09T07:13:10.732" v="160"/>
          <ac:spMkLst>
            <pc:docMk/>
            <pc:sldMk cId="3959984611" sldId="566"/>
            <ac:spMk id="4" creationId="{F7FE67D0-93BE-36F3-48DF-7285E561729F}"/>
          </ac:spMkLst>
        </pc:spChg>
        <pc:spChg chg="mod">
          <ac:chgData name="Zhao Jin" userId="cd05a825-544c-438a-9ba1-08e63db50b47" providerId="ADAL" clId="{65DF620D-469E-41D9-8DF1-7AF47666A053}" dt="2024-02-09T07:13:10.732" v="160"/>
          <ac:spMkLst>
            <pc:docMk/>
            <pc:sldMk cId="3959984611" sldId="566"/>
            <ac:spMk id="6" creationId="{5A5FD035-6194-5DE2-DA40-758FEF81235E}"/>
          </ac:spMkLst>
        </pc:spChg>
        <pc:spChg chg="mod">
          <ac:chgData name="Zhao Jin" userId="cd05a825-544c-438a-9ba1-08e63db50b47" providerId="ADAL" clId="{65DF620D-469E-41D9-8DF1-7AF47666A053}" dt="2024-01-31T05:14:29.734" v="11" actId="27636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65DF620D-469E-41D9-8DF1-7AF47666A053}" dt="2024-02-13T01:35:55.054" v="447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65DF620D-469E-41D9-8DF1-7AF47666A053}" dt="2024-02-09T07:13:10.732" v="160"/>
          <ac:spMkLst>
            <pc:docMk/>
            <pc:sldMk cId="3959984611" sldId="566"/>
            <ac:spMk id="14" creationId="{2C6932F8-B087-2354-2F04-D62C304843DC}"/>
          </ac:spMkLst>
        </pc:spChg>
        <pc:spChg chg="del mod">
          <ac:chgData name="Zhao Jin" userId="cd05a825-544c-438a-9ba1-08e63db50b47" providerId="ADAL" clId="{65DF620D-469E-41D9-8DF1-7AF47666A053}" dt="2024-02-09T07:13:09.225" v="158" actId="478"/>
          <ac:spMkLst>
            <pc:docMk/>
            <pc:sldMk cId="3959984611" sldId="566"/>
            <ac:spMk id="16" creationId="{D2096CE0-F283-4186-90FF-7C54FF151885}"/>
          </ac:spMkLst>
        </pc:spChg>
        <pc:spChg chg="mod">
          <ac:chgData name="Zhao Jin" userId="cd05a825-544c-438a-9ba1-08e63db50b47" providerId="ADAL" clId="{65DF620D-469E-41D9-8DF1-7AF47666A053}" dt="2024-02-09T07:13:10.732" v="160"/>
          <ac:spMkLst>
            <pc:docMk/>
            <pc:sldMk cId="3959984611" sldId="566"/>
            <ac:spMk id="29" creationId="{F1F1C944-F83C-631C-832F-4D807BF75F89}"/>
          </ac:spMkLst>
        </pc:spChg>
        <pc:spChg chg="mod">
          <ac:chgData name="Zhao Jin" userId="cd05a825-544c-438a-9ba1-08e63db50b47" providerId="ADAL" clId="{65DF620D-469E-41D9-8DF1-7AF47666A053}" dt="2024-02-09T07:13:10.732" v="160"/>
          <ac:spMkLst>
            <pc:docMk/>
            <pc:sldMk cId="3959984611" sldId="566"/>
            <ac:spMk id="30" creationId="{9350956E-1441-08C1-C3EB-96F7B3B95F64}"/>
          </ac:spMkLst>
        </pc:spChg>
        <pc:spChg chg="mod">
          <ac:chgData name="Zhao Jin" userId="cd05a825-544c-438a-9ba1-08e63db50b47" providerId="ADAL" clId="{65DF620D-469E-41D9-8DF1-7AF47666A053}" dt="2024-02-09T07:13:10.732" v="160"/>
          <ac:spMkLst>
            <pc:docMk/>
            <pc:sldMk cId="3959984611" sldId="566"/>
            <ac:spMk id="36" creationId="{770A68DF-959C-58B8-0083-B4E64A72B63E}"/>
          </ac:spMkLst>
        </pc:spChg>
        <pc:grpChg chg="add mod">
          <ac:chgData name="Zhao Jin" userId="cd05a825-544c-438a-9ba1-08e63db50b47" providerId="ADAL" clId="{65DF620D-469E-41D9-8DF1-7AF47666A053}" dt="2024-02-09T07:13:10.732" v="160"/>
          <ac:grpSpMkLst>
            <pc:docMk/>
            <pc:sldMk cId="3959984611" sldId="566"/>
            <ac:grpSpMk id="5" creationId="{99BB26AC-879F-F7C0-EA86-D7F60BCB44B2}"/>
          </ac:grpSpMkLst>
        </pc:grpChg>
        <pc:grpChg chg="del">
          <ac:chgData name="Zhao Jin" userId="cd05a825-544c-438a-9ba1-08e63db50b47" providerId="ADAL" clId="{65DF620D-469E-41D9-8DF1-7AF47666A053}" dt="2024-02-09T07:13:09.643" v="159" actId="478"/>
          <ac:grpSpMkLst>
            <pc:docMk/>
            <pc:sldMk cId="3959984611" sldId="566"/>
            <ac:grpSpMk id="9" creationId="{37416115-CEE5-4CFE-A531-47FECA5A527E}"/>
          </ac:grpSpMkLst>
        </pc:grp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7" creationId="{A2BDF99B-7291-F4AF-ED2E-B8D47EFA249A}"/>
          </ac:cxnSpMkLst>
        </pc:cxnChg>
        <pc:cxnChg chg="mod">
          <ac:chgData name="Zhao Jin" userId="cd05a825-544c-438a-9ba1-08e63db50b47" providerId="ADAL" clId="{65DF620D-469E-41D9-8DF1-7AF47666A053}" dt="2024-02-09T07:13:09.643" v="159" actId="478"/>
          <ac:cxnSpMkLst>
            <pc:docMk/>
            <pc:sldMk cId="3959984611" sldId="566"/>
            <ac:cxnSpMk id="11" creationId="{5375CFEE-B18D-4AF5-A183-92F82A04AB95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12" creationId="{B7E9ABA7-9ED2-C944-C3EA-018EF2065EF5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13" creationId="{9C783BB3-5830-DDE1-1565-AA3CBFC5FF81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31" creationId="{B367FD6A-E937-8516-7350-8BBDD682C04F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32" creationId="{E2510953-1D34-AAD7-0F11-5483AB445A8F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33" creationId="{90239D6E-2DD7-6EB9-5A99-2C631AF98876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34" creationId="{3056A4B6-67E3-C63C-415E-84F245570405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35" creationId="{23EB5E70-9F40-E3DD-71B2-2B278B245755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37" creationId="{DACB8081-018F-E06C-0AC2-35B02F25D07E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38" creationId="{DF36DA74-8920-4436-1BAE-5BE02092D32C}"/>
          </ac:cxnSpMkLst>
        </pc:cxnChg>
      </pc:sldChg>
      <pc:sldChg chg="addSp modSp mod modAnim">
        <pc:chgData name="Zhao Jin" userId="cd05a825-544c-438a-9ba1-08e63db50b47" providerId="ADAL" clId="{65DF620D-469E-41D9-8DF1-7AF47666A053}" dt="2024-02-13T01:34:40.781" v="358" actId="1036"/>
        <pc:sldMkLst>
          <pc:docMk/>
          <pc:sldMk cId="2879329457" sldId="568"/>
        </pc:sldMkLst>
        <pc:spChg chg="add mod">
          <ac:chgData name="Zhao Jin" userId="cd05a825-544c-438a-9ba1-08e63db50b47" providerId="ADAL" clId="{65DF620D-469E-41D9-8DF1-7AF47666A053}" dt="2024-02-13T01:34:17.696" v="342" actId="1076"/>
          <ac:spMkLst>
            <pc:docMk/>
            <pc:sldMk cId="2879329457" sldId="568"/>
            <ac:spMk id="4" creationId="{FB7F37B3-5BB1-B490-4BCC-29215AB95EF8}"/>
          </ac:spMkLst>
        </pc:spChg>
        <pc:spChg chg="add mod">
          <ac:chgData name="Zhao Jin" userId="cd05a825-544c-438a-9ba1-08e63db50b47" providerId="ADAL" clId="{65DF620D-469E-41D9-8DF1-7AF47666A053}" dt="2024-02-13T01:34:32.190" v="349" actId="1076"/>
          <ac:spMkLst>
            <pc:docMk/>
            <pc:sldMk cId="2879329457" sldId="568"/>
            <ac:spMk id="6" creationId="{34AB06B2-DD4B-A124-FA1F-055A51FD9ABF}"/>
          </ac:spMkLst>
        </pc:spChg>
        <pc:spChg chg="add mod">
          <ac:chgData name="Zhao Jin" userId="cd05a825-544c-438a-9ba1-08e63db50b47" providerId="ADAL" clId="{65DF620D-469E-41D9-8DF1-7AF47666A053}" dt="2024-02-13T01:34:34.807" v="354" actId="1036"/>
          <ac:spMkLst>
            <pc:docMk/>
            <pc:sldMk cId="2879329457" sldId="568"/>
            <ac:spMk id="7" creationId="{C1801A0B-5529-A935-19EC-3E026FAC0563}"/>
          </ac:spMkLst>
        </pc:spChg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2879329457" sldId="568"/>
            <ac:spMk id="9" creationId="{00000000-0000-0000-0000-000000000000}"/>
          </ac:spMkLst>
        </pc:spChg>
        <pc:spChg chg="add mod">
          <ac:chgData name="Zhao Jin" userId="cd05a825-544c-438a-9ba1-08e63db50b47" providerId="ADAL" clId="{65DF620D-469E-41D9-8DF1-7AF47666A053}" dt="2024-02-13T01:34:40.781" v="358" actId="1036"/>
          <ac:spMkLst>
            <pc:docMk/>
            <pc:sldMk cId="2879329457" sldId="568"/>
            <ac:spMk id="9" creationId="{20851790-E3D9-F8AE-B363-F6DF38991287}"/>
          </ac:spMkLst>
        </pc:spChg>
        <pc:graphicFrameChg chg="mod modGraphic">
          <ac:chgData name="Zhao Jin" userId="cd05a825-544c-438a-9ba1-08e63db50b47" providerId="ADAL" clId="{65DF620D-469E-41D9-8DF1-7AF47666A053}" dt="2024-02-13T01:31:59.220" v="321" actId="14734"/>
          <ac:graphicFrameMkLst>
            <pc:docMk/>
            <pc:sldMk cId="2879329457" sldId="568"/>
            <ac:graphicFrameMk id="5" creationId="{9E742EBA-8F43-4310-AD68-B4660B9ECF59}"/>
          </ac:graphicFrameMkLst>
        </pc:graphicFrameChg>
        <pc:graphicFrameChg chg="mod modGraphic">
          <ac:chgData name="Zhao Jin" userId="cd05a825-544c-438a-9ba1-08e63db50b47" providerId="ADAL" clId="{65DF620D-469E-41D9-8DF1-7AF47666A053}" dt="2024-02-09T07:09:32.329" v="111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addSp delSp modSp mod ord">
        <pc:chgData name="Zhao Jin" userId="cd05a825-544c-438a-9ba1-08e63db50b47" providerId="ADAL" clId="{65DF620D-469E-41D9-8DF1-7AF47666A053}" dt="2024-02-13T01:29:55.407" v="309" actId="1035"/>
        <pc:sldMkLst>
          <pc:docMk/>
          <pc:sldMk cId="4240540711" sldId="569"/>
        </pc:sldMkLst>
        <pc:spChg chg="add mod">
          <ac:chgData name="Zhao Jin" userId="cd05a825-544c-438a-9ba1-08e63db50b47" providerId="ADAL" clId="{65DF620D-469E-41D9-8DF1-7AF47666A053}" dt="2024-02-13T01:29:55.407" v="309" actId="1035"/>
          <ac:spMkLst>
            <pc:docMk/>
            <pc:sldMk cId="4240540711" sldId="569"/>
            <ac:spMk id="4" creationId="{1084272F-43F6-D92E-C5BA-41718B6D3A71}"/>
          </ac:spMkLst>
        </pc:spChg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4240540711" sldId="569"/>
            <ac:spMk id="7" creationId="{00000000-0000-0000-0000-000000000000}"/>
          </ac:spMkLst>
        </pc:spChg>
        <pc:spChg chg="mod">
          <ac:chgData name="Zhao Jin" userId="cd05a825-544c-438a-9ba1-08e63db50b47" providerId="ADAL" clId="{65DF620D-469E-41D9-8DF1-7AF47666A053}" dt="2024-02-09T07:05:36.133" v="21"/>
          <ac:spMkLst>
            <pc:docMk/>
            <pc:sldMk cId="4240540711" sldId="569"/>
            <ac:spMk id="9" creationId="{279DD0F7-7371-46CC-B55A-367690ADD30F}"/>
          </ac:spMkLst>
        </pc:spChg>
        <pc:picChg chg="add del mod">
          <ac:chgData name="Zhao Jin" userId="cd05a825-544c-438a-9ba1-08e63db50b47" providerId="ADAL" clId="{65DF620D-469E-41D9-8DF1-7AF47666A053}" dt="2024-02-09T07:06:02.660" v="25" actId="478"/>
          <ac:picMkLst>
            <pc:docMk/>
            <pc:sldMk cId="4240540711" sldId="569"/>
            <ac:picMk id="4" creationId="{21D944CA-4B67-14EE-7534-352430682D59}"/>
          </ac:picMkLst>
        </pc:picChg>
        <pc:picChg chg="add mod">
          <ac:chgData name="Zhao Jin" userId="cd05a825-544c-438a-9ba1-08e63db50b47" providerId="ADAL" clId="{65DF620D-469E-41D9-8DF1-7AF47666A053}" dt="2024-02-09T07:06:03.736" v="26"/>
          <ac:picMkLst>
            <pc:docMk/>
            <pc:sldMk cId="4240540711" sldId="569"/>
            <ac:picMk id="5" creationId="{4B11997C-7AE4-B7F4-0AC7-D60041896F8F}"/>
          </ac:picMkLst>
        </pc:picChg>
        <pc:picChg chg="del">
          <ac:chgData name="Zhao Jin" userId="cd05a825-544c-438a-9ba1-08e63db50b47" providerId="ADAL" clId="{65DF620D-469E-41D9-8DF1-7AF47666A053}" dt="2024-02-09T07:04:20.531" v="14" actId="478"/>
          <ac:picMkLst>
            <pc:docMk/>
            <pc:sldMk cId="4240540711" sldId="569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65DF620D-469E-41D9-8DF1-7AF47666A053}" dt="2024-02-13T01:29:03.361" v="295"/>
        <pc:sldMkLst>
          <pc:docMk/>
          <pc:sldMk cId="1189609777" sldId="570"/>
        </pc:sldMkLst>
        <pc:spChg chg="add del mod">
          <ac:chgData name="Zhao Jin" userId="cd05a825-544c-438a-9ba1-08e63db50b47" providerId="ADAL" clId="{65DF620D-469E-41D9-8DF1-7AF47666A053}" dt="2024-02-13T01:29:02.073" v="294" actId="478"/>
          <ac:spMkLst>
            <pc:docMk/>
            <pc:sldMk cId="1189609777" sldId="570"/>
            <ac:spMk id="6" creationId="{3BFF8C6D-4088-4152-3D3B-2241706A5BEE}"/>
          </ac:spMkLst>
        </pc:spChg>
        <pc:spChg chg="del">
          <ac:chgData name="Zhao Jin" userId="cd05a825-544c-438a-9ba1-08e63db50b47" providerId="ADAL" clId="{65DF620D-469E-41D9-8DF1-7AF47666A053}" dt="2024-02-13T01:28:59.179" v="291" actId="478"/>
          <ac:spMkLst>
            <pc:docMk/>
            <pc:sldMk cId="1189609777" sldId="570"/>
            <ac:spMk id="8" creationId="{FB326A02-0ABF-90B8-0465-44A43EF4DF38}"/>
          </ac:spMkLst>
        </pc:spChg>
        <pc:spChg chg="del mod">
          <ac:chgData name="Zhao Jin" userId="cd05a825-544c-438a-9ba1-08e63db50b47" providerId="ADAL" clId="{65DF620D-469E-41D9-8DF1-7AF47666A053}" dt="2024-02-13T01:28:56.427" v="290" actId="478"/>
          <ac:spMkLst>
            <pc:docMk/>
            <pc:sldMk cId="1189609777" sldId="570"/>
            <ac:spMk id="9" creationId="{F90BF56B-C416-2380-08BD-07BFEDA8681C}"/>
          </ac:spMkLst>
        </pc:spChg>
        <pc:spChg chg="add del mod">
          <ac:chgData name="Zhao Jin" userId="cd05a825-544c-438a-9ba1-08e63db50b47" providerId="ADAL" clId="{65DF620D-469E-41D9-8DF1-7AF47666A053}" dt="2024-02-13T01:29:00.911" v="293" actId="478"/>
          <ac:spMkLst>
            <pc:docMk/>
            <pc:sldMk cId="1189609777" sldId="570"/>
            <ac:spMk id="10" creationId="{D2FE8413-2EF7-7ADB-757A-1CB533DA897B}"/>
          </ac:spMkLst>
        </pc:spChg>
        <pc:spChg chg="add mod">
          <ac:chgData name="Zhao Jin" userId="cd05a825-544c-438a-9ba1-08e63db50b47" providerId="ADAL" clId="{65DF620D-469E-41D9-8DF1-7AF47666A053}" dt="2024-02-13T01:29:03.361" v="295"/>
          <ac:spMkLst>
            <pc:docMk/>
            <pc:sldMk cId="1189609777" sldId="570"/>
            <ac:spMk id="11" creationId="{FC72EEF9-C252-6CB2-43D7-0568EEA5555A}"/>
          </ac:spMkLst>
        </pc:spChg>
        <pc:spChg chg="add mod">
          <ac:chgData name="Zhao Jin" userId="cd05a825-544c-438a-9ba1-08e63db50b47" providerId="ADAL" clId="{65DF620D-469E-41D9-8DF1-7AF47666A053}" dt="2024-02-13T01:29:03.361" v="295"/>
          <ac:spMkLst>
            <pc:docMk/>
            <pc:sldMk cId="1189609777" sldId="570"/>
            <ac:spMk id="12" creationId="{62C21869-5038-151B-1C14-56F441C0DE0D}"/>
          </ac:spMkLst>
        </pc:spChg>
        <pc:spChg chg="add mod">
          <ac:chgData name="Zhao Jin" userId="cd05a825-544c-438a-9ba1-08e63db50b47" providerId="ADAL" clId="{65DF620D-469E-41D9-8DF1-7AF47666A053}" dt="2024-02-13T01:29:03.361" v="295"/>
          <ac:spMkLst>
            <pc:docMk/>
            <pc:sldMk cId="1189609777" sldId="570"/>
            <ac:spMk id="14" creationId="{EE87898E-E04B-A9B1-F4EB-D2191E6FAF1C}"/>
          </ac:spMkLst>
        </pc:spChg>
        <pc:spChg chg="del">
          <ac:chgData name="Zhao Jin" userId="cd05a825-544c-438a-9ba1-08e63db50b47" providerId="ADAL" clId="{65DF620D-469E-41D9-8DF1-7AF47666A053}" dt="2024-02-13T01:29:00.173" v="292" actId="478"/>
          <ac:spMkLst>
            <pc:docMk/>
            <pc:sldMk cId="1189609777" sldId="570"/>
            <ac:spMk id="14338" creationId="{75C10593-03E0-C2DC-6287-63796ED85007}"/>
          </ac:spMkLst>
        </pc:spChg>
        <pc:graphicFrameChg chg="add mod">
          <ac:chgData name="Zhao Jin" userId="cd05a825-544c-438a-9ba1-08e63db50b47" providerId="ADAL" clId="{65DF620D-469E-41D9-8DF1-7AF47666A053}" dt="2024-02-13T01:29:03.361" v="295"/>
          <ac:graphicFrameMkLst>
            <pc:docMk/>
            <pc:sldMk cId="1189609777" sldId="570"/>
            <ac:graphicFrameMk id="13" creationId="{7B5A9098-825B-1366-6F2E-C66DDCC33886}"/>
          </ac:graphicFrameMkLst>
        </pc:graphicFrameChg>
        <pc:picChg chg="del">
          <ac:chgData name="Zhao Jin" userId="cd05a825-544c-438a-9ba1-08e63db50b47" providerId="ADAL" clId="{65DF620D-469E-41D9-8DF1-7AF47666A053}" dt="2024-02-13T01:28:54.608" v="288" actId="478"/>
          <ac:picMkLst>
            <pc:docMk/>
            <pc:sldMk cId="1189609777" sldId="570"/>
            <ac:picMk id="5" creationId="{17A1C32B-5040-C831-986F-D37BA5A5FE94}"/>
          </ac:picMkLst>
        </pc:picChg>
      </pc:sldChg>
      <pc:sldChg chg="add del">
        <pc:chgData name="Zhao Jin" userId="cd05a825-544c-438a-9ba1-08e63db50b47" providerId="ADAL" clId="{65DF620D-469E-41D9-8DF1-7AF47666A053}" dt="2024-02-13T01:28:42.977" v="286"/>
        <pc:sldMkLst>
          <pc:docMk/>
          <pc:sldMk cId="1550292202" sldId="570"/>
        </pc:sldMkLst>
      </pc:sldChg>
      <pc:sldChg chg="modSp add del mod">
        <pc:chgData name="Zhao Jin" userId="cd05a825-544c-438a-9ba1-08e63db50b47" providerId="ADAL" clId="{65DF620D-469E-41D9-8DF1-7AF47666A053}" dt="2024-02-09T07:11:17.273" v="151" actId="47"/>
        <pc:sldMkLst>
          <pc:docMk/>
          <pc:sldMk cId="4069648964" sldId="570"/>
        </pc:sldMkLst>
        <pc:graphicFrameChg chg="modGraphic">
          <ac:chgData name="Zhao Jin" userId="cd05a825-544c-438a-9ba1-08e63db50b47" providerId="ADAL" clId="{65DF620D-469E-41D9-8DF1-7AF47666A053}" dt="2024-02-09T07:10:59.354" v="148" actId="20577"/>
          <ac:graphicFrameMkLst>
            <pc:docMk/>
            <pc:sldMk cId="4069648964" sldId="570"/>
            <ac:graphicFrameMk id="8" creationId="{BC6D2803-A9DD-84E1-00FF-D95BBA615C70}"/>
          </ac:graphicFrameMkLst>
        </pc:graphicFrame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AA4ACA00-E97E-4189-9E7F-86EECD49ACFD}"/>
    <pc:docChg chg="modSld modMainMaster">
      <pc:chgData name="Zhao Jin" userId="cd05a825-544c-438a-9ba1-08e63db50b47" providerId="ADAL" clId="{AA4ACA00-E97E-4189-9E7F-86EECD49ACFD}" dt="2024-02-01T09:42:12.321" v="3" actId="255"/>
      <pc:docMkLst>
        <pc:docMk/>
      </pc:docMkLst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2775173622" sldId="524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2775173622" sldId="524"/>
            <ac:spMk id="3" creationId="{FAF54E3F-28C9-0180-8809-5C3D38133E59}"/>
          </ac:spMkLst>
        </pc:spChg>
      </pc:sldChg>
      <pc:sldChg chg="modSp mod">
        <pc:chgData name="Zhao Jin" userId="cd05a825-544c-438a-9ba1-08e63db50b47" providerId="ADAL" clId="{AA4ACA00-E97E-4189-9E7F-86EECD49ACFD}" dt="2024-02-01T09:42:12.321" v="3" actId="255"/>
        <pc:sldMkLst>
          <pc:docMk/>
          <pc:sldMk cId="4078418712" sldId="525"/>
        </pc:sldMkLst>
        <pc:spChg chg="mod">
          <ac:chgData name="Zhao Jin" userId="cd05a825-544c-438a-9ba1-08e63db50b47" providerId="ADAL" clId="{AA4ACA00-E97E-4189-9E7F-86EECD49ACFD}" dt="2024-02-01T09:42:12.321" v="3" actId="255"/>
          <ac:spMkLst>
            <pc:docMk/>
            <pc:sldMk cId="4078418712" sldId="525"/>
            <ac:spMk id="3" creationId="{81713552-50D7-1D8D-9EAB-D3900CECE1CA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2882118053" sldId="552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2882118053" sldId="552"/>
            <ac:spMk id="3" creationId="{F0B9B32B-FD26-37EB-1A12-0D1B14490FD0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2082920116" sldId="553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2082920116" sldId="553"/>
            <ac:spMk id="3" creationId="{BBB851E1-CAB3-0610-15EB-15D06A8AFC3A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1659983766" sldId="554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1659983766" sldId="554"/>
            <ac:spMk id="3" creationId="{BED89586-C97A-2AC4-E199-43CAB13D8B21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686532275" sldId="558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686532275" sldId="558"/>
            <ac:spMk id="3" creationId="{80865E46-A579-1B0C-AE3F-8D1788B9C465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1986771488" sldId="561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1986771488" sldId="561"/>
            <ac:spMk id="3" creationId="{E70C7FD7-BFA0-36DC-7DA4-219DC37862E8}"/>
          </ac:spMkLst>
        </pc:spChg>
      </pc:sldChg>
      <pc:sldChg chg="modSp mod">
        <pc:chgData name="Zhao Jin" userId="cd05a825-544c-438a-9ba1-08e63db50b47" providerId="ADAL" clId="{AA4ACA00-E97E-4189-9E7F-86EECD49ACFD}" dt="2024-02-01T09:41:58.957" v="1" actId="255"/>
        <pc:sldMkLst>
          <pc:docMk/>
          <pc:sldMk cId="1276365520" sldId="564"/>
        </pc:sldMkLst>
        <pc:spChg chg="mod">
          <ac:chgData name="Zhao Jin" userId="cd05a825-544c-438a-9ba1-08e63db50b47" providerId="ADAL" clId="{AA4ACA00-E97E-4189-9E7F-86EECD49ACFD}" dt="2024-02-01T09:41:58.957" v="1" actId="255"/>
          <ac:spMkLst>
            <pc:docMk/>
            <pc:sldMk cId="1276365520" sldId="564"/>
            <ac:spMk id="3" creationId="{12CD9103-1F56-A3F4-BD22-380C2A01B5C8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827193018" sldId="565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827193018" sldId="565"/>
            <ac:spMk id="3" creationId="{F9FD9C48-FB96-7EF9-D842-AB2B4A91AC53}"/>
          </ac:spMkLst>
        </pc:spChg>
      </pc:sldChg>
      <pc:sldChg chg="modSp mod">
        <pc:chgData name="Zhao Jin" userId="cd05a825-544c-438a-9ba1-08e63db50b47" providerId="ADAL" clId="{AA4ACA00-E97E-4189-9E7F-86EECD49ACFD}" dt="2024-02-01T09:42:07.282" v="2" actId="404"/>
        <pc:sldMkLst>
          <pc:docMk/>
          <pc:sldMk cId="3959984611" sldId="566"/>
        </pc:sldMkLst>
        <pc:spChg chg="mod">
          <ac:chgData name="Zhao Jin" userId="cd05a825-544c-438a-9ba1-08e63db50b47" providerId="ADAL" clId="{AA4ACA00-E97E-4189-9E7F-86EECD49ACFD}" dt="2024-02-01T09:42:07.282" v="2" actId="404"/>
          <ac:spMkLst>
            <pc:docMk/>
            <pc:sldMk cId="3959984611" sldId="566"/>
            <ac:spMk id="3" creationId="{8E89D432-F5D5-78E4-396B-7A7767B873E4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2879329457" sldId="568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2879329457" sldId="568"/>
            <ac:spMk id="3" creationId="{13D4E90E-B741-C1B5-17BD-F432ED0E4672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4240540711" sldId="569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4240540711" sldId="569"/>
            <ac:spMk id="3" creationId="{C9B28BC9-1FE9-028A-C44D-9B5F11086857}"/>
          </ac:spMkLst>
        </pc:spChg>
      </pc:sldChg>
      <pc:sldMasterChg chg="modSp modSldLayout">
        <pc:chgData name="Zhao Jin" userId="cd05a825-544c-438a-9ba1-08e63db50b47" providerId="ADAL" clId="{AA4ACA00-E97E-4189-9E7F-86EECD49ACFD}" dt="2024-02-01T09:41:45.070" v="0"/>
        <pc:sldMasterMkLst>
          <pc:docMk/>
          <pc:sldMasterMk cId="0" sldId="2147485087"/>
        </pc:sldMaster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2/13/2024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4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25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2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20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0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5451A-BBD3-27A3-6E6B-1DDA847C0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3452DFE-BDE6-8125-48CA-8DA4E8877B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00268A2-78C5-6710-5D42-0364A1B622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4AD0DD3-82CC-0538-CC94-9E26522D0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9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5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2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1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86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A4A10D45-008E-0A1A-6B1C-BD5FCCB04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9E2A11-C4B5-93BF-0297-340BB7F6168E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Logical Operators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39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For combining two or more Boolean values.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2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Examples: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the birth year of a person is </a:t>
            </a:r>
            <a:r>
              <a:rPr lang="en-US" sz="1800" dirty="0">
                <a:highlight>
                  <a:srgbClr val="FFFF00"/>
                </a:highlight>
              </a:rPr>
              <a:t>between 1995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 and </a:t>
            </a:r>
            <a:r>
              <a:rPr lang="en-US" sz="1800" dirty="0">
                <a:highlight>
                  <a:srgbClr val="FFFF00"/>
                </a:highlight>
              </a:rPr>
              <a:t>2005</a:t>
            </a:r>
            <a:r>
              <a:rPr lang="en-US" sz="1800" dirty="0"/>
              <a:t>, this person is Generation Z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 &gt;= 1995)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&amp;&amp;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&lt;= 2005)</a:t>
            </a:r>
            <a:endParaRPr lang="en-US" sz="1800" dirty="0">
              <a:highlight>
                <a:srgbClr val="FFFF00"/>
              </a:highlight>
            </a:endParaRP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the birth year of a person is </a:t>
            </a:r>
            <a:r>
              <a:rPr lang="en-US" sz="1800" dirty="0">
                <a:highlight>
                  <a:srgbClr val="FFFF00"/>
                </a:highlight>
              </a:rPr>
              <a:t>either before 1995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or</a:t>
            </a:r>
            <a:r>
              <a:rPr lang="en-US" sz="1800" dirty="0">
                <a:highlight>
                  <a:srgbClr val="FFFF00"/>
                </a:highlight>
              </a:rPr>
              <a:t> after 2005</a:t>
            </a:r>
            <a:r>
              <a:rPr lang="en-US" sz="1800" dirty="0"/>
              <a:t>, this person is not Generation Z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&lt; 1995)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||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&gt; 2005)</a:t>
            </a:r>
            <a:endParaRPr lang="en-US" sz="1800" dirty="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Logical operators</a:t>
            </a:r>
            <a:r>
              <a:rPr lang="en-SG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&amp;&amp;</a:t>
            </a:r>
            <a:r>
              <a:rPr lang="en-US" sz="2000" dirty="0"/>
              <a:t> (and), </a:t>
            </a:r>
            <a:r>
              <a:rPr lang="en-US" sz="2000" dirty="0">
                <a:solidFill>
                  <a:srgbClr val="C00000"/>
                </a:solidFill>
              </a:rPr>
              <a:t>||</a:t>
            </a:r>
            <a:r>
              <a:rPr lang="en-US" sz="2000" dirty="0"/>
              <a:t> (or), </a:t>
            </a:r>
            <a:r>
              <a:rPr lang="en-US" sz="2000" dirty="0">
                <a:solidFill>
                  <a:srgbClr val="C00000"/>
                </a:solidFill>
              </a:rPr>
              <a:t>!</a:t>
            </a:r>
            <a:r>
              <a:rPr lang="en-US" sz="2000" dirty="0"/>
              <a:t> (not).</a:t>
            </a:r>
            <a:endParaRPr lang="en-SG" sz="2000" dirty="0"/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ph sz="quarter" idx="4294967295"/>
          </p:nvPr>
        </p:nvGraphicFramePr>
        <p:xfrm>
          <a:off x="779295" y="4587674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B3D344-BC4B-3302-3597-904EB983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B851E1-CAB3-0610-15EB-15D06A8A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Week4R - </a:t>
            </a:r>
            <a:fld id="{2E4790E1-2590-4AEE-892D-AB46A7688113}" type="slidenum">
              <a:rPr lang="en-US" sz="1100" smtClean="0"/>
              <a:pPr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829201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43FC8C1-7270-804E-9F1F-0B4AED0CE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81904"/>
            <a:ext cx="8229600" cy="320167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Common Mistakes</a:t>
            </a: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C351E-DA02-A443-8515-857077895051}"/>
              </a:ext>
            </a:extLst>
          </p:cNvPr>
          <p:cNvSpPr txBox="1"/>
          <p:nvPr/>
        </p:nvSpPr>
        <p:spPr>
          <a:xfrm>
            <a:off x="710468" y="1852876"/>
            <a:ext cx="240452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7D5355-0C55-2E48-9F4B-AB4FC9100A05}"/>
              </a:ext>
            </a:extLst>
          </p:cNvPr>
          <p:cNvSpPr txBox="1"/>
          <p:nvPr/>
        </p:nvSpPr>
        <p:spPr>
          <a:xfrm>
            <a:off x="3898728" y="1852876"/>
            <a:ext cx="3132693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assigns</a:t>
            </a:r>
            <a:r>
              <a:rPr lang="en-US" dirty="0"/>
              <a:t> 0 to </a:t>
            </a:r>
            <a:r>
              <a:rPr lang="en-US"/>
              <a:t>n instead.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64FA4-5498-40C2-AC55-7C820DE312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82" y="1762954"/>
            <a:ext cx="362361" cy="490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B8C0DD-2610-48AA-A2F1-A9AE4DD922BA}"/>
              </a:ext>
            </a:extLst>
          </p:cNvPr>
          <p:cNvSpPr txBox="1"/>
          <p:nvPr/>
        </p:nvSpPr>
        <p:spPr>
          <a:xfrm>
            <a:off x="710468" y="2579817"/>
            <a:ext cx="5233132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B1E9B-C6E8-4DE8-871E-C214A3D77F45}"/>
              </a:ext>
            </a:extLst>
          </p:cNvPr>
          <p:cNvSpPr txBox="1"/>
          <p:nvPr/>
        </p:nvSpPr>
        <p:spPr>
          <a:xfrm>
            <a:off x="5742998" y="3007694"/>
            <a:ext cx="3274580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expression could be false since not all real numbers can be represented accurately.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09EC5-9C6D-4841-A5F4-9A5837974E20}"/>
              </a:ext>
            </a:extLst>
          </p:cNvPr>
          <p:cNvSpPr txBox="1"/>
          <p:nvPr/>
        </p:nvSpPr>
        <p:spPr>
          <a:xfrm>
            <a:off x="710468" y="4014898"/>
            <a:ext cx="6034489" cy="101566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b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(sum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B9094-1E2A-402A-A1B2-0B1E3DBA221D}"/>
              </a:ext>
            </a:extLst>
          </p:cNvPr>
          <p:cNvSpPr txBox="1"/>
          <p:nvPr/>
        </p:nvSpPr>
        <p:spPr>
          <a:xfrm>
            <a:off x="6563776" y="4210140"/>
            <a:ext cx="225953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Allow for inaccuracy in the computation.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87AA11-3E4E-46CD-ABF1-3B99CD8A7ECE}"/>
              </a:ext>
            </a:extLst>
          </p:cNvPr>
          <p:cNvSpPr txBox="1"/>
          <p:nvPr/>
        </p:nvSpPr>
        <p:spPr>
          <a:xfrm>
            <a:off x="710468" y="5427548"/>
            <a:ext cx="6034489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0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&lt;= 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b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2DFF4D-A89B-45E0-B4A6-9463A17A34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76" y="5554044"/>
            <a:ext cx="362361" cy="4900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6D4AFD-E818-4047-959F-C04354558EAF}"/>
              </a:ext>
            </a:extLst>
          </p:cNvPr>
          <p:cNvSpPr txBox="1"/>
          <p:nvPr/>
        </p:nvSpPr>
        <p:spPr>
          <a:xfrm>
            <a:off x="1905000" y="6261930"/>
            <a:ext cx="4839957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does not work either due to associativity.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740E4B-2B74-2F1E-DC15-DDC7B82F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CD9103-1F56-A3F4-BD22-380C2A01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Week4R - </a:t>
            </a:r>
            <a:fld id="{2E4790E1-2590-4AEE-892D-AB46A7688113}" type="slidenum">
              <a:rPr lang="en-US" sz="1100" smtClean="0"/>
              <a:pPr>
                <a:defRPr/>
              </a:pPr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63655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Short-Circuit Evaluation</a:t>
            </a:r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48508"/>
            <a:ext cx="8562975" cy="5323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&amp;&amp;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false</a:t>
            </a:r>
            <a:r>
              <a:rPr lang="en-US" kern="0" dirty="0"/>
              <a:t>, skip evaluating expr2 and return false immediately, as the result will always be false.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Example: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 &gt;= 1995)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&amp;&amp;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birth_year</a:t>
            </a:r>
            <a:r>
              <a:rPr lang="en-US" dirty="0">
                <a:sym typeface="Wingdings" panose="05000000000000000000" pitchFamily="2" charset="2"/>
              </a:rPr>
              <a:t> &lt;= 2005)</a:t>
            </a: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kern="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||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true</a:t>
            </a:r>
            <a:r>
              <a:rPr lang="en-US" kern="0" dirty="0"/>
              <a:t>, skip evaluating expr2 and return true immediately, as the result will always be true.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birth_year</a:t>
            </a:r>
            <a:r>
              <a:rPr lang="en-US" dirty="0">
                <a:highlight>
                  <a:srgbClr val="FFFF00"/>
                </a:highlight>
              </a:rPr>
              <a:t> &lt; 1995)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|| </a:t>
            </a:r>
            <a:r>
              <a:rPr lang="en-US" dirty="0"/>
              <a:t>(</a:t>
            </a:r>
            <a:r>
              <a:rPr lang="en-US" dirty="0" err="1"/>
              <a:t>birth_year</a:t>
            </a:r>
            <a:r>
              <a:rPr lang="en-US" dirty="0"/>
              <a:t> &gt; 2005)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Make things faster in some cases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highlight>
                  <a:srgbClr val="FFFF00"/>
                </a:highlight>
              </a:rPr>
              <a:t>(number &lt; 100000)</a:t>
            </a:r>
            <a:r>
              <a:rPr lang="en-US" dirty="0"/>
              <a:t> &amp;&amp; </a:t>
            </a:r>
            <a:r>
              <a:rPr lang="en-US" dirty="0" err="1"/>
              <a:t>is_prime</a:t>
            </a:r>
            <a:r>
              <a:rPr lang="en-US" dirty="0"/>
              <a:t>(number) VS</a:t>
            </a:r>
          </a:p>
          <a:p>
            <a:pPr marL="274320" lvl="1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/>
              <a:t>                     </a:t>
            </a:r>
            <a:r>
              <a:rPr lang="en-US" dirty="0" err="1"/>
              <a:t>is_prime</a:t>
            </a:r>
            <a:r>
              <a:rPr lang="en-US" dirty="0"/>
              <a:t>(number) &amp;&amp; </a:t>
            </a:r>
            <a:r>
              <a:rPr lang="en-US" dirty="0">
                <a:highlight>
                  <a:srgbClr val="FFFF00"/>
                </a:highlight>
              </a:rPr>
              <a:t>(number &lt; 100000)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04824" y="2919743"/>
            <a:ext cx="8397875" cy="202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B9C3F-B275-3A16-D2C5-09FDBDF2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0C7FD7-BFA0-36DC-7DA4-219DC378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Week4R - </a:t>
            </a:r>
            <a:fld id="{2E4790E1-2590-4AEE-892D-AB46A7688113}" type="slidenum">
              <a:rPr lang="en-US" sz="1100" smtClean="0"/>
              <a:pPr>
                <a:defRPr/>
              </a:pPr>
              <a:t>12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86771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Assertion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For specifying, understanding, checking </a:t>
            </a:r>
            <a:r>
              <a:rPr lang="en-US"/>
              <a:t>of logic.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two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dirty="0"/>
              <a:t>((max == x) &amp;&amp; (max &gt; y)) || ((max &gt;= x) &amp;&amp; (max == y))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7CC947-1D9F-6105-8EF4-18E2E629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89D432-F5D5-78E4-396B-7A7767B8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Week4R - </a:t>
            </a:r>
            <a:fld id="{2E4790E1-2590-4AEE-892D-AB46A7688113}" type="slidenum">
              <a:rPr lang="en-US" sz="1100" smtClean="0"/>
              <a:pPr>
                <a:defRPr/>
              </a:pPr>
              <a:t>13</a:t>
            </a:fld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E67D0-93BE-36F3-48DF-7285E561729F}"/>
              </a:ext>
            </a:extLst>
          </p:cNvPr>
          <p:cNvSpPr txBox="1"/>
          <p:nvPr/>
        </p:nvSpPr>
        <p:spPr>
          <a:xfrm>
            <a:off x="1039913" y="2976254"/>
            <a:ext cx="4892671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&gt; y)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&gt;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{</a:t>
            </a:r>
            <a:r>
              <a:rPr lang="es-ES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x &amp;&amp; </a:t>
            </a:r>
            <a:r>
              <a:rPr lang="es-ES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 y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&lt;=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{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 &gt;= x &amp;&amp; max == y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53">
            <a:extLst>
              <a:ext uri="{FF2B5EF4-FFF2-40B4-BE49-F238E27FC236}">
                <a16:creationId xmlns:a16="http://schemas.microsoft.com/office/drawing/2014/main" id="{99BB26AC-879F-F7C0-EA86-D7F60BCB44B2}"/>
              </a:ext>
            </a:extLst>
          </p:cNvPr>
          <p:cNvGrpSpPr>
            <a:grpSpLocks/>
          </p:cNvGrpSpPr>
          <p:nvPr/>
        </p:nvGrpSpPr>
        <p:grpSpPr bwMode="auto">
          <a:xfrm>
            <a:off x="6289328" y="3358933"/>
            <a:ext cx="2411413" cy="1537336"/>
            <a:chOff x="6445623" y="3191438"/>
            <a:chExt cx="2411506" cy="1537425"/>
          </a:xfrm>
        </p:grpSpPr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5A5FD035-6194-5DE2-DA40-758FEF81235E}"/>
                </a:ext>
              </a:extLst>
            </p:cNvPr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7" name="Straight Arrow Connector 33">
              <a:extLst>
                <a:ext uri="{FF2B5EF4-FFF2-40B4-BE49-F238E27FC236}">
                  <a16:creationId xmlns:a16="http://schemas.microsoft.com/office/drawing/2014/main" id="{A2BDF99B-7291-F4AF-ED2E-B8D47EFA249A}"/>
                </a:ext>
              </a:extLst>
            </p:cNvPr>
            <p:cNvCxnSpPr>
              <a:cxnSpLocks noChangeShapeType="1"/>
              <a:endCxn id="6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2" name="Straight Connector 35">
              <a:extLst>
                <a:ext uri="{FF2B5EF4-FFF2-40B4-BE49-F238E27FC236}">
                  <a16:creationId xmlns:a16="http://schemas.microsoft.com/office/drawing/2014/main" id="{B7E9ABA7-9ED2-C944-C3EA-018EF2065E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3" name="Straight Arrow Connector 36">
              <a:extLst>
                <a:ext uri="{FF2B5EF4-FFF2-40B4-BE49-F238E27FC236}">
                  <a16:creationId xmlns:a16="http://schemas.microsoft.com/office/drawing/2014/main" id="{9C783BB3-5830-DDE1-1565-AA3CBFC5FF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2C6932F8-B087-2354-2F04-D62C304843DC}"/>
                </a:ext>
              </a:extLst>
            </p:cNvPr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29" name="TextBox 38">
              <a:extLst>
                <a:ext uri="{FF2B5EF4-FFF2-40B4-BE49-F238E27FC236}">
                  <a16:creationId xmlns:a16="http://schemas.microsoft.com/office/drawing/2014/main" id="{F1F1C944-F83C-631C-832F-4D807BF7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771" y="356362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x &gt; y</a:t>
              </a:r>
              <a:endParaRPr lang="en-SG" sz="1200" i="1" dirty="0"/>
            </a:p>
          </p:txBody>
        </p:sp>
        <p:sp>
          <p:nvSpPr>
            <p:cNvPr id="30" name="TextBox 39">
              <a:extLst>
                <a:ext uri="{FF2B5EF4-FFF2-40B4-BE49-F238E27FC236}">
                  <a16:creationId xmlns:a16="http://schemas.microsoft.com/office/drawing/2014/main" id="{9350956E-1441-08C1-C3EB-96F7B3B95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7503" y="3577037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x &lt;= y</a:t>
              </a:r>
              <a:endParaRPr lang="en-SG" sz="1200" i="1" dirty="0"/>
            </a:p>
          </p:txBody>
        </p:sp>
        <p:cxnSp>
          <p:nvCxnSpPr>
            <p:cNvPr id="31" name="Straight Arrow Connector 40">
              <a:extLst>
                <a:ext uri="{FF2B5EF4-FFF2-40B4-BE49-F238E27FC236}">
                  <a16:creationId xmlns:a16="http://schemas.microsoft.com/office/drawing/2014/main" id="{B367FD6A-E937-8516-7350-8BBDD682C0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663938" y="4503719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2" name="Straight Connector 41">
              <a:extLst>
                <a:ext uri="{FF2B5EF4-FFF2-40B4-BE49-F238E27FC236}">
                  <a16:creationId xmlns:a16="http://schemas.microsoft.com/office/drawing/2014/main" id="{E2510953-1D34-AAD7-0F11-5483AB445A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" name="Straight Arrow Connector 42">
              <a:extLst>
                <a:ext uri="{FF2B5EF4-FFF2-40B4-BE49-F238E27FC236}">
                  <a16:creationId xmlns:a16="http://schemas.microsoft.com/office/drawing/2014/main" id="{90239D6E-2DD7-6EB9-5A99-2C631AF988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22141" y="4518774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4" name="Straight Connector 43">
              <a:extLst>
                <a:ext uri="{FF2B5EF4-FFF2-40B4-BE49-F238E27FC236}">
                  <a16:creationId xmlns:a16="http://schemas.microsoft.com/office/drawing/2014/main" id="{3056A4B6-67E3-C63C-415E-84F2455704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Arrow Connector 47">
              <a:extLst>
                <a:ext uri="{FF2B5EF4-FFF2-40B4-BE49-F238E27FC236}">
                  <a16:creationId xmlns:a16="http://schemas.microsoft.com/office/drawing/2014/main" id="{23EB5E70-9F40-E3DD-71B2-2B278B2457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770A68DF-959C-58B8-0083-B4E64A72B63E}"/>
                </a:ext>
              </a:extLst>
            </p:cNvPr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7" name="Straight Connector 49">
              <a:extLst>
                <a:ext uri="{FF2B5EF4-FFF2-40B4-BE49-F238E27FC236}">
                  <a16:creationId xmlns:a16="http://schemas.microsoft.com/office/drawing/2014/main" id="{DACB8081-018F-E06C-0AC2-35B02F25D0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0613" y="4361329"/>
              <a:ext cx="0" cy="149509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Arrow Connector 51">
              <a:extLst>
                <a:ext uri="{FF2B5EF4-FFF2-40B4-BE49-F238E27FC236}">
                  <a16:creationId xmlns:a16="http://schemas.microsoft.com/office/drawing/2014/main" id="{DF36DA74-8920-4436-1BAE-5BE02092D3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646274" y="4513246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599846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1402461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Think </a:t>
            </a:r>
            <a:r>
              <a:rPr lang="en-US" sz="6000" dirty="0">
                <a:solidFill>
                  <a:srgbClr val="0000FF"/>
                </a:solidFill>
              </a:rPr>
              <a:t>logically</a:t>
            </a:r>
            <a:r>
              <a:rPr lang="en-US" sz="6000" dirty="0"/>
              <a:t>!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Clarify your doubts before </a:t>
            </a:r>
            <a:r>
              <a:rPr lang="en-US" sz="6000" dirty="0">
                <a:solidFill>
                  <a:srgbClr val="0000FF"/>
                </a:solidFill>
              </a:rPr>
              <a:t>PE0</a:t>
            </a:r>
            <a:r>
              <a:rPr lang="en-US" sz="6000" dirty="0"/>
              <a:t>!</a:t>
            </a: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C112B7-EA9A-0591-6160-10748A65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713552-50D7-1D8D-9EAB-D3900CEC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Week4R - </a:t>
            </a:r>
            <a:fld id="{2E4790E1-2590-4AEE-892D-AB46A7688113}" type="slidenum">
              <a:rPr lang="en-US" sz="1100" smtClean="0"/>
              <a:pPr>
                <a:defRPr/>
              </a:pPr>
              <a:t>14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grpSp>
        <p:nvGrpSpPr>
          <p:cNvPr id="31" name="Group 53"/>
          <p:cNvGrpSpPr>
            <a:grpSpLocks/>
          </p:cNvGrpSpPr>
          <p:nvPr/>
        </p:nvGrpSpPr>
        <p:grpSpPr bwMode="auto">
          <a:xfrm>
            <a:off x="6503987" y="1280352"/>
            <a:ext cx="2411413" cy="1556313"/>
            <a:chOff x="6445623" y="3191438"/>
            <a:chExt cx="2411506" cy="1556403"/>
          </a:xfrm>
        </p:grpSpPr>
        <p:sp>
          <p:nvSpPr>
            <p:cNvPr id="32" name="Flowchart: Decision 31"/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3" name="Straight Arrow Connector 33"/>
            <p:cNvCxnSpPr>
              <a:cxnSpLocks noChangeShapeType="1"/>
              <a:endCxn id="32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4" name="TextBox 34"/>
            <p:cNvSpPr txBox="1">
              <a:spLocks noChangeArrowheads="1"/>
            </p:cNvSpPr>
            <p:nvPr/>
          </p:nvSpPr>
          <p:spPr bwMode="auto">
            <a:xfrm>
              <a:off x="7319683" y="3662083"/>
              <a:ext cx="71269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 err="1"/>
                <a:t>exp</a:t>
              </a:r>
              <a:r>
                <a:rPr lang="en-US" sz="1200" i="1" dirty="0"/>
                <a:t>?</a:t>
              </a:r>
              <a:endParaRPr lang="en-SG" sz="1200" i="1" dirty="0"/>
            </a:p>
          </p:txBody>
        </p:sp>
        <p:cxnSp>
          <p:nvCxnSpPr>
            <p:cNvPr id="35" name="Straight Connector 35"/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7" name="Flowchart: Process 36"/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8" name="TextBox 38"/>
            <p:cNvSpPr txBox="1">
              <a:spLocks noChangeArrowheads="1"/>
            </p:cNvSpPr>
            <p:nvPr/>
          </p:nvSpPr>
          <p:spPr bwMode="auto">
            <a:xfrm>
              <a:off x="6719047" y="357243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8095129" y="3563471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40" name="Straight Arrow Connector 40"/>
            <p:cNvCxnSpPr>
              <a:cxnSpLocks noChangeShapeType="1"/>
            </p:cNvCxnSpPr>
            <p:nvPr/>
          </p:nvCxnSpPr>
          <p:spPr bwMode="auto">
            <a:xfrm flipH="1">
              <a:off x="7696821" y="4522697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1" name="Straight Connector 41"/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" name="Straight Arrow Connector 42"/>
            <p:cNvCxnSpPr>
              <a:cxnSpLocks noChangeShapeType="1"/>
            </p:cNvCxnSpPr>
            <p:nvPr/>
          </p:nvCxnSpPr>
          <p:spPr bwMode="auto">
            <a:xfrm>
              <a:off x="6822141" y="4509247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3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" name="Straight Arrow Connector 47"/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5" name="Flowchart: Process 44"/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6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390965" y="4450977"/>
              <a:ext cx="17929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" name="Straight Arrow Connector 51"/>
            <p:cNvCxnSpPr>
              <a:cxnSpLocks noChangeShapeType="1"/>
            </p:cNvCxnSpPr>
            <p:nvPr/>
          </p:nvCxnSpPr>
          <p:spPr bwMode="auto">
            <a:xfrm rot="10800000">
              <a:off x="7664824" y="4531659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6" y="1302555"/>
            <a:ext cx="5132852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A14019-DDA0-4208-9F61-99DDC433B2BD}"/>
              </a:ext>
            </a:extLst>
          </p:cNvPr>
          <p:cNvSpPr txBox="1"/>
          <p:nvPr/>
        </p:nvSpPr>
        <p:spPr>
          <a:xfrm>
            <a:off x="587375" y="3591123"/>
            <a:ext cx="459757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 &gt;= x)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 = x;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 max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cs1010_println_long(m);</a:t>
            </a:r>
          </a:p>
        </p:txBody>
      </p:sp>
      <p:grpSp>
        <p:nvGrpSpPr>
          <p:cNvPr id="28" name="Group 52">
            <a:extLst>
              <a:ext uri="{FF2B5EF4-FFF2-40B4-BE49-F238E27FC236}">
                <a16:creationId xmlns:a16="http://schemas.microsoft.com/office/drawing/2014/main" id="{6DC58495-9276-4141-8C72-3141FAA48D65}"/>
              </a:ext>
            </a:extLst>
          </p:cNvPr>
          <p:cNvGrpSpPr>
            <a:grpSpLocks/>
          </p:cNvGrpSpPr>
          <p:nvPr/>
        </p:nvGrpSpPr>
        <p:grpSpPr bwMode="auto">
          <a:xfrm>
            <a:off x="6547011" y="3310941"/>
            <a:ext cx="1787525" cy="1573212"/>
            <a:chOff x="6817659" y="820273"/>
            <a:chExt cx="1788459" cy="1573303"/>
          </a:xfrm>
        </p:grpSpPr>
        <p:sp>
          <p:nvSpPr>
            <p:cNvPr id="29" name="Flowchart: Decision 28">
              <a:extLst>
                <a:ext uri="{FF2B5EF4-FFF2-40B4-BE49-F238E27FC236}">
                  <a16:creationId xmlns:a16="http://schemas.microsoft.com/office/drawing/2014/main" id="{FC4C5933-B2F5-4C60-95B2-096787D10035}"/>
                </a:ext>
              </a:extLst>
            </p:cNvPr>
            <p:cNvSpPr/>
            <p:nvPr/>
          </p:nvSpPr>
          <p:spPr bwMode="auto">
            <a:xfrm>
              <a:off x="7476815" y="1196532"/>
              <a:ext cx="1129303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0" name="Straight Arrow Connector 13">
              <a:extLst>
                <a:ext uri="{FF2B5EF4-FFF2-40B4-BE49-F238E27FC236}">
                  <a16:creationId xmlns:a16="http://schemas.microsoft.com/office/drawing/2014/main" id="{78DAB3B7-A5FF-40F9-AFF0-BE4F192AA497}"/>
                </a:ext>
              </a:extLst>
            </p:cNvPr>
            <p:cNvCxnSpPr>
              <a:cxnSpLocks noChangeShapeType="1"/>
              <a:endCxn id="29" idx="0"/>
            </p:cNvCxnSpPr>
            <p:nvPr/>
          </p:nvCxnSpPr>
          <p:spPr bwMode="auto">
            <a:xfrm rot="5400000">
              <a:off x="7853086" y="1008530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71808A35-3B52-4E71-8D1F-613837507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719" y="1290918"/>
              <a:ext cx="7126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exp?</a:t>
              </a:r>
              <a:endParaRPr lang="en-SG" sz="1200" i="1" dirty="0"/>
            </a:p>
          </p:txBody>
        </p:sp>
        <p:cxnSp>
          <p:nvCxnSpPr>
            <p:cNvPr id="51" name="Straight Connector 19">
              <a:extLst>
                <a:ext uri="{FF2B5EF4-FFF2-40B4-BE49-F238E27FC236}">
                  <a16:creationId xmlns:a16="http://schemas.microsoft.com/office/drawing/2014/main" id="{354B2C0D-F342-411F-ABB8-9EC0422203C0}"/>
                </a:ext>
              </a:extLst>
            </p:cNvPr>
            <p:cNvCxnSpPr>
              <a:cxnSpLocks noChangeShapeType="1"/>
              <a:stCxn id="29" idx="1"/>
            </p:cNvCxnSpPr>
            <p:nvPr/>
          </p:nvCxnSpPr>
          <p:spPr bwMode="auto">
            <a:xfrm rot="10800000">
              <a:off x="7207625" y="1438836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2" name="Straight Arrow Connector 21">
              <a:extLst>
                <a:ext uri="{FF2B5EF4-FFF2-40B4-BE49-F238E27FC236}">
                  <a16:creationId xmlns:a16="http://schemas.microsoft.com/office/drawing/2014/main" id="{65622F6F-A879-483D-916A-2D3A97E788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00047" y="1532964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3" name="Flowchart: Process 52">
              <a:extLst>
                <a:ext uri="{FF2B5EF4-FFF2-40B4-BE49-F238E27FC236}">
                  <a16:creationId xmlns:a16="http://schemas.microsoft.com/office/drawing/2014/main" id="{9CE4D09C-17E4-46E9-BDB3-75869D51106A}"/>
                </a:ext>
              </a:extLst>
            </p:cNvPr>
            <p:cNvSpPr/>
            <p:nvPr/>
          </p:nvSpPr>
          <p:spPr bwMode="auto">
            <a:xfrm>
              <a:off x="6817659" y="1653758"/>
              <a:ext cx="752868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54" name="TextBox 24">
              <a:extLst>
                <a:ext uri="{FF2B5EF4-FFF2-40B4-BE49-F238E27FC236}">
                  <a16:creationId xmlns:a16="http://schemas.microsoft.com/office/drawing/2014/main" id="{660FC6E4-3A42-4DD0-B2D9-CE278C7F1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1084" y="1147482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55" name="TextBox 25">
              <a:extLst>
                <a:ext uri="{FF2B5EF4-FFF2-40B4-BE49-F238E27FC236}">
                  <a16:creationId xmlns:a16="http://schemas.microsoft.com/office/drawing/2014/main" id="{6AD50E3B-D58F-4706-8F12-825A6AA8A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177" y="1716741"/>
              <a:ext cx="59371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25BAB2-93E8-4D4D-AB3D-3F92C2CA5D26}"/>
                </a:ext>
              </a:extLst>
            </p:cNvPr>
            <p:cNvCxnSpPr>
              <a:cxnSpLocks noChangeShapeType="1"/>
              <a:stCxn id="29" idx="2"/>
            </p:cNvCxnSpPr>
            <p:nvPr/>
          </p:nvCxnSpPr>
          <p:spPr bwMode="auto">
            <a:xfrm rot="5400000">
              <a:off x="7684995" y="2037229"/>
              <a:ext cx="699246" cy="134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7" name="Straight Connector 29">
              <a:extLst>
                <a:ext uri="{FF2B5EF4-FFF2-40B4-BE49-F238E27FC236}">
                  <a16:creationId xmlns:a16="http://schemas.microsoft.com/office/drawing/2014/main" id="{BDB98A6F-4360-4DF4-BD45-A66BF7A57AA6}"/>
                </a:ext>
              </a:extLst>
            </p:cNvPr>
            <p:cNvCxnSpPr>
              <a:cxnSpLocks noChangeShapeType="1"/>
              <a:stCxn id="53" idx="2"/>
            </p:cNvCxnSpPr>
            <p:nvPr/>
          </p:nvCxnSpPr>
          <p:spPr bwMode="auto">
            <a:xfrm rot="5400000">
              <a:off x="7113495" y="2070847"/>
              <a:ext cx="161364" cy="1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8" name="Straight Arrow Connector 31">
              <a:extLst>
                <a:ext uri="{FF2B5EF4-FFF2-40B4-BE49-F238E27FC236}">
                  <a16:creationId xmlns:a16="http://schemas.microsoft.com/office/drawing/2014/main" id="{DF8C4210-3D97-42C9-8160-05B4C16EFF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94177" y="2138082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E774AC-99B8-01FF-4017-10E1E9E9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D89586-C97A-2AC4-E199-43CAB13D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5803E-BFC1-0165-F7D6-171BB1B54DBF}"/>
              </a:ext>
            </a:extLst>
          </p:cNvPr>
          <p:cNvSpPr txBox="1"/>
          <p:nvPr/>
        </p:nvSpPr>
        <p:spPr>
          <a:xfrm>
            <a:off x="6762611" y="555657"/>
            <a:ext cx="213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Selection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Control Structure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599837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DD165-164B-7486-A83E-91DF182AB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7A14D5-82C2-B1E9-2CC3-15828BEB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734A8C-AEDF-2E7A-7F5F-78AC47EE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C72EEF9-C252-6CB2-43D7-0568EEA55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than 2 possibilities?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62C21869-5038-151B-1C14-56F441C0D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457793"/>
          </a:xfrm>
        </p:spPr>
        <p:txBody>
          <a:bodyPr>
            <a:normAutofit/>
          </a:bodyPr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 possible solution: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score is 8 or higher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print A</a:t>
            </a:r>
            <a:br>
              <a:rPr lang="en-US" sz="2200" dirty="0"/>
            </a:br>
            <a:endParaRPr lang="en-US" sz="8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score is less than 8 but 5 or higher </a:t>
            </a:r>
            <a:r>
              <a:rPr lang="en-US" sz="2200" dirty="0">
                <a:sym typeface="Wingdings" panose="05000000000000000000" pitchFamily="2" charset="2"/>
              </a:rPr>
              <a:t> print B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score is less than 5 but 3 or higher </a:t>
            </a:r>
            <a:r>
              <a:rPr lang="en-US" sz="2200" dirty="0">
                <a:sym typeface="Wingdings" panose="05000000000000000000" pitchFamily="2" charset="2"/>
              </a:rPr>
              <a:t> print C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8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score is less than 3 </a:t>
            </a:r>
            <a:r>
              <a:rPr lang="en-US" sz="2200" dirty="0">
                <a:sym typeface="Wingdings" panose="05000000000000000000" pitchFamily="2" charset="2"/>
              </a:rPr>
              <a:t> print D</a:t>
            </a:r>
            <a:endParaRPr lang="en-US" sz="22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5A9098-825B-1366-6F2E-C66DDCC33886}"/>
              </a:ext>
            </a:extLst>
          </p:cNvPr>
          <p:cNvGraphicFramePr>
            <a:graphicFrameLocks noGrp="1"/>
          </p:cNvGraphicFramePr>
          <p:nvPr/>
        </p:nvGraphicFramePr>
        <p:xfrm>
          <a:off x="1288729" y="1697534"/>
          <a:ext cx="45694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641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8 but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Less than 5 but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87898E-E04B-A9B1-F4EB-D2191E6FAF1C}"/>
              </a:ext>
            </a:extLst>
          </p:cNvPr>
          <p:cNvSpPr txBox="1"/>
          <p:nvPr/>
        </p:nvSpPr>
        <p:spPr>
          <a:xfrm>
            <a:off x="6832108" y="3916346"/>
            <a:ext cx="179131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Completely </a:t>
            </a:r>
            <a:br>
              <a:rPr lang="en-US" dirty="0"/>
            </a:br>
            <a:r>
              <a:rPr lang="en-US" dirty="0"/>
              <a:t>separate steps!</a:t>
            </a:r>
          </a:p>
        </p:txBody>
      </p:sp>
    </p:spTree>
    <p:extLst>
      <p:ext uri="{BB962C8B-B14F-4D97-AF65-F5344CB8AC3E}">
        <p14:creationId xmlns:p14="http://schemas.microsoft.com/office/powerpoint/2010/main" val="11896097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if-(else-if-)else…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410948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345B35-B736-ADB2-D15A-588CF0F7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865E46-A579-1B0C-AE3F-8D1788B9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67AB4-40C4-C066-C8DD-3E0BAE683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369" y="4260834"/>
            <a:ext cx="3499407" cy="1956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91C272-7755-DEF6-EACA-E2612F39B8B1}"/>
              </a:ext>
            </a:extLst>
          </p:cNvPr>
          <p:cNvSpPr txBox="1"/>
          <p:nvPr/>
        </p:nvSpPr>
        <p:spPr>
          <a:xfrm>
            <a:off x="6741573" y="2017444"/>
            <a:ext cx="194522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Dependent on previous checks.</a:t>
            </a:r>
          </a:p>
          <a:p>
            <a:r>
              <a:rPr lang="en-US" dirty="0"/>
              <a:t>No nesting.</a:t>
            </a:r>
          </a:p>
        </p:txBody>
      </p:sp>
    </p:spTree>
    <p:extLst>
      <p:ext uri="{BB962C8B-B14F-4D97-AF65-F5344CB8AC3E}">
        <p14:creationId xmlns:p14="http://schemas.microsoft.com/office/powerpoint/2010/main" val="6865322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Nested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3374717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6183A9-02FF-6E4F-2E45-78B08FD8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28BC9-1FE9-028A-C44D-9B5F1108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1997C-7AE4-B7F4-0AC7-D6004189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429" y="4572001"/>
            <a:ext cx="4864998" cy="1760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84272F-43F6-D92E-C5BA-41718B6D3A71}"/>
              </a:ext>
            </a:extLst>
          </p:cNvPr>
          <p:cNvSpPr txBox="1"/>
          <p:nvPr/>
        </p:nvSpPr>
        <p:spPr>
          <a:xfrm>
            <a:off x="6747253" y="2016598"/>
            <a:ext cx="194522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Dependent on previous checks.</a:t>
            </a:r>
          </a:p>
          <a:p>
            <a:r>
              <a:rPr lang="en-US" dirty="0"/>
              <a:t>With nesting.</a:t>
            </a:r>
          </a:p>
        </p:txBody>
      </p:sp>
    </p:spTree>
    <p:extLst>
      <p:ext uri="{BB962C8B-B14F-4D97-AF65-F5344CB8AC3E}">
        <p14:creationId xmlns:p14="http://schemas.microsoft.com/office/powerpoint/2010/main" val="42405407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Print the CS1010 schedule based on </a:t>
            </a:r>
            <a:r>
              <a:rPr lang="en-US" sz="2400" dirty="0">
                <a:solidFill>
                  <a:srgbClr val="0000FF"/>
                </a:solidFill>
              </a:rPr>
              <a:t>day </a:t>
            </a:r>
            <a:r>
              <a:rPr lang="en-US" sz="2400" dirty="0"/>
              <a:t>(1/2/3/4/5) and </a:t>
            </a:r>
            <a:r>
              <a:rPr lang="en-US" sz="2400" dirty="0">
                <a:solidFill>
                  <a:srgbClr val="0000FF"/>
                </a:solidFill>
              </a:rPr>
              <a:t>time </a:t>
            </a:r>
            <a:r>
              <a:rPr lang="en-US" sz="2400" dirty="0"/>
              <a:t>(1000/1100/…)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04402"/>
              </p:ext>
            </p:extLst>
          </p:nvPr>
        </p:nvGraphicFramePr>
        <p:xfrm>
          <a:off x="356909" y="2181163"/>
          <a:ext cx="8089075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66183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788068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C5F05D-202E-4474-8067-C5632E06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12606"/>
              </p:ext>
            </p:extLst>
          </p:nvPr>
        </p:nvGraphicFramePr>
        <p:xfrm>
          <a:off x="1483762" y="4572000"/>
          <a:ext cx="6398260" cy="1463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929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</a:t>
                      </a:r>
                      <a:r>
                        <a:rPr lang="en-US" b="0" dirty="0">
                          <a:effectLst/>
                        </a:rPr>
                        <a:t> is 1 and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</a:t>
                      </a:r>
                      <a:r>
                        <a:rPr lang="en-US" b="0" dirty="0">
                          <a:effectLst/>
                        </a:rPr>
                        <a:t> is between 1000-1400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Tutorial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Else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</a:t>
                      </a:r>
                      <a:r>
                        <a:rPr lang="en-US" b="0" dirty="0">
                          <a:effectLst/>
                        </a:rPr>
                        <a:t> is 2 and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 </a:t>
                      </a:r>
                      <a:r>
                        <a:rPr lang="en-US" b="0" dirty="0">
                          <a:effectLst/>
                        </a:rPr>
                        <a:t>is between 1000-1200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Lecture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AF32CB-4351-CA98-C564-E4BF93DB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54E3F-28C9-0180-8809-5C3D3813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0A7E61-AD5C-A434-B3B5-A8C3C86FF130}"/>
              </a:ext>
            </a:extLst>
          </p:cNvPr>
          <p:cNvSpPr/>
          <p:nvPr/>
        </p:nvSpPr>
        <p:spPr>
          <a:xfrm>
            <a:off x="1584356" y="4988460"/>
            <a:ext cx="4318503" cy="27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4A532E-7E5E-B762-6C64-7DA215D56244}"/>
              </a:ext>
            </a:extLst>
          </p:cNvPr>
          <p:cNvSpPr/>
          <p:nvPr/>
        </p:nvSpPr>
        <p:spPr>
          <a:xfrm>
            <a:off x="1584355" y="5352924"/>
            <a:ext cx="4581055" cy="27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173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Print the CS1010 schedule based on </a:t>
            </a:r>
            <a:r>
              <a:rPr lang="en-US" sz="2400" dirty="0">
                <a:solidFill>
                  <a:srgbClr val="0000FF"/>
                </a:solidFill>
              </a:rPr>
              <a:t>day </a:t>
            </a:r>
            <a:r>
              <a:rPr lang="en-US" sz="2400" dirty="0"/>
              <a:t>(1/2/3/4/5) and </a:t>
            </a:r>
            <a:r>
              <a:rPr lang="en-US" sz="2400" dirty="0">
                <a:solidFill>
                  <a:srgbClr val="0000FF"/>
                </a:solidFill>
              </a:rPr>
              <a:t>time </a:t>
            </a:r>
            <a:r>
              <a:rPr lang="en-US" sz="2400" dirty="0"/>
              <a:t>(1000/1100/…)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329129"/>
              </p:ext>
            </p:extLst>
          </p:nvPr>
        </p:nvGraphicFramePr>
        <p:xfrm>
          <a:off x="356909" y="2181163"/>
          <a:ext cx="8072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DA87BB-C4AB-4A3F-B99E-7CAF8E3AC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84184"/>
              </p:ext>
            </p:extLst>
          </p:nvPr>
        </p:nvGraphicFramePr>
        <p:xfrm>
          <a:off x="1511564" y="4488600"/>
          <a:ext cx="7008322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3182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  <a:gridCol w="2989580">
                  <a:extLst>
                    <a:ext uri="{9D8B030D-6E8A-4147-A177-3AD203B41FA5}">
                      <a16:colId xmlns:a16="http://schemas.microsoft.com/office/drawing/2014/main" val="3062032141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308904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 </a:t>
                      </a:r>
                      <a:r>
                        <a:rPr lang="en-US" b="0" dirty="0">
                          <a:effectLst/>
                        </a:rPr>
                        <a:t>&gt;=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</a:t>
                      </a:r>
                      <a:r>
                        <a:rPr lang="en-US" b="0" dirty="0">
                          <a:effectLst/>
                        </a:rPr>
                        <a:t> is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</a:t>
                      </a:r>
                      <a:r>
                        <a:rPr lang="en-US" b="0" dirty="0">
                          <a:effectLst/>
                        </a:rPr>
                        <a:t> is between 1000-1200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Lecture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849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 </a:t>
                      </a:r>
                      <a:r>
                        <a:rPr lang="en-US" b="0" dirty="0">
                          <a:effectLst/>
                        </a:rPr>
                        <a:t>is between 1000-1400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Tutorial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85638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54DF41-564D-6202-B9BD-7D488AD2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4E90E-B741-C1B5-17BD-F432ED0E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7F37B3-5BB1-B490-4BCC-29215AB95EF8}"/>
              </a:ext>
            </a:extLst>
          </p:cNvPr>
          <p:cNvSpPr/>
          <p:nvPr/>
        </p:nvSpPr>
        <p:spPr>
          <a:xfrm>
            <a:off x="1584357" y="4888872"/>
            <a:ext cx="1131684" cy="27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B06B2-DD4B-A124-FA1F-055A51FD9ABF}"/>
              </a:ext>
            </a:extLst>
          </p:cNvPr>
          <p:cNvSpPr/>
          <p:nvPr/>
        </p:nvSpPr>
        <p:spPr>
          <a:xfrm>
            <a:off x="3031402" y="5293325"/>
            <a:ext cx="1131684" cy="27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01A0B-5529-A935-19EC-3E026FAC0563}"/>
              </a:ext>
            </a:extLst>
          </p:cNvPr>
          <p:cNvSpPr/>
          <p:nvPr/>
        </p:nvSpPr>
        <p:spPr>
          <a:xfrm>
            <a:off x="4262672" y="5262389"/>
            <a:ext cx="2799029" cy="27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851790-E3D9-F8AE-B363-F6DF38991287}"/>
              </a:ext>
            </a:extLst>
          </p:cNvPr>
          <p:cNvSpPr/>
          <p:nvPr/>
        </p:nvSpPr>
        <p:spPr>
          <a:xfrm>
            <a:off x="4262672" y="5990772"/>
            <a:ext cx="2934833" cy="27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93294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type: </a:t>
            </a:r>
            <a:r>
              <a:rPr lang="en-US" dirty="0">
                <a:solidFill>
                  <a:srgbClr val="0000FF"/>
                </a:solidFill>
              </a:rPr>
              <a:t>bool </a:t>
            </a:r>
            <a:r>
              <a:rPr lang="en-US" dirty="0"/>
              <a:t>(requires </a:t>
            </a:r>
            <a:r>
              <a:rPr lang="en-US" dirty="0" err="1"/>
              <a:t>stdbool.h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673" y="1817074"/>
            <a:ext cx="7791450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 != y; // evaluates to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different values."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the same value."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F3399B-1C40-C1EA-D106-12CCBE0D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B9B32B-FD26-37EB-1A12-0D1B144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180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type: </a:t>
            </a:r>
            <a:r>
              <a:rPr lang="en-US" dirty="0">
                <a:solidFill>
                  <a:srgbClr val="0000FF"/>
                </a:solidFill>
              </a:rPr>
              <a:t>bool </a:t>
            </a:r>
            <a:r>
              <a:rPr lang="en-US" dirty="0"/>
              <a:t>(requires </a:t>
            </a:r>
            <a:r>
              <a:rPr lang="en-US" dirty="0" err="1"/>
              <a:t>stdbool.h</a:t>
            </a:r>
            <a:r>
              <a:rPr lang="en-US" dirty="0"/>
              <a:t>)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49340-5AB4-4CED-B84B-66D13E8E2455}"/>
              </a:ext>
            </a:extLst>
          </p:cNvPr>
          <p:cNvSpPr txBox="1"/>
          <p:nvPr/>
        </p:nvSpPr>
        <p:spPr>
          <a:xfrm>
            <a:off x="828675" y="1824460"/>
            <a:ext cx="7791450" cy="480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(x, y))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different values."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the same value."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y)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x!=y;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F77482-CA98-717B-C2F3-F6C4FC7D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FD9C48-FB96-7EF9-D842-AB2B4A91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9301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13352</TotalTime>
  <Words>1383</Words>
  <Application>Microsoft Office PowerPoint</Application>
  <PresentationFormat>On-screen Show (4:3)</PresentationFormat>
  <Paragraphs>384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if-else Statements</vt:lpstr>
      <vt:lpstr>More than 2 possibilities?</vt:lpstr>
      <vt:lpstr>if-(else-if-)else… Statements </vt:lpstr>
      <vt:lpstr>Nested if-else Statements </vt:lpstr>
      <vt:lpstr>Ex#1: CS1010 Schedule</vt:lpstr>
      <vt:lpstr>Ex#1: CS1010 Schedule</vt:lpstr>
      <vt:lpstr>Boolean Values</vt:lpstr>
      <vt:lpstr>Boolean Values</vt:lpstr>
      <vt:lpstr>Logical Operators</vt:lpstr>
      <vt:lpstr>Common Mistakes</vt:lpstr>
      <vt:lpstr>Short-Circuit Evaluation</vt:lpstr>
      <vt:lpstr>Assertion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1228</cp:revision>
  <cp:lastPrinted>2014-06-20T04:24:53Z</cp:lastPrinted>
  <dcterms:created xsi:type="dcterms:W3CDTF">1998-09-05T15:03:32Z</dcterms:created>
  <dcterms:modified xsi:type="dcterms:W3CDTF">2024-02-13T01:35:57Z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