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29"/>
  </p:notesMasterIdLst>
  <p:handoutMasterIdLst>
    <p:handoutMasterId r:id="rId30"/>
  </p:handoutMasterIdLst>
  <p:sldIdLst>
    <p:sldId id="256" r:id="rId2"/>
    <p:sldId id="337" r:id="rId3"/>
    <p:sldId id="470" r:id="rId4"/>
    <p:sldId id="513" r:id="rId5"/>
    <p:sldId id="472" r:id="rId6"/>
    <p:sldId id="471" r:id="rId7"/>
    <p:sldId id="451" r:id="rId8"/>
    <p:sldId id="514" r:id="rId9"/>
    <p:sldId id="515" r:id="rId10"/>
    <p:sldId id="468" r:id="rId11"/>
    <p:sldId id="509" r:id="rId12"/>
    <p:sldId id="510" r:id="rId13"/>
    <p:sldId id="511" r:id="rId14"/>
    <p:sldId id="512" r:id="rId15"/>
    <p:sldId id="516" r:id="rId16"/>
    <p:sldId id="485" r:id="rId17"/>
    <p:sldId id="480" r:id="rId18"/>
    <p:sldId id="517" r:id="rId19"/>
    <p:sldId id="518" r:id="rId20"/>
    <p:sldId id="519" r:id="rId21"/>
    <p:sldId id="520" r:id="rId22"/>
    <p:sldId id="490" r:id="rId23"/>
    <p:sldId id="487" r:id="rId24"/>
    <p:sldId id="521" r:id="rId25"/>
    <p:sldId id="522" r:id="rId26"/>
    <p:sldId id="523" r:id="rId27"/>
    <p:sldId id="524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23580"/>
    <a:srgbClr val="FFCCFF"/>
    <a:srgbClr val="CCFFFF"/>
    <a:srgbClr val="006600"/>
    <a:srgbClr val="FFFFCC"/>
    <a:srgbClr val="FFFF66"/>
    <a:srgbClr val="FFFF99"/>
    <a:srgbClr val="99FF99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CBCFC-6EEB-48B7-80FB-100B6FAEF0E4}" v="194" dt="2025-01-13T09:54:30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 autoAdjust="0"/>
    <p:restoredTop sz="78769" autoAdjust="0"/>
  </p:normalViewPr>
  <p:slideViewPr>
    <p:cSldViewPr snapToGrid="0">
      <p:cViewPr varScale="1">
        <p:scale>
          <a:sx n="87" d="100"/>
          <a:sy n="87" d="100"/>
        </p:scale>
        <p:origin x="174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344" y="3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580CBCFC-6EEB-48B7-80FB-100B6FAEF0E4}"/>
    <pc:docChg chg="undo redo custSel modSld">
      <pc:chgData name="Zhao Jin" userId="cd05a825-544c-438a-9ba1-08e63db50b47" providerId="ADAL" clId="{580CBCFC-6EEB-48B7-80FB-100B6FAEF0E4}" dt="2025-01-13T10:00:23.266" v="1226" actId="20577"/>
      <pc:docMkLst>
        <pc:docMk/>
      </pc:docMkLst>
      <pc:sldChg chg="modAnim">
        <pc:chgData name="Zhao Jin" userId="cd05a825-544c-438a-9ba1-08e63db50b47" providerId="ADAL" clId="{580CBCFC-6EEB-48B7-80FB-100B6FAEF0E4}" dt="2025-01-13T08:54:33.653" v="12"/>
        <pc:sldMkLst>
          <pc:docMk/>
          <pc:sldMk cId="0" sldId="337"/>
        </pc:sldMkLst>
      </pc:sldChg>
      <pc:sldChg chg="modSp mod modAnim">
        <pc:chgData name="Zhao Jin" userId="cd05a825-544c-438a-9ba1-08e63db50b47" providerId="ADAL" clId="{580CBCFC-6EEB-48B7-80FB-100B6FAEF0E4}" dt="2025-01-13T09:06:06.557" v="381" actId="6549"/>
        <pc:sldMkLst>
          <pc:docMk/>
          <pc:sldMk cId="3535187164" sldId="470"/>
        </pc:sldMkLst>
        <pc:spChg chg="mod">
          <ac:chgData name="Zhao Jin" userId="cd05a825-544c-438a-9ba1-08e63db50b47" providerId="ADAL" clId="{580CBCFC-6EEB-48B7-80FB-100B6FAEF0E4}" dt="2025-01-13T09:06:06.557" v="381" actId="6549"/>
          <ac:spMkLst>
            <pc:docMk/>
            <pc:sldMk cId="3535187164" sldId="470"/>
            <ac:spMk id="24" creationId="{00000000-0000-0000-0000-000000000000}"/>
          </ac:spMkLst>
        </pc:spChg>
        <pc:picChg chg="mod">
          <ac:chgData name="Zhao Jin" userId="cd05a825-544c-438a-9ba1-08e63db50b47" providerId="ADAL" clId="{580CBCFC-6EEB-48B7-80FB-100B6FAEF0E4}" dt="2025-01-13T08:51:00.242" v="1" actId="14100"/>
          <ac:picMkLst>
            <pc:docMk/>
            <pc:sldMk cId="3535187164" sldId="470"/>
            <ac:picMk id="2" creationId="{00000000-0000-0000-0000-000000000000}"/>
          </ac:picMkLst>
        </pc:picChg>
      </pc:sldChg>
      <pc:sldChg chg="modSp mod">
        <pc:chgData name="Zhao Jin" userId="cd05a825-544c-438a-9ba1-08e63db50b47" providerId="ADAL" clId="{580CBCFC-6EEB-48B7-80FB-100B6FAEF0E4}" dt="2025-01-13T09:21:02.728" v="839" actId="20577"/>
        <pc:sldMkLst>
          <pc:docMk/>
          <pc:sldMk cId="3939762577" sldId="472"/>
        </pc:sldMkLst>
        <pc:spChg chg="mod">
          <ac:chgData name="Zhao Jin" userId="cd05a825-544c-438a-9ba1-08e63db50b47" providerId="ADAL" clId="{580CBCFC-6EEB-48B7-80FB-100B6FAEF0E4}" dt="2025-01-13T09:21:02.728" v="839" actId="20577"/>
          <ac:spMkLst>
            <pc:docMk/>
            <pc:sldMk cId="3939762577" sldId="472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580CBCFC-6EEB-48B7-80FB-100B6FAEF0E4}" dt="2025-01-13T09:56:23.573" v="1034" actId="207"/>
        <pc:sldMkLst>
          <pc:docMk/>
          <pc:sldMk cId="1691474746" sldId="509"/>
        </pc:sldMkLst>
        <pc:spChg chg="mod">
          <ac:chgData name="Zhao Jin" userId="cd05a825-544c-438a-9ba1-08e63db50b47" providerId="ADAL" clId="{580CBCFC-6EEB-48B7-80FB-100B6FAEF0E4}" dt="2025-01-13T09:56:23.573" v="1034" actId="207"/>
          <ac:spMkLst>
            <pc:docMk/>
            <pc:sldMk cId="1691474746" sldId="509"/>
            <ac:spMk id="10" creationId="{00000000-0000-0000-0000-000000000000}"/>
          </ac:spMkLst>
        </pc:spChg>
      </pc:sldChg>
      <pc:sldChg chg="modSp mod">
        <pc:chgData name="Zhao Jin" userId="cd05a825-544c-438a-9ba1-08e63db50b47" providerId="ADAL" clId="{580CBCFC-6EEB-48B7-80FB-100B6FAEF0E4}" dt="2025-01-13T09:59:44.614" v="1223" actId="20577"/>
        <pc:sldMkLst>
          <pc:docMk/>
          <pc:sldMk cId="4078683696" sldId="510"/>
        </pc:sldMkLst>
        <pc:spChg chg="mod">
          <ac:chgData name="Zhao Jin" userId="cd05a825-544c-438a-9ba1-08e63db50b47" providerId="ADAL" clId="{580CBCFC-6EEB-48B7-80FB-100B6FAEF0E4}" dt="2025-01-13T09:59:44.614" v="1223" actId="20577"/>
          <ac:spMkLst>
            <pc:docMk/>
            <pc:sldMk cId="4078683696" sldId="510"/>
            <ac:spMk id="10" creationId="{00000000-0000-0000-0000-000000000000}"/>
          </ac:spMkLst>
        </pc:spChg>
      </pc:sldChg>
      <pc:sldChg chg="addSp modSp mod">
        <pc:chgData name="Zhao Jin" userId="cd05a825-544c-438a-9ba1-08e63db50b47" providerId="ADAL" clId="{580CBCFC-6EEB-48B7-80FB-100B6FAEF0E4}" dt="2025-01-13T10:00:23.266" v="1226" actId="20577"/>
        <pc:sldMkLst>
          <pc:docMk/>
          <pc:sldMk cId="3813801240" sldId="511"/>
        </pc:sldMkLst>
        <pc:spChg chg="mod">
          <ac:chgData name="Zhao Jin" userId="cd05a825-544c-438a-9ba1-08e63db50b47" providerId="ADAL" clId="{580CBCFC-6EEB-48B7-80FB-100B6FAEF0E4}" dt="2025-01-13T10:00:23.266" v="1226" actId="20577"/>
          <ac:spMkLst>
            <pc:docMk/>
            <pc:sldMk cId="3813801240" sldId="511"/>
            <ac:spMk id="10" creationId="{00000000-0000-0000-0000-000000000000}"/>
          </ac:spMkLst>
        </pc:spChg>
        <pc:picChg chg="add mod">
          <ac:chgData name="Zhao Jin" userId="cd05a825-544c-438a-9ba1-08e63db50b47" providerId="ADAL" clId="{580CBCFC-6EEB-48B7-80FB-100B6FAEF0E4}" dt="2025-01-13T09:47:29.555" v="984" actId="1076"/>
          <ac:picMkLst>
            <pc:docMk/>
            <pc:sldMk cId="3813801240" sldId="511"/>
            <ac:picMk id="3" creationId="{E75BFB9E-38F4-4C22-EC67-DC353007CB3C}"/>
          </ac:picMkLst>
        </pc:picChg>
      </pc:sldChg>
      <pc:sldChg chg="modSp mod modAnim">
        <pc:chgData name="Zhao Jin" userId="cd05a825-544c-438a-9ba1-08e63db50b47" providerId="ADAL" clId="{580CBCFC-6EEB-48B7-80FB-100B6FAEF0E4}" dt="2025-01-13T09:17:11.846" v="773" actId="113"/>
        <pc:sldMkLst>
          <pc:docMk/>
          <pc:sldMk cId="770650790" sldId="513"/>
        </pc:sldMkLst>
        <pc:spChg chg="mod">
          <ac:chgData name="Zhao Jin" userId="cd05a825-544c-438a-9ba1-08e63db50b47" providerId="ADAL" clId="{580CBCFC-6EEB-48B7-80FB-100B6FAEF0E4}" dt="2025-01-13T09:02:17.578" v="340" actId="20577"/>
          <ac:spMkLst>
            <pc:docMk/>
            <pc:sldMk cId="770650790" sldId="513"/>
            <ac:spMk id="19458" creationId="{00000000-0000-0000-0000-000000000000}"/>
          </ac:spMkLst>
        </pc:spChg>
        <pc:spChg chg="mod">
          <ac:chgData name="Zhao Jin" userId="cd05a825-544c-438a-9ba1-08e63db50b47" providerId="ADAL" clId="{580CBCFC-6EEB-48B7-80FB-100B6FAEF0E4}" dt="2025-01-13T09:17:11.846" v="773" actId="113"/>
          <ac:spMkLst>
            <pc:docMk/>
            <pc:sldMk cId="770650790" sldId="513"/>
            <ac:spMk id="19459" creationId="{00000000-0000-0000-0000-000000000000}"/>
          </ac:spMkLst>
        </pc:spChg>
        <pc:picChg chg="mod">
          <ac:chgData name="Zhao Jin" userId="cd05a825-544c-438a-9ba1-08e63db50b47" providerId="ADAL" clId="{580CBCFC-6EEB-48B7-80FB-100B6FAEF0E4}" dt="2025-01-13T09:11:36.554" v="753" actId="1076"/>
          <ac:picMkLst>
            <pc:docMk/>
            <pc:sldMk cId="770650790" sldId="513"/>
            <ac:picMk id="2" creationId="{00000000-0000-0000-0000-000000000000}"/>
          </ac:picMkLst>
        </pc:picChg>
      </pc:sldChg>
      <pc:sldChg chg="modSp mod modAnim">
        <pc:chgData name="Zhao Jin" userId="cd05a825-544c-438a-9ba1-08e63db50b47" providerId="ADAL" clId="{580CBCFC-6EEB-48B7-80FB-100B6FAEF0E4}" dt="2025-01-13T09:54:30.919" v="1031"/>
        <pc:sldMkLst>
          <pc:docMk/>
          <pc:sldMk cId="2204138150" sldId="516"/>
        </pc:sldMkLst>
        <pc:spChg chg="mod">
          <ac:chgData name="Zhao Jin" userId="cd05a825-544c-438a-9ba1-08e63db50b47" providerId="ADAL" clId="{580CBCFC-6EEB-48B7-80FB-100B6FAEF0E4}" dt="2025-01-13T09:54:19.237" v="1030" actId="6549"/>
          <ac:spMkLst>
            <pc:docMk/>
            <pc:sldMk cId="2204138150" sldId="516"/>
            <ac:spMk id="10" creationId="{00000000-0000-0000-0000-000000000000}"/>
          </ac:spMkLst>
        </pc:spChg>
      </pc:sldChg>
    </pc:docChg>
  </pc:docChgLst>
  <pc:docChgLst>
    <pc:chgData name="Zhao Jin" userId="cd05a825-544c-438a-9ba1-08e63db50b47" providerId="ADAL" clId="{C6011139-5AD4-4390-966D-584519836364}"/>
    <pc:docChg chg="custSel modSld">
      <pc:chgData name="Zhao Jin" userId="cd05a825-544c-438a-9ba1-08e63db50b47" providerId="ADAL" clId="{C6011139-5AD4-4390-966D-584519836364}" dt="2024-01-16T04:34:54.226" v="1" actId="368"/>
      <pc:docMkLst>
        <pc:docMk/>
      </pc:docMkLst>
      <pc:sldChg chg="modNotes">
        <pc:chgData name="Zhao Jin" userId="cd05a825-544c-438a-9ba1-08e63db50b47" providerId="ADAL" clId="{C6011139-5AD4-4390-966D-584519836364}" dt="2024-01-16T04:34:54.226" v="1" actId="368"/>
        <pc:sldMkLst>
          <pc:docMk/>
          <pc:sldMk cId="3535187164" sldId="470"/>
        </pc:sldMkLst>
      </pc:sldChg>
    </pc:docChg>
  </pc:docChgLst>
  <pc:docChgLst>
    <pc:chgData name="Zhao Jin" userId="cd05a825-544c-438a-9ba1-08e63db50b47" providerId="ADAL" clId="{C1150876-C2EA-4977-9983-106159090F19}"/>
    <pc:docChg chg="undo custSel modSld">
      <pc:chgData name="Zhao Jin" userId="cd05a825-544c-438a-9ba1-08e63db50b47" providerId="ADAL" clId="{C1150876-C2EA-4977-9983-106159090F19}" dt="2024-01-16T04:09:25.684" v="863" actId="1076"/>
      <pc:docMkLst>
        <pc:docMk/>
      </pc:docMkLst>
      <pc:sldChg chg="addSp modSp">
        <pc:chgData name="Zhao Jin" userId="cd05a825-544c-438a-9ba1-08e63db50b47" providerId="ADAL" clId="{C1150876-C2EA-4977-9983-106159090F19}" dt="2024-01-15T05:58:10.905" v="9"/>
        <pc:sldMkLst>
          <pc:docMk/>
          <pc:sldMk cId="0" sldId="256"/>
        </pc:sldMkLst>
      </pc:sldChg>
      <pc:sldChg chg="modSp mod">
        <pc:chgData name="Zhao Jin" userId="cd05a825-544c-438a-9ba1-08e63db50b47" providerId="ADAL" clId="{C1150876-C2EA-4977-9983-106159090F19}" dt="2024-01-15T07:11:56.694" v="31" actId="1037"/>
        <pc:sldMkLst>
          <pc:docMk/>
          <pc:sldMk cId="0" sldId="337"/>
        </pc:sldMkLst>
      </pc:sldChg>
      <pc:sldChg chg="modSp modAnim modNotesTx">
        <pc:chgData name="Zhao Jin" userId="cd05a825-544c-438a-9ba1-08e63db50b47" providerId="ADAL" clId="{C1150876-C2EA-4977-9983-106159090F19}" dt="2024-01-16T00:46:32.321" v="859" actId="20577"/>
        <pc:sldMkLst>
          <pc:docMk/>
          <pc:sldMk cId="3535187164" sldId="470"/>
        </pc:sldMkLst>
      </pc:sldChg>
      <pc:sldChg chg="modSp mod">
        <pc:chgData name="Zhao Jin" userId="cd05a825-544c-438a-9ba1-08e63db50b47" providerId="ADAL" clId="{C1150876-C2EA-4977-9983-106159090F19}" dt="2024-01-16T04:09:25.684" v="863" actId="1076"/>
        <pc:sldMkLst>
          <pc:docMk/>
          <pc:sldMk cId="3939762577" sldId="472"/>
        </pc:sldMkLst>
      </pc:sldChg>
      <pc:sldChg chg="addSp delSp modSp mod">
        <pc:chgData name="Zhao Jin" userId="cd05a825-544c-438a-9ba1-08e63db50b47" providerId="ADAL" clId="{C1150876-C2EA-4977-9983-106159090F19}" dt="2024-01-15T09:42:57.177" v="418" actId="1037"/>
        <pc:sldMkLst>
          <pc:docMk/>
          <pc:sldMk cId="770650790" sldId="513"/>
        </pc:sldMkLst>
      </pc:sldChg>
      <pc:sldChg chg="modSp mod modAnim">
        <pc:chgData name="Zhao Jin" userId="cd05a825-544c-438a-9ba1-08e63db50b47" providerId="ADAL" clId="{C1150876-C2EA-4977-9983-106159090F19}" dt="2024-01-16T00:48:15.102" v="861"/>
        <pc:sldMkLst>
          <pc:docMk/>
          <pc:sldMk cId="1591571833" sldId="514"/>
        </pc:sldMkLst>
      </pc:sldChg>
    </pc:docChg>
  </pc:docChgLst>
  <pc:docChgLst>
    <pc:chgData name="Zhao Jin" userId="cd05a825-544c-438a-9ba1-08e63db50b47" providerId="ADAL" clId="{FE3EF20C-5498-8540-BD1F-C6A35EC39DCB}"/>
    <pc:docChg chg="undo custSel modSld modMainMaster">
      <pc:chgData name="Zhao Jin" userId="cd05a825-544c-438a-9ba1-08e63db50b47" providerId="ADAL" clId="{FE3EF20C-5498-8540-BD1F-C6A35EC39DCB}" dt="2023-12-29T06:22:42.233" v="221" actId="1076"/>
      <pc:docMkLst>
        <pc:docMk/>
      </pc:docMkLst>
      <pc:sldChg chg="addSp delSp modSp mod chgLayout">
        <pc:chgData name="Zhao Jin" userId="cd05a825-544c-438a-9ba1-08e63db50b47" providerId="ADAL" clId="{FE3EF20C-5498-8540-BD1F-C6A35EC39DCB}" dt="2023-12-29T06:22:34.682" v="217" actId="700"/>
        <pc:sldMkLst>
          <pc:docMk/>
          <pc:sldMk cId="0" sldId="256"/>
        </pc:sldMkLst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0" sldId="337"/>
        </pc:sldMkLst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0" sldId="451"/>
        </pc:sldMkLst>
      </pc:sldChg>
      <pc:sldChg chg="addSp delSp modSp mod modClrScheme chgLayout">
        <pc:chgData name="Zhao Jin" userId="cd05a825-544c-438a-9ba1-08e63db50b47" providerId="ADAL" clId="{FE3EF20C-5498-8540-BD1F-C6A35EC39DCB}" dt="2023-12-29T06:22:42.233" v="221" actId="1076"/>
        <pc:sldMkLst>
          <pc:docMk/>
          <pc:sldMk cId="3535187164" sldId="470"/>
        </pc:sldMkLst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3113268795" sldId="471"/>
        </pc:sldMkLst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3939762577" sldId="472"/>
        </pc:sldMkLst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770650790" sldId="513"/>
        </pc:sldMkLst>
      </pc:sldChg>
      <pc:sldChg chg="addSp delSp modSp mod modClrScheme chgLayout">
        <pc:chgData name="Zhao Jin" userId="cd05a825-544c-438a-9ba1-08e63db50b47" providerId="ADAL" clId="{FE3EF20C-5498-8540-BD1F-C6A35EC39DCB}" dt="2023-12-29T06:22:34.682" v="217" actId="700"/>
        <pc:sldMkLst>
          <pc:docMk/>
          <pc:sldMk cId="1591571833" sldId="514"/>
        </pc:sldMkLst>
      </pc:sldChg>
      <pc:sldMasterChg chg="addSp delSp modSp mod modSldLayout">
        <pc:chgData name="Zhao Jin" userId="cd05a825-544c-438a-9ba1-08e63db50b47" providerId="ADAL" clId="{FE3EF20C-5498-8540-BD1F-C6A35EC39DCB}" dt="2023-12-29T06:21:52.696" v="204" actId="20577"/>
        <pc:sldMasterMkLst>
          <pc:docMk/>
          <pc:sldMasterMk cId="0" sldId="2147485087"/>
        </pc:sldMasterMkLst>
        <pc:sldLayoutChg chg="addSp delSp modSp mod">
          <pc:chgData name="Zhao Jin" userId="cd05a825-544c-438a-9ba1-08e63db50b47" providerId="ADAL" clId="{FE3EF20C-5498-8540-BD1F-C6A35EC39DCB}" dt="2023-12-29T06:18:43.723" v="128"/>
          <pc:sldLayoutMkLst>
            <pc:docMk/>
            <pc:sldMasterMk cId="0" sldId="2147485087"/>
            <pc:sldLayoutMk cId="0" sldId="2147485089"/>
          </pc:sldLayoutMkLst>
        </pc:sldLayoutChg>
        <pc:sldLayoutChg chg="modSp mod">
          <pc:chgData name="Zhao Jin" userId="cd05a825-544c-438a-9ba1-08e63db50b47" providerId="ADAL" clId="{FE3EF20C-5498-8540-BD1F-C6A35EC39DCB}" dt="2023-12-29T06:18:49.807" v="130" actId="20577"/>
          <pc:sldLayoutMkLst>
            <pc:docMk/>
            <pc:sldMasterMk cId="0" sldId="2147485087"/>
            <pc:sldLayoutMk cId="0" sldId="2147485091"/>
          </pc:sldLayoutMkLst>
        </pc:sldLayoutChg>
        <pc:sldLayoutChg chg="modSp mod">
          <pc:chgData name="Zhao Jin" userId="cd05a825-544c-438a-9ba1-08e63db50b47" providerId="ADAL" clId="{FE3EF20C-5498-8540-BD1F-C6A35EC39DCB}" dt="2023-12-29T06:18:54.199" v="132" actId="20577"/>
          <pc:sldLayoutMkLst>
            <pc:docMk/>
            <pc:sldMasterMk cId="0" sldId="2147485087"/>
            <pc:sldLayoutMk cId="0" sldId="2147485092"/>
          </pc:sldLayoutMkLst>
        </pc:sldLayoutChg>
        <pc:sldLayoutChg chg="modSp mod">
          <pc:chgData name="Zhao Jin" userId="cd05a825-544c-438a-9ba1-08e63db50b47" providerId="ADAL" clId="{FE3EF20C-5498-8540-BD1F-C6A35EC39DCB}" dt="2023-12-29T06:18:58.515" v="134" actId="20577"/>
          <pc:sldLayoutMkLst>
            <pc:docMk/>
            <pc:sldMasterMk cId="0" sldId="2147485087"/>
            <pc:sldLayoutMk cId="0" sldId="2147485093"/>
          </pc:sldLayoutMkLst>
        </pc:sldLayoutChg>
        <pc:sldLayoutChg chg="modSp mod">
          <pc:chgData name="Zhao Jin" userId="cd05a825-544c-438a-9ba1-08e63db50b47" providerId="ADAL" clId="{FE3EF20C-5498-8540-BD1F-C6A35EC39DCB}" dt="2023-12-29T06:19:02.349" v="136" actId="20577"/>
          <pc:sldLayoutMkLst>
            <pc:docMk/>
            <pc:sldMasterMk cId="0" sldId="2147485087"/>
            <pc:sldLayoutMk cId="0" sldId="2147485094"/>
          </pc:sldLayoutMkLst>
        </pc:sldLayoutChg>
        <pc:sldLayoutChg chg="modSp mod">
          <pc:chgData name="Zhao Jin" userId="cd05a825-544c-438a-9ba1-08e63db50b47" providerId="ADAL" clId="{FE3EF20C-5498-8540-BD1F-C6A35EC39DCB}" dt="2023-12-29T06:19:05.859" v="138" actId="20577"/>
          <pc:sldLayoutMkLst>
            <pc:docMk/>
            <pc:sldMasterMk cId="0" sldId="2147485087"/>
            <pc:sldLayoutMk cId="0" sldId="2147485095"/>
          </pc:sldLayoutMkLst>
        </pc:sldLayoutChg>
        <pc:sldLayoutChg chg="modSp mod">
          <pc:chgData name="Zhao Jin" userId="cd05a825-544c-438a-9ba1-08e63db50b47" providerId="ADAL" clId="{FE3EF20C-5498-8540-BD1F-C6A35EC39DCB}" dt="2023-12-29T06:19:10.617" v="140" actId="20577"/>
          <pc:sldLayoutMkLst>
            <pc:docMk/>
            <pc:sldMasterMk cId="0" sldId="2147485087"/>
            <pc:sldLayoutMk cId="0" sldId="2147485096"/>
          </pc:sldLayoutMkLst>
        </pc:sldLayoutChg>
        <pc:sldLayoutChg chg="modSp mod">
          <pc:chgData name="Zhao Jin" userId="cd05a825-544c-438a-9ba1-08e63db50b47" providerId="ADAL" clId="{FE3EF20C-5498-8540-BD1F-C6A35EC39DCB}" dt="2023-12-29T06:19:14.958" v="144" actId="20577"/>
          <pc:sldLayoutMkLst>
            <pc:docMk/>
            <pc:sldMasterMk cId="0" sldId="2147485087"/>
            <pc:sldLayoutMk cId="0" sldId="2147485097"/>
          </pc:sldLayoutMkLst>
        </pc:sldLayoutChg>
        <pc:sldLayoutChg chg="modSp mod">
          <pc:chgData name="Zhao Jin" userId="cd05a825-544c-438a-9ba1-08e63db50b47" providerId="ADAL" clId="{FE3EF20C-5498-8540-BD1F-C6A35EC39DCB}" dt="2023-12-29T06:19:18.851" v="146" actId="20577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FAC51691-9864-4924-AD67-19DF5C288A3F}"/>
    <pc:docChg chg="addSld modSld modMainMaster">
      <pc:chgData name="Zhao Jin" userId="cd05a825-544c-438a-9ba1-08e63db50b47" providerId="ADAL" clId="{FAC51691-9864-4924-AD67-19DF5C288A3F}" dt="2025-01-07T07:48:23.172" v="19" actId="20577"/>
      <pc:docMkLst>
        <pc:docMk/>
      </pc:docMkLst>
      <pc:sldChg chg="modSp">
        <pc:chgData name="Zhao Jin" userId="cd05a825-544c-438a-9ba1-08e63db50b47" providerId="ADAL" clId="{FAC51691-9864-4924-AD67-19DF5C288A3F}" dt="2025-01-07T07:38:56.018" v="1"/>
        <pc:sldMkLst>
          <pc:docMk/>
          <pc:sldMk cId="0" sldId="256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0" sldId="256"/>
            <ac:spMk id="12" creationId="{00000000-0000-0000-0000-000000000000}"/>
          </ac:spMkLst>
        </pc:spChg>
      </pc:sldChg>
      <pc:sldChg chg="modSp">
        <pc:chgData name="Zhao Jin" userId="cd05a825-544c-438a-9ba1-08e63db50b47" providerId="ADAL" clId="{FAC51691-9864-4924-AD67-19DF5C288A3F}" dt="2025-01-07T07:38:56.018" v="1"/>
        <pc:sldMkLst>
          <pc:docMk/>
          <pc:sldMk cId="0" sldId="337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0" sldId="337"/>
            <ac:spMk id="15366" creationId="{00000000-0000-0000-0000-000000000000}"/>
          </ac:spMkLst>
        </pc:spChg>
      </pc:sldChg>
      <pc:sldChg chg="modSp">
        <pc:chgData name="Zhao Jin" userId="cd05a825-544c-438a-9ba1-08e63db50b47" providerId="ADAL" clId="{FAC51691-9864-4924-AD67-19DF5C288A3F}" dt="2025-01-07T07:38:56.018" v="1"/>
        <pc:sldMkLst>
          <pc:docMk/>
          <pc:sldMk cId="0" sldId="451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0" sldId="451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2438607696" sldId="468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2438607696" sldId="468"/>
            <ac:spMk id="4" creationId="{FB8C895A-23AF-AA69-D3E7-2FD0975CF200}"/>
          </ac:spMkLst>
        </pc:spChg>
      </pc:sldChg>
      <pc:sldChg chg="modSp">
        <pc:chgData name="Zhao Jin" userId="cd05a825-544c-438a-9ba1-08e63db50b47" providerId="ADAL" clId="{FAC51691-9864-4924-AD67-19DF5C288A3F}" dt="2025-01-07T07:38:56.018" v="1"/>
        <pc:sldMkLst>
          <pc:docMk/>
          <pc:sldMk cId="3535187164" sldId="470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3535187164" sldId="470"/>
            <ac:spMk id="15366" creationId="{00000000-0000-0000-0000-000000000000}"/>
          </ac:spMkLst>
        </pc:spChg>
      </pc:sldChg>
      <pc:sldChg chg="modSp">
        <pc:chgData name="Zhao Jin" userId="cd05a825-544c-438a-9ba1-08e63db50b47" providerId="ADAL" clId="{FAC51691-9864-4924-AD67-19DF5C288A3F}" dt="2025-01-07T07:38:56.018" v="1"/>
        <pc:sldMkLst>
          <pc:docMk/>
          <pc:sldMk cId="3113268795" sldId="471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3113268795" sldId="471"/>
            <ac:spMk id="20485" creationId="{00000000-0000-0000-0000-000000000000}"/>
          </ac:spMkLst>
        </pc:spChg>
      </pc:sldChg>
      <pc:sldChg chg="modSp">
        <pc:chgData name="Zhao Jin" userId="cd05a825-544c-438a-9ba1-08e63db50b47" providerId="ADAL" clId="{FAC51691-9864-4924-AD67-19DF5C288A3F}" dt="2025-01-07T07:38:56.018" v="1"/>
        <pc:sldMkLst>
          <pc:docMk/>
          <pc:sldMk cId="3939762577" sldId="472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3939762577" sldId="472"/>
            <ac:spMk id="19460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3829974352" sldId="480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3829974352" sldId="480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1270744516" sldId="485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1270744516" sldId="485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1838378934" sldId="487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1838378934" sldId="487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2484638736" sldId="490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2484638736" sldId="490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1691474746" sldId="509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1691474746" sldId="509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4078683696" sldId="510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4078683696" sldId="510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3813801240" sldId="511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3813801240" sldId="511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3488318953" sldId="512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3488318953" sldId="512"/>
            <ac:spMk id="24582" creationId="{00000000-0000-0000-0000-000000000000}"/>
          </ac:spMkLst>
        </pc:spChg>
      </pc:sldChg>
      <pc:sldChg chg="modSp">
        <pc:chgData name="Zhao Jin" userId="cd05a825-544c-438a-9ba1-08e63db50b47" providerId="ADAL" clId="{FAC51691-9864-4924-AD67-19DF5C288A3F}" dt="2025-01-07T07:38:56.018" v="1"/>
        <pc:sldMkLst>
          <pc:docMk/>
          <pc:sldMk cId="770650790" sldId="513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770650790" sldId="513"/>
            <ac:spMk id="19460" creationId="{00000000-0000-0000-0000-000000000000}"/>
          </ac:spMkLst>
        </pc:spChg>
      </pc:sldChg>
      <pc:sldChg chg="modSp">
        <pc:chgData name="Zhao Jin" userId="cd05a825-544c-438a-9ba1-08e63db50b47" providerId="ADAL" clId="{FAC51691-9864-4924-AD67-19DF5C288A3F}" dt="2025-01-07T07:38:56.018" v="1"/>
        <pc:sldMkLst>
          <pc:docMk/>
          <pc:sldMk cId="1591571833" sldId="514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1591571833" sldId="514"/>
            <ac:spMk id="24582" creationId="{00000000-0000-0000-0000-000000000000}"/>
          </ac:spMkLst>
        </pc:spChg>
      </pc:sldChg>
      <pc:sldChg chg="add">
        <pc:chgData name="Zhao Jin" userId="cd05a825-544c-438a-9ba1-08e63db50b47" providerId="ADAL" clId="{FAC51691-9864-4924-AD67-19DF5C288A3F}" dt="2024-12-27T08:36:44.811" v="0"/>
        <pc:sldMkLst>
          <pc:docMk/>
          <pc:sldMk cId="0" sldId="515"/>
        </pc:sldMkLst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2204138150" sldId="516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2204138150" sldId="516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1351603163" sldId="517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1351603163" sldId="517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2419956056" sldId="518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2419956056" sldId="518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1387026955" sldId="519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1387026955" sldId="519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3145887231" sldId="520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3145887231" sldId="520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1903328497" sldId="521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1903328497" sldId="521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1644745578" sldId="522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1644745578" sldId="522"/>
            <ac:spMk id="24582" creationId="{00000000-0000-0000-0000-000000000000}"/>
          </ac:spMkLst>
        </pc:spChg>
      </pc:sldChg>
      <pc:sldChg chg="modSp add">
        <pc:chgData name="Zhao Jin" userId="cd05a825-544c-438a-9ba1-08e63db50b47" providerId="ADAL" clId="{FAC51691-9864-4924-AD67-19DF5C288A3F}" dt="2025-01-07T07:38:56.018" v="1"/>
        <pc:sldMkLst>
          <pc:docMk/>
          <pc:sldMk cId="1152417392" sldId="523"/>
        </pc:sld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1152417392" sldId="523"/>
            <ac:spMk id="24582" creationId="{00000000-0000-0000-0000-000000000000}"/>
          </ac:spMkLst>
        </pc:spChg>
      </pc:sldChg>
      <pc:sldChg chg="modSp add mod">
        <pc:chgData name="Zhao Jin" userId="cd05a825-544c-438a-9ba1-08e63db50b47" providerId="ADAL" clId="{FAC51691-9864-4924-AD67-19DF5C288A3F}" dt="2025-01-07T07:48:23.172" v="19" actId="20577"/>
        <pc:sldMkLst>
          <pc:docMk/>
          <pc:sldMk cId="39845570" sldId="524"/>
        </pc:sldMkLst>
        <pc:spChg chg="mod">
          <ac:chgData name="Zhao Jin" userId="cd05a825-544c-438a-9ba1-08e63db50b47" providerId="ADAL" clId="{FAC51691-9864-4924-AD67-19DF5C288A3F}" dt="2025-01-07T07:48:23.172" v="19" actId="20577"/>
          <ac:spMkLst>
            <pc:docMk/>
            <pc:sldMk cId="39845570" sldId="524"/>
            <ac:spMk id="13" creationId="{00000000-0000-0000-0000-000000000000}"/>
          </ac:spMkLst>
        </pc:spChg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k cId="39845570" sldId="524"/>
            <ac:spMk id="24582" creationId="{00000000-0000-0000-0000-000000000000}"/>
          </ac:spMkLst>
        </pc:spChg>
      </pc:sldChg>
      <pc:sldMasterChg chg="modSp modSldLayout">
        <pc:chgData name="Zhao Jin" userId="cd05a825-544c-438a-9ba1-08e63db50b47" providerId="ADAL" clId="{FAC51691-9864-4924-AD67-19DF5C288A3F}" dt="2025-01-07T07:38:56.018" v="1"/>
        <pc:sldMasterMkLst>
          <pc:docMk/>
          <pc:sldMasterMk cId="0" sldId="2147485087"/>
        </pc:sldMasterMkLst>
        <pc:spChg chg="mod">
          <ac:chgData name="Zhao Jin" userId="cd05a825-544c-438a-9ba1-08e63db50b47" providerId="ADAL" clId="{FAC51691-9864-4924-AD67-19DF5C288A3F}" dt="2025-01-07T07:38:56.018" v="1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FAC51691-9864-4924-AD67-19DF5C288A3F}" dt="2025-01-07T07:38:56.018" v="1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FAC51691-9864-4924-AD67-19DF5C288A3F}" dt="2025-01-07T07:38:56.018" v="1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3600" dirty="0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3600" dirty="0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3600" dirty="0"/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5B691C2F-F09A-4BF1-98F8-E622C04813F4}" type="presOf" srcId="{D459C53D-C842-4379-B987-E4C10069BCDB}" destId="{2B2AA75F-9619-46A2-A649-4845E114DAD3}" srcOrd="0" destOrd="0" presId="urn:microsoft.com/office/officeart/2005/8/layout/cycle1"/>
    <dgm:cxn modelId="{3DFE1868-F02C-4B13-9849-7A122281CBEF}" type="presOf" srcId="{97371F4E-EFCC-4489-9D4F-A04749EEC3C7}" destId="{C6F4ECA5-8E55-49A7-A124-2FE27845719F}" srcOrd="0" destOrd="0" presId="urn:microsoft.com/office/officeart/2005/8/layout/cycle1"/>
    <dgm:cxn modelId="{8D70B86B-2547-4F3D-87CA-A8CF59C60AE6}" type="presOf" srcId="{B3C1612D-F49E-46F5-96F5-811B17CA5296}" destId="{CA33C156-38C2-47B4-B412-AC0AD426ECA9}" srcOrd="0" destOrd="0" presId="urn:microsoft.com/office/officeart/2005/8/layout/cycle1"/>
    <dgm:cxn modelId="{A4792A78-1EC2-424B-8EC2-A7612ED7AF1C}" type="presOf" srcId="{F6C2D785-60EF-4587-AFCF-1F8354AF04F3}" destId="{1DA5407C-2ABA-4D53-A6E4-65C1E42F44ED}" srcOrd="0" destOrd="0" presId="urn:microsoft.com/office/officeart/2005/8/layout/cycle1"/>
    <dgm:cxn modelId="{F1240A7E-DED7-44D5-BA86-D17EA2CC1C4D}" type="presOf" srcId="{410C827A-8B8F-4BD2-9371-0AF8EB9697F0}" destId="{52CF257E-0E6F-48A7-B73F-3BF9D7D3B8C9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F66D82C3-560B-468A-AE7D-223F0F573514}" type="presOf" srcId="{58AB6B1C-C21F-4364-ACA8-705E866302CC}" destId="{5ACE39B1-DEE8-4A45-A385-F29C53872361}" srcOrd="0" destOrd="0" presId="urn:microsoft.com/office/officeart/2005/8/layout/cycle1"/>
    <dgm:cxn modelId="{E42864D7-E41D-4C60-9EAC-61CA70C65A26}" type="presOf" srcId="{2949E5D0-E3AE-440C-84E0-4D335FE357A3}" destId="{DAD424E8-6E6A-4FDA-B3E6-483CA922E066}" srcOrd="0" destOrd="0" presId="urn:microsoft.com/office/officeart/2005/8/layout/cycle1"/>
    <dgm:cxn modelId="{2D210F4E-A39C-4908-947D-E7CBAC45DFA5}" type="presParOf" srcId="{C6F4ECA5-8E55-49A7-A124-2FE27845719F}" destId="{D26C634C-629D-4161-88AF-27FCE15AF6B7}" srcOrd="0" destOrd="0" presId="urn:microsoft.com/office/officeart/2005/8/layout/cycle1"/>
    <dgm:cxn modelId="{A819A0C2-92E7-44EC-9219-3C9040AA086B}" type="presParOf" srcId="{C6F4ECA5-8E55-49A7-A124-2FE27845719F}" destId="{DAD424E8-6E6A-4FDA-B3E6-483CA922E066}" srcOrd="1" destOrd="0" presId="urn:microsoft.com/office/officeart/2005/8/layout/cycle1"/>
    <dgm:cxn modelId="{840E912A-E872-4305-9E4B-9F179B938C6D}" type="presParOf" srcId="{C6F4ECA5-8E55-49A7-A124-2FE27845719F}" destId="{5ACE39B1-DEE8-4A45-A385-F29C53872361}" srcOrd="2" destOrd="0" presId="urn:microsoft.com/office/officeart/2005/8/layout/cycle1"/>
    <dgm:cxn modelId="{AC4BFEFE-8285-4384-9583-612122BCA5F5}" type="presParOf" srcId="{C6F4ECA5-8E55-49A7-A124-2FE27845719F}" destId="{76FA96CB-7B53-4B64-9D50-6A84EDF8069E}" srcOrd="3" destOrd="0" presId="urn:microsoft.com/office/officeart/2005/8/layout/cycle1"/>
    <dgm:cxn modelId="{47968616-7E63-473E-B604-6AC423CD6168}" type="presParOf" srcId="{C6F4ECA5-8E55-49A7-A124-2FE27845719F}" destId="{2B2AA75F-9619-46A2-A649-4845E114DAD3}" srcOrd="4" destOrd="0" presId="urn:microsoft.com/office/officeart/2005/8/layout/cycle1"/>
    <dgm:cxn modelId="{05875CAC-3DF2-4E20-8B75-3AEAB50FBDA6}" type="presParOf" srcId="{C6F4ECA5-8E55-49A7-A124-2FE27845719F}" destId="{1DA5407C-2ABA-4D53-A6E4-65C1E42F44ED}" srcOrd="5" destOrd="0" presId="urn:microsoft.com/office/officeart/2005/8/layout/cycle1"/>
    <dgm:cxn modelId="{D4A95FCF-B019-4F27-93F5-5E3EF4679716}" type="presParOf" srcId="{C6F4ECA5-8E55-49A7-A124-2FE27845719F}" destId="{7647305E-982E-4611-88D4-4B010B25F2E9}" srcOrd="6" destOrd="0" presId="urn:microsoft.com/office/officeart/2005/8/layout/cycle1"/>
    <dgm:cxn modelId="{182037DB-9949-4E12-8B9E-ED68D9CBA89C}" type="presParOf" srcId="{C6F4ECA5-8E55-49A7-A124-2FE27845719F}" destId="{CA33C156-38C2-47B4-B412-AC0AD426ECA9}" srcOrd="7" destOrd="0" presId="urn:microsoft.com/office/officeart/2005/8/layout/cycle1"/>
    <dgm:cxn modelId="{6E42B38F-27E6-4265-93E6-A919DA93709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AE2DC-4AD6-4632-8B7B-A99BD935111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678DF82B-3013-4ED0-AE9B-07308AE99E74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Input</a:t>
          </a:r>
        </a:p>
      </dgm:t>
    </dgm:pt>
    <dgm:pt modelId="{E3F32CB1-D3E8-4394-93EA-A65B26920DBF}" type="parTrans" cxnId="{5E0254C7-33D6-4380-8D44-C2A69C793C04}">
      <dgm:prSet/>
      <dgm:spPr/>
      <dgm:t>
        <a:bodyPr/>
        <a:lstStyle/>
        <a:p>
          <a:endParaRPr lang="en-US"/>
        </a:p>
      </dgm:t>
    </dgm:pt>
    <dgm:pt modelId="{1C338F7B-630D-48D8-9A0E-FCC2A732CED0}" type="sibTrans" cxnId="{5E0254C7-33D6-4380-8D44-C2A69C793C04}">
      <dgm:prSet/>
      <dgm:spPr/>
      <dgm:t>
        <a:bodyPr/>
        <a:lstStyle/>
        <a:p>
          <a:endParaRPr lang="en-US"/>
        </a:p>
      </dgm:t>
    </dgm:pt>
    <dgm:pt modelId="{DA495598-DC50-4CC1-9E53-18BD10CB0381}">
      <dgm:prSet phldrT="[Text]" custT="1"/>
      <dgm:spPr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</dgm:spPr>
      <dgm:t>
        <a:bodyPr/>
        <a:lstStyle/>
        <a:p>
          <a:r>
            <a:rPr lang="en-US" sz="4400"/>
            <a:t>Algorithm</a:t>
          </a:r>
        </a:p>
      </dgm:t>
    </dgm:pt>
    <dgm:pt modelId="{9F466FB3-003E-498F-A701-E1AE6C44DC3C}" type="parTrans" cxnId="{054941CB-1A91-4124-9827-0D25F00FA6B2}">
      <dgm:prSet/>
      <dgm:spPr/>
      <dgm:t>
        <a:bodyPr/>
        <a:lstStyle/>
        <a:p>
          <a:endParaRPr lang="en-US"/>
        </a:p>
      </dgm:t>
    </dgm:pt>
    <dgm:pt modelId="{16FDF3D9-0EAA-4949-959A-97648299E372}" type="sibTrans" cxnId="{054941CB-1A91-4124-9827-0D25F00FA6B2}">
      <dgm:prSet/>
      <dgm:spPr/>
      <dgm:t>
        <a:bodyPr/>
        <a:lstStyle/>
        <a:p>
          <a:endParaRPr lang="en-US"/>
        </a:p>
      </dgm:t>
    </dgm:pt>
    <dgm:pt modelId="{D09C6804-6BD0-4B66-B45D-A69511A0E53D}">
      <dgm:prSet phldrT="[Text]" custT="1"/>
      <dgm:spPr/>
      <dgm:t>
        <a:bodyPr/>
        <a:lstStyle/>
        <a:p>
          <a:r>
            <a:rPr lang="en-US" sz="2800">
              <a:solidFill>
                <a:schemeClr val="tx1"/>
              </a:solidFill>
            </a:rPr>
            <a:t>Output</a:t>
          </a:r>
        </a:p>
      </dgm:t>
    </dgm:pt>
    <dgm:pt modelId="{E2DA8806-B557-433B-817A-F5A7802A0D5C}" type="parTrans" cxnId="{F234D021-7C7B-4495-8294-6D851F6F4B51}">
      <dgm:prSet/>
      <dgm:spPr/>
      <dgm:t>
        <a:bodyPr/>
        <a:lstStyle/>
        <a:p>
          <a:endParaRPr lang="en-US"/>
        </a:p>
      </dgm:t>
    </dgm:pt>
    <dgm:pt modelId="{3A6D7443-29C7-4E8C-AADA-992D722ECAA4}" type="sibTrans" cxnId="{F234D021-7C7B-4495-8294-6D851F6F4B51}">
      <dgm:prSet/>
      <dgm:spPr/>
      <dgm:t>
        <a:bodyPr/>
        <a:lstStyle/>
        <a:p>
          <a:endParaRPr lang="en-US"/>
        </a:p>
      </dgm:t>
    </dgm:pt>
    <dgm:pt modelId="{9CD8F3EC-378F-4715-9107-72129F0EEB39}" type="pres">
      <dgm:prSet presAssocID="{886AE2DC-4AD6-4632-8B7B-A99BD9351117}" presName="Name0" presStyleCnt="0">
        <dgm:presLayoutVars>
          <dgm:dir/>
          <dgm:resizeHandles val="exact"/>
        </dgm:presLayoutVars>
      </dgm:prSet>
      <dgm:spPr/>
    </dgm:pt>
    <dgm:pt modelId="{880A0866-5154-4C68-A45D-186EE855478E}" type="pres">
      <dgm:prSet presAssocID="{678DF82B-3013-4ED0-AE9B-07308AE99E74}" presName="node" presStyleLbl="node1" presStyleIdx="0" presStyleCnt="3" custScaleY="75095">
        <dgm:presLayoutVars>
          <dgm:bulletEnabled val="1"/>
        </dgm:presLayoutVars>
      </dgm:prSet>
      <dgm:spPr/>
    </dgm:pt>
    <dgm:pt modelId="{E8CC020E-CD91-458F-9BF9-3433F11E18F3}" type="pres">
      <dgm:prSet presAssocID="{1C338F7B-630D-48D8-9A0E-FCC2A732CED0}" presName="sibTrans" presStyleLbl="sibTrans2D1" presStyleIdx="0" presStyleCnt="2"/>
      <dgm:spPr/>
    </dgm:pt>
    <dgm:pt modelId="{50D99AA5-90DF-4E39-972C-5F891E069BBC}" type="pres">
      <dgm:prSet presAssocID="{1C338F7B-630D-48D8-9A0E-FCC2A732CED0}" presName="connectorText" presStyleLbl="sibTrans2D1" presStyleIdx="0" presStyleCnt="2"/>
      <dgm:spPr/>
    </dgm:pt>
    <dgm:pt modelId="{51B8BEA2-1550-44BF-BDD5-7005C1268954}" type="pres">
      <dgm:prSet presAssocID="{DA495598-DC50-4CC1-9E53-18BD10CB0381}" presName="node" presStyleLbl="node1" presStyleIdx="1" presStyleCnt="3" custScaleX="185698" custScaleY="169392">
        <dgm:presLayoutVars>
          <dgm:bulletEnabled val="1"/>
        </dgm:presLayoutVars>
      </dgm:prSet>
      <dgm:spPr/>
    </dgm:pt>
    <dgm:pt modelId="{790CF22A-B1A7-4BDD-8886-36FC662D6039}" type="pres">
      <dgm:prSet presAssocID="{16FDF3D9-0EAA-4949-959A-97648299E372}" presName="sibTrans" presStyleLbl="sibTrans2D1" presStyleIdx="1" presStyleCnt="2"/>
      <dgm:spPr/>
    </dgm:pt>
    <dgm:pt modelId="{F22CA3F0-AFE5-4A94-ACB4-9E3B4A1C03AC}" type="pres">
      <dgm:prSet presAssocID="{16FDF3D9-0EAA-4949-959A-97648299E372}" presName="connectorText" presStyleLbl="sibTrans2D1" presStyleIdx="1" presStyleCnt="2"/>
      <dgm:spPr/>
    </dgm:pt>
    <dgm:pt modelId="{75DF54B4-1471-4F80-9E47-FB8482D0B6D3}" type="pres">
      <dgm:prSet presAssocID="{D09C6804-6BD0-4B66-B45D-A69511A0E53D}" presName="node" presStyleLbl="node1" presStyleIdx="2" presStyleCnt="3" custScaleY="75095">
        <dgm:presLayoutVars>
          <dgm:bulletEnabled val="1"/>
        </dgm:presLayoutVars>
      </dgm:prSet>
      <dgm:spPr/>
    </dgm:pt>
  </dgm:ptLst>
  <dgm:cxnLst>
    <dgm:cxn modelId="{AEB5EB1C-3F3C-4DCC-B186-6CAF1B4305A8}" type="presOf" srcId="{16FDF3D9-0EAA-4949-959A-97648299E372}" destId="{790CF22A-B1A7-4BDD-8886-36FC662D6039}" srcOrd="0" destOrd="0" presId="urn:microsoft.com/office/officeart/2005/8/layout/process1"/>
    <dgm:cxn modelId="{F234D021-7C7B-4495-8294-6D851F6F4B51}" srcId="{886AE2DC-4AD6-4632-8B7B-A99BD9351117}" destId="{D09C6804-6BD0-4B66-B45D-A69511A0E53D}" srcOrd="2" destOrd="0" parTransId="{E2DA8806-B557-433B-817A-F5A7802A0D5C}" sibTransId="{3A6D7443-29C7-4E8C-AADA-992D722ECAA4}"/>
    <dgm:cxn modelId="{FC0A5B34-B8E5-4A2F-93B3-696B6720DDD3}" type="presOf" srcId="{678DF82B-3013-4ED0-AE9B-07308AE99E74}" destId="{880A0866-5154-4C68-A45D-186EE855478E}" srcOrd="0" destOrd="0" presId="urn:microsoft.com/office/officeart/2005/8/layout/process1"/>
    <dgm:cxn modelId="{9467598A-C70C-4400-A5E3-DD8493BE8E73}" type="presOf" srcId="{16FDF3D9-0EAA-4949-959A-97648299E372}" destId="{F22CA3F0-AFE5-4A94-ACB4-9E3B4A1C03AC}" srcOrd="1" destOrd="0" presId="urn:microsoft.com/office/officeart/2005/8/layout/process1"/>
    <dgm:cxn modelId="{0AE7208C-D229-413A-9D32-546683EE966E}" type="presOf" srcId="{DA495598-DC50-4CC1-9E53-18BD10CB0381}" destId="{51B8BEA2-1550-44BF-BDD5-7005C1268954}" srcOrd="0" destOrd="0" presId="urn:microsoft.com/office/officeart/2005/8/layout/process1"/>
    <dgm:cxn modelId="{549CF693-1A26-4377-8F0F-0A0D67EC6F78}" type="presOf" srcId="{D09C6804-6BD0-4B66-B45D-A69511A0E53D}" destId="{75DF54B4-1471-4F80-9E47-FB8482D0B6D3}" srcOrd="0" destOrd="0" presId="urn:microsoft.com/office/officeart/2005/8/layout/process1"/>
    <dgm:cxn modelId="{9A326B9D-2A9B-4929-BBE3-153145C9A6C9}" type="presOf" srcId="{1C338F7B-630D-48D8-9A0E-FCC2A732CED0}" destId="{50D99AA5-90DF-4E39-972C-5F891E069BBC}" srcOrd="1" destOrd="0" presId="urn:microsoft.com/office/officeart/2005/8/layout/process1"/>
    <dgm:cxn modelId="{92B1DFAA-5679-4219-91F0-7D05D580A11B}" type="presOf" srcId="{886AE2DC-4AD6-4632-8B7B-A99BD9351117}" destId="{9CD8F3EC-378F-4715-9107-72129F0EEB39}" srcOrd="0" destOrd="0" presId="urn:microsoft.com/office/officeart/2005/8/layout/process1"/>
    <dgm:cxn modelId="{5E0254C7-33D6-4380-8D44-C2A69C793C04}" srcId="{886AE2DC-4AD6-4632-8B7B-A99BD9351117}" destId="{678DF82B-3013-4ED0-AE9B-07308AE99E74}" srcOrd="0" destOrd="0" parTransId="{E3F32CB1-D3E8-4394-93EA-A65B26920DBF}" sibTransId="{1C338F7B-630D-48D8-9A0E-FCC2A732CED0}"/>
    <dgm:cxn modelId="{054941CB-1A91-4124-9827-0D25F00FA6B2}" srcId="{886AE2DC-4AD6-4632-8B7B-A99BD9351117}" destId="{DA495598-DC50-4CC1-9E53-18BD10CB0381}" srcOrd="1" destOrd="0" parTransId="{9F466FB3-003E-498F-A701-E1AE6C44DC3C}" sibTransId="{16FDF3D9-0EAA-4949-959A-97648299E372}"/>
    <dgm:cxn modelId="{0D2479CC-C369-4D3B-9151-2D5EFA085D09}" type="presOf" srcId="{1C338F7B-630D-48D8-9A0E-FCC2A732CED0}" destId="{E8CC020E-CD91-458F-9BF9-3433F11E18F3}" srcOrd="0" destOrd="0" presId="urn:microsoft.com/office/officeart/2005/8/layout/process1"/>
    <dgm:cxn modelId="{E59C074E-7E7C-4EF1-B522-04AF1A235349}" type="presParOf" srcId="{9CD8F3EC-378F-4715-9107-72129F0EEB39}" destId="{880A0866-5154-4C68-A45D-186EE855478E}" srcOrd="0" destOrd="0" presId="urn:microsoft.com/office/officeart/2005/8/layout/process1"/>
    <dgm:cxn modelId="{22C90C57-9EC1-4FCC-BD23-D034CE2DED3D}" type="presParOf" srcId="{9CD8F3EC-378F-4715-9107-72129F0EEB39}" destId="{E8CC020E-CD91-458F-9BF9-3433F11E18F3}" srcOrd="1" destOrd="0" presId="urn:microsoft.com/office/officeart/2005/8/layout/process1"/>
    <dgm:cxn modelId="{C902E2B2-CBD8-4992-9C80-56F41F2E09B9}" type="presParOf" srcId="{E8CC020E-CD91-458F-9BF9-3433F11E18F3}" destId="{50D99AA5-90DF-4E39-972C-5F891E069BBC}" srcOrd="0" destOrd="0" presId="urn:microsoft.com/office/officeart/2005/8/layout/process1"/>
    <dgm:cxn modelId="{79E5DFC1-CD29-4FDC-B87E-75353C83DB86}" type="presParOf" srcId="{9CD8F3EC-378F-4715-9107-72129F0EEB39}" destId="{51B8BEA2-1550-44BF-BDD5-7005C1268954}" srcOrd="2" destOrd="0" presId="urn:microsoft.com/office/officeart/2005/8/layout/process1"/>
    <dgm:cxn modelId="{99CF51F3-F677-4BB8-B1BF-FDDE9BB09230}" type="presParOf" srcId="{9CD8F3EC-378F-4715-9107-72129F0EEB39}" destId="{790CF22A-B1A7-4BDD-8886-36FC662D6039}" srcOrd="3" destOrd="0" presId="urn:microsoft.com/office/officeart/2005/8/layout/process1"/>
    <dgm:cxn modelId="{650981F6-BFDD-4793-AF41-C320927F4DB5}" type="presParOf" srcId="{790CF22A-B1A7-4BDD-8886-36FC662D6039}" destId="{F22CA3F0-AFE5-4A94-ACB4-9E3B4A1C03AC}" srcOrd="0" destOrd="0" presId="urn:microsoft.com/office/officeart/2005/8/layout/process1"/>
    <dgm:cxn modelId="{CFF91E67-1EC7-4CA6-83DB-9964324C2869}" type="presParOf" srcId="{9CD8F3EC-378F-4715-9107-72129F0EEB39}" destId="{75DF54B4-1471-4F80-9E47-FB8482D0B6D3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3264167" y="308071"/>
          <a:ext cx="2076170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Compile</a:t>
          </a:r>
        </a:p>
      </dsp:txBody>
      <dsp:txXfrm>
        <a:off x="3264167" y="308071"/>
        <a:ext cx="2076170" cy="1483816"/>
      </dsp:txXfrm>
    </dsp:sp>
    <dsp:sp modelId="{5ACE39B1-DEE8-4A45-A385-F29C53872361}">
      <dsp:nvSpPr>
        <dsp:cNvPr id="0" name=""/>
        <dsp:cNvSpPr/>
      </dsp:nvSpPr>
      <dsp:spPr>
        <a:xfrm>
          <a:off x="1284648" y="-120336"/>
          <a:ext cx="3505931" cy="3505931"/>
        </a:xfrm>
        <a:prstGeom prst="circularArrow">
          <a:avLst>
            <a:gd name="adj1" fmla="val 8253"/>
            <a:gd name="adj2" fmla="val 576503"/>
            <a:gd name="adj3" fmla="val 2525431"/>
            <a:gd name="adj4" fmla="val 38111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1886405" y="2453183"/>
          <a:ext cx="2043408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Execute</a:t>
          </a:r>
        </a:p>
      </dsp:txBody>
      <dsp:txXfrm>
        <a:off x="1886405" y="2453183"/>
        <a:ext cx="2043408" cy="1483816"/>
      </dsp:txXfrm>
    </dsp:sp>
    <dsp:sp modelId="{1DA5407C-2ABA-4D53-A6E4-65C1E42F44ED}">
      <dsp:nvSpPr>
        <dsp:cNvPr id="0" name=""/>
        <dsp:cNvSpPr/>
      </dsp:nvSpPr>
      <dsp:spPr>
        <a:xfrm>
          <a:off x="1146991" y="3605"/>
          <a:ext cx="3505931" cy="3505931"/>
        </a:xfrm>
        <a:prstGeom prst="circularArrow">
          <a:avLst>
            <a:gd name="adj1" fmla="val 8253"/>
            <a:gd name="adj2" fmla="val 576503"/>
            <a:gd name="adj3" fmla="val 10178290"/>
            <a:gd name="adj4" fmla="val 8085389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911351" y="291683"/>
          <a:ext cx="1483816" cy="1483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Edit</a:t>
          </a:r>
        </a:p>
      </dsp:txBody>
      <dsp:txXfrm>
        <a:off x="911351" y="291683"/>
        <a:ext cx="1483816" cy="1483816"/>
      </dsp:txXfrm>
    </dsp:sp>
    <dsp:sp modelId="{52CF257E-0E6F-48A7-B73F-3BF9D7D3B8C9}">
      <dsp:nvSpPr>
        <dsp:cNvPr id="0" name=""/>
        <dsp:cNvSpPr/>
      </dsp:nvSpPr>
      <dsp:spPr>
        <a:xfrm>
          <a:off x="1314850" y="-75050"/>
          <a:ext cx="3505931" cy="3505931"/>
        </a:xfrm>
        <a:prstGeom prst="circularArrow">
          <a:avLst>
            <a:gd name="adj1" fmla="val 8253"/>
            <a:gd name="adj2" fmla="val 576503"/>
            <a:gd name="adj3" fmla="val 16697378"/>
            <a:gd name="adj4" fmla="val 14528541"/>
            <a:gd name="adj5" fmla="val 9628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0A0866-5154-4C68-A45D-186EE855478E}">
      <dsp:nvSpPr>
        <dsp:cNvPr id="0" name=""/>
        <dsp:cNvSpPr/>
      </dsp:nvSpPr>
      <dsp:spPr>
        <a:xfrm>
          <a:off x="5934" y="779222"/>
          <a:ext cx="1600620" cy="56525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Input</a:t>
          </a:r>
        </a:p>
      </dsp:txBody>
      <dsp:txXfrm>
        <a:off x="22490" y="795778"/>
        <a:ext cx="1567508" cy="532140"/>
      </dsp:txXfrm>
    </dsp:sp>
    <dsp:sp modelId="{E8CC020E-CD91-458F-9BF9-3433F11E18F3}">
      <dsp:nvSpPr>
        <dsp:cNvPr id="0" name=""/>
        <dsp:cNvSpPr/>
      </dsp:nvSpPr>
      <dsp:spPr>
        <a:xfrm>
          <a:off x="1766617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1766617" y="942762"/>
        <a:ext cx="237532" cy="238171"/>
      </dsp:txXfrm>
    </dsp:sp>
    <dsp:sp modelId="{51B8BEA2-1550-44BF-BDD5-7005C1268954}">
      <dsp:nvSpPr>
        <dsp:cNvPr id="0" name=""/>
        <dsp:cNvSpPr/>
      </dsp:nvSpPr>
      <dsp:spPr>
        <a:xfrm>
          <a:off x="2246803" y="237685"/>
          <a:ext cx="2972320" cy="1648326"/>
        </a:xfrm>
        <a:prstGeom prst="roundRect">
          <a:avLst>
            <a:gd name="adj" fmla="val 10000"/>
          </a:avLst>
        </a:prstGeom>
        <a:gradFill rotWithShape="0">
          <a:gsLst>
            <a:gs pos="0">
              <a:srgbClr val="FF0000"/>
            </a:gs>
            <a:gs pos="50000">
              <a:srgbClr val="FF6600"/>
            </a:gs>
            <a:gs pos="100000">
              <a:srgbClr val="FF9966"/>
            </a:gs>
          </a:gsLst>
          <a:lin ang="2700000" scaled="1"/>
        </a:gra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Algorithm</a:t>
          </a:r>
        </a:p>
      </dsp:txBody>
      <dsp:txXfrm>
        <a:off x="2295081" y="285963"/>
        <a:ext cx="2875764" cy="1551770"/>
      </dsp:txXfrm>
    </dsp:sp>
    <dsp:sp modelId="{790CF22A-B1A7-4BDD-8886-36FC662D6039}">
      <dsp:nvSpPr>
        <dsp:cNvPr id="0" name=""/>
        <dsp:cNvSpPr/>
      </dsp:nvSpPr>
      <dsp:spPr>
        <a:xfrm>
          <a:off x="5379185" y="863371"/>
          <a:ext cx="339331" cy="39695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379185" y="942762"/>
        <a:ext cx="237532" cy="238171"/>
      </dsp:txXfrm>
    </dsp:sp>
    <dsp:sp modelId="{75DF54B4-1471-4F80-9E47-FB8482D0B6D3}">
      <dsp:nvSpPr>
        <dsp:cNvPr id="0" name=""/>
        <dsp:cNvSpPr/>
      </dsp:nvSpPr>
      <dsp:spPr>
        <a:xfrm>
          <a:off x="5859371" y="696479"/>
          <a:ext cx="1600620" cy="7307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solidFill>
                <a:schemeClr val="tx1"/>
              </a:solidFill>
            </a:rPr>
            <a:t>Output</a:t>
          </a:r>
        </a:p>
      </dsp:txBody>
      <dsp:txXfrm>
        <a:off x="5880774" y="717882"/>
        <a:ext cx="1557814" cy="6879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1/13/2025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860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92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23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395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3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327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181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9592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73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4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0189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51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97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34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1398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6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0246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662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327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4734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64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2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19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49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82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62025" y="739775"/>
            <a:ext cx="4937125" cy="370363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Unit1 -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Algorithm" TargetMode="Externa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UNIT 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What is a Program?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DCFF137-7C4B-37F1-64C2-F1E95AB74D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4C0FBF3-A7BF-14F2-2983-C49D65F05C7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Unit 2: Computational Problems and Algorithms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4495800"/>
          </a:xfrm>
        </p:spPr>
        <p:txBody>
          <a:bodyPr/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Computational Problems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Algorithm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Flowchart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Variables</a:t>
            </a:r>
          </a:p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sz="2800" dirty="0"/>
              <a:t>Correctness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/>
              <a:t>Unit2</a:t>
            </a:r>
            <a:r>
              <a:rPr sz="1200"/>
              <a:t> </a:t>
            </a:r>
            <a:r>
              <a:rPr sz="1200" dirty="0"/>
              <a:t>- </a:t>
            </a:r>
            <a:fld id="{F7EC234A-9094-4BB8-9EA4-75ECDA8A365B}" type="slidenum">
              <a:rPr sz="1200" smtClean="0"/>
              <a:pPr>
                <a:defRPr/>
              </a:pPr>
              <a:t>10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C895A-23AF-AA69-D3E7-2FD0975CF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11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Problems that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have </a:t>
            </a:r>
            <a:r>
              <a:rPr lang="en-US" sz="2800" dirty="0">
                <a:solidFill>
                  <a:srgbClr val="0000FF"/>
                </a:solidFill>
              </a:rPr>
              <a:t>well-defined</a:t>
            </a:r>
            <a:r>
              <a:rPr lang="en-US" sz="2800" dirty="0"/>
              <a:t> </a:t>
            </a:r>
            <a:r>
              <a:rPr lang="en-US" sz="2800" dirty="0">
                <a:solidFill>
                  <a:srgbClr val="0000FF"/>
                </a:solidFill>
              </a:rPr>
              <a:t>inputs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00FF"/>
                </a:solidFill>
              </a:rPr>
              <a:t>outputs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0000FF"/>
                </a:solidFill>
              </a:rPr>
              <a:t>constraints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can be solved </a:t>
            </a:r>
            <a:r>
              <a:rPr lang="en-US" sz="2800" dirty="0">
                <a:solidFill>
                  <a:srgbClr val="0000FF"/>
                </a:solidFill>
              </a:rPr>
              <a:t>step-by-step</a:t>
            </a:r>
            <a:r>
              <a:rPr lang="en-US" sz="2800" dirty="0"/>
              <a:t> by a</a:t>
            </a:r>
            <a:r>
              <a:rPr lang="en-US" sz="2800" dirty="0">
                <a:solidFill>
                  <a:srgbClr val="0000FF"/>
                </a:solidFill>
              </a:rPr>
              <a:t> computer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147474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12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(Decision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Is a given integer (e.g., 137) a prime number?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inputs, outputs, and constraints?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Is there a step-by-step method to solve it using a computer?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68369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13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(Decision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Is there a route from Point A to </a:t>
            </a:r>
            <a:r>
              <a:rPr lang="en-US" sz="2800">
                <a:solidFill>
                  <a:srgbClr val="0000FF"/>
                </a:solidFill>
              </a:rPr>
              <a:t>Point B?</a:t>
            </a:r>
            <a:endParaRPr lang="en-US" sz="2800" dirty="0">
              <a:solidFill>
                <a:srgbClr val="0000FF"/>
              </a:solidFill>
            </a:endParaRP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are the inputs, outputs and constraints?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Is there a step-by-step method to solve it using a computer?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5BFB9E-38F4-4C22-EC67-DC353007C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150" y="4351663"/>
            <a:ext cx="2599250" cy="190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12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14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(Search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Find a route from Point A to Point B.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(Counting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How many different routes are there from Point A to Point B?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 (Optimization problem)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Find the shortest route from Point A to Point B.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3189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Non-Computational Problems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15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Examples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What is the meaning of life?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Do I look good in this outfit?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What is the answer to the Ultimate Question of Life, the Universe, and Everything?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1381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2841134" y="445546"/>
            <a:ext cx="5595851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Problem Solving Process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16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grpSp>
        <p:nvGrpSpPr>
          <p:cNvPr id="25" name="[Group 28]"/>
          <p:cNvGrpSpPr/>
          <p:nvPr/>
        </p:nvGrpSpPr>
        <p:grpSpPr>
          <a:xfrm>
            <a:off x="2895600" y="1377278"/>
            <a:ext cx="3854488" cy="4406263"/>
            <a:chOff x="2895600" y="1377278"/>
            <a:chExt cx="3854488" cy="4406263"/>
          </a:xfrm>
        </p:grpSpPr>
        <p:sp>
          <p:nvSpPr>
            <p:cNvPr id="26" name="TextBox 25"/>
            <p:cNvSpPr txBox="1"/>
            <p:nvPr/>
          </p:nvSpPr>
          <p:spPr bwMode="auto">
            <a:xfrm>
              <a:off x="2903851" y="1377278"/>
              <a:ext cx="2768009" cy="523220"/>
            </a:xfrm>
            <a:prstGeom prst="rect">
              <a:avLst/>
            </a:prstGeom>
            <a:gradFill flip="none" rotWithShape="1">
              <a:gsLst>
                <a:gs pos="0">
                  <a:srgbClr val="9900CC">
                    <a:shade val="30000"/>
                    <a:satMod val="115000"/>
                  </a:srgbClr>
                </a:gs>
                <a:gs pos="50000">
                  <a:srgbClr val="CC00FF"/>
                </a:gs>
                <a:gs pos="100000">
                  <a:srgbClr val="CC66FF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Analysis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2895600" y="2656034"/>
              <a:ext cx="2784511" cy="523220"/>
            </a:xfrm>
            <a:prstGeom prst="rect">
              <a:avLst/>
            </a:prstGeom>
            <a:gradFill flip="none" rotWithShape="1">
              <a:gsLst>
                <a:gs pos="0">
                  <a:srgbClr val="006600"/>
                </a:gs>
                <a:gs pos="50000">
                  <a:srgbClr val="00CC00"/>
                </a:gs>
                <a:gs pos="100000">
                  <a:srgbClr val="92D050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Design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 bwMode="auto">
            <a:xfrm>
              <a:off x="2918632" y="3963128"/>
              <a:ext cx="2738446" cy="523220"/>
            </a:xfrm>
            <a:prstGeom prst="rect">
              <a:avLst/>
            </a:prstGeom>
            <a:gradFill>
              <a:gsLst>
                <a:gs pos="0">
                  <a:srgbClr val="000099"/>
                </a:gs>
                <a:gs pos="50000">
                  <a:srgbClr val="3333FF"/>
                </a:gs>
                <a:gs pos="100000">
                  <a:srgbClr val="99CCFF"/>
                </a:gs>
              </a:gsLst>
              <a:lin ang="2700000" scaled="1"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Implementation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 bwMode="auto">
            <a:xfrm>
              <a:off x="2904300" y="5260321"/>
              <a:ext cx="2767111" cy="523220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50000">
                  <a:srgbClr val="FF6600"/>
                </a:gs>
                <a:gs pos="100000">
                  <a:srgbClr val="FF9966"/>
                </a:gs>
              </a:gsLst>
              <a:lin ang="2700000" scaled="1"/>
              <a:tileRect/>
            </a:gra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2800" dirty="0">
                  <a:solidFill>
                    <a:srgbClr val="FFFFFF"/>
                  </a:solidFill>
                </a:rPr>
                <a:t>Testing</a:t>
              </a:r>
              <a:endParaRPr lang="en-SG" sz="2800" dirty="0">
                <a:solidFill>
                  <a:srgbClr val="FFFFFF"/>
                </a:solidFill>
              </a:endParaRPr>
            </a:p>
          </p:txBody>
        </p:sp>
        <p:cxnSp>
          <p:nvCxnSpPr>
            <p:cNvPr id="30" name="Straight Arrow Connector 12"/>
            <p:cNvCxnSpPr>
              <a:cxnSpLocks noChangeShapeType="1"/>
              <a:stCxn id="26" idx="2"/>
              <a:endCxn id="27" idx="0"/>
            </p:cNvCxnSpPr>
            <p:nvPr/>
          </p:nvCxnSpPr>
          <p:spPr bwMode="auto">
            <a:xfrm>
              <a:off x="4287856" y="1900498"/>
              <a:ext cx="0" cy="755536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1" name="Straight Arrow Connector 14"/>
            <p:cNvCxnSpPr>
              <a:cxnSpLocks noChangeShapeType="1"/>
              <a:stCxn id="27" idx="2"/>
              <a:endCxn id="28" idx="0"/>
            </p:cNvCxnSpPr>
            <p:nvPr/>
          </p:nvCxnSpPr>
          <p:spPr bwMode="auto">
            <a:xfrm flipH="1">
              <a:off x="4287855" y="3179254"/>
              <a:ext cx="1" cy="783874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2" name="Straight Arrow Connector 15"/>
            <p:cNvCxnSpPr>
              <a:cxnSpLocks noChangeShapeType="1"/>
              <a:stCxn id="28" idx="2"/>
              <a:endCxn id="29" idx="0"/>
            </p:cNvCxnSpPr>
            <p:nvPr/>
          </p:nvCxnSpPr>
          <p:spPr bwMode="auto">
            <a:xfrm>
              <a:off x="4287855" y="4486348"/>
              <a:ext cx="1" cy="773973"/>
            </a:xfrm>
            <a:prstGeom prst="straightConnector1">
              <a:avLst/>
            </a:prstGeom>
            <a:noFill/>
            <a:ln w="38100" cap="sq" algn="ctr">
              <a:solidFill>
                <a:srgbClr val="660066"/>
              </a:solidFill>
              <a:round/>
              <a:headEnd type="triangle" w="lg" len="med"/>
              <a:tailEnd type="triangle" w="lg" len="med"/>
            </a:ln>
          </p:spPr>
        </p:cxnSp>
        <p:cxnSp>
          <p:nvCxnSpPr>
            <p:cNvPr id="33" name="Straight Connector 26"/>
            <p:cNvCxnSpPr>
              <a:cxnSpLocks noChangeShapeType="1"/>
            </p:cNvCxnSpPr>
            <p:nvPr/>
          </p:nvCxnSpPr>
          <p:spPr bwMode="auto">
            <a:xfrm>
              <a:off x="5662710" y="4202706"/>
              <a:ext cx="593714" cy="22032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4" name="Straight Connector 29"/>
            <p:cNvCxnSpPr>
              <a:cxnSpLocks noChangeShapeType="1"/>
            </p:cNvCxnSpPr>
            <p:nvPr/>
          </p:nvCxnSpPr>
          <p:spPr bwMode="auto">
            <a:xfrm flipV="1">
              <a:off x="6256424" y="1821677"/>
              <a:ext cx="0" cy="2403061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5" name="Straight Connector 31"/>
            <p:cNvCxnSpPr>
              <a:cxnSpLocks noChangeShapeType="1"/>
            </p:cNvCxnSpPr>
            <p:nvPr/>
          </p:nvCxnSpPr>
          <p:spPr bwMode="auto">
            <a:xfrm flipH="1">
              <a:off x="5747828" y="1821677"/>
              <a:ext cx="508596" cy="0"/>
            </a:xfrm>
            <a:prstGeom prst="line">
              <a:avLst/>
            </a:prstGeom>
            <a:noFill/>
            <a:ln w="38100" cap="sq" algn="ctr">
              <a:solidFill>
                <a:schemeClr val="tx1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6" name="Straight Connector 35"/>
            <p:cNvCxnSpPr>
              <a:cxnSpLocks noChangeShapeType="1"/>
            </p:cNvCxnSpPr>
            <p:nvPr/>
          </p:nvCxnSpPr>
          <p:spPr bwMode="auto">
            <a:xfrm>
              <a:off x="5747828" y="5615139"/>
              <a:ext cx="748649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7" name="Straight Connector 37"/>
            <p:cNvCxnSpPr>
              <a:cxnSpLocks noChangeShapeType="1"/>
            </p:cNvCxnSpPr>
            <p:nvPr/>
          </p:nvCxnSpPr>
          <p:spPr bwMode="auto">
            <a:xfrm flipV="1">
              <a:off x="6496477" y="1586719"/>
              <a:ext cx="0" cy="4028421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38" name="Straight Connector 41"/>
            <p:cNvCxnSpPr>
              <a:cxnSpLocks noChangeShapeType="1"/>
            </p:cNvCxnSpPr>
            <p:nvPr/>
          </p:nvCxnSpPr>
          <p:spPr bwMode="auto">
            <a:xfrm flipH="1">
              <a:off x="5734096" y="1586719"/>
              <a:ext cx="762381" cy="0"/>
            </a:xfrm>
            <a:prstGeom prst="line">
              <a:avLst/>
            </a:prstGeom>
            <a:noFill/>
            <a:ln w="38100" cap="sq" algn="ctr">
              <a:solidFill>
                <a:srgbClr val="006600"/>
              </a:solidFill>
              <a:round/>
              <a:headEnd type="none" w="lg" len="med"/>
              <a:tailEnd type="triangle" w="lg" len="med"/>
            </a:ln>
          </p:spPr>
        </p:cxnSp>
        <p:cxnSp>
          <p:nvCxnSpPr>
            <p:cNvPr id="39" name="Straight Connector 48"/>
            <p:cNvCxnSpPr>
              <a:cxnSpLocks noChangeShapeType="1"/>
            </p:cNvCxnSpPr>
            <p:nvPr/>
          </p:nvCxnSpPr>
          <p:spPr bwMode="auto">
            <a:xfrm>
              <a:off x="5734096" y="5404614"/>
              <a:ext cx="1008546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0" name="Straight Connector 50"/>
            <p:cNvCxnSpPr>
              <a:cxnSpLocks noChangeShapeType="1"/>
            </p:cNvCxnSpPr>
            <p:nvPr/>
          </p:nvCxnSpPr>
          <p:spPr bwMode="auto">
            <a:xfrm flipV="1">
              <a:off x="6742642" y="2930525"/>
              <a:ext cx="7446" cy="2474089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sm" len="sm"/>
              <a:tailEnd type="none" w="sm" len="sm"/>
            </a:ln>
          </p:spPr>
        </p:cxnSp>
        <p:cxnSp>
          <p:nvCxnSpPr>
            <p:cNvPr id="41" name="Straight Connector 52"/>
            <p:cNvCxnSpPr>
              <a:cxnSpLocks noChangeShapeType="1"/>
            </p:cNvCxnSpPr>
            <p:nvPr/>
          </p:nvCxnSpPr>
          <p:spPr bwMode="auto">
            <a:xfrm flipH="1">
              <a:off x="5762761" y="2930525"/>
              <a:ext cx="987327" cy="0"/>
            </a:xfrm>
            <a:prstGeom prst="line">
              <a:avLst/>
            </a:prstGeom>
            <a:noFill/>
            <a:ln w="38100" cap="sq" algn="ctr">
              <a:solidFill>
                <a:srgbClr val="800000"/>
              </a:solidFill>
              <a:round/>
              <a:headEnd type="none" w="lg" len="med"/>
              <a:tailEnd type="triangle" w="lg" len="med"/>
            </a:ln>
          </p:spPr>
        </p:cxnSp>
      </p:grpSp>
      <p:sp>
        <p:nvSpPr>
          <p:cNvPr id="45" name="[TextBox 28]"/>
          <p:cNvSpPr txBox="1">
            <a:spLocks noChangeArrowheads="1"/>
          </p:cNvSpPr>
          <p:nvPr/>
        </p:nvSpPr>
        <p:spPr bwMode="auto">
          <a:xfrm>
            <a:off x="6854825" y="2265362"/>
            <a:ext cx="2060575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200" i="1">
                <a:solidFill>
                  <a:srgbClr val="C00000"/>
                </a:solidFill>
                <a:latin typeface="+mn-lt"/>
                <a:cs typeface="Andalus" pitchFamily="18" charset="-78"/>
              </a:rPr>
              <a:t>Iterative process</a:t>
            </a:r>
            <a:endParaRPr lang="en-US" sz="3200" i="1" dirty="0">
              <a:solidFill>
                <a:srgbClr val="C00000"/>
              </a:solidFill>
              <a:latin typeface="+mn-lt"/>
              <a:cs typeface="Andalus" pitchFamily="18" charset="-78"/>
            </a:endParaRPr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631334" y="459474"/>
            <a:ext cx="2981538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GB" sz="3600" dirty="0">
                <a:solidFill>
                  <a:srgbClr val="0000FF"/>
                </a:solidFill>
              </a:rPr>
              <a:t>Algorithmic</a:t>
            </a:r>
          </a:p>
        </p:txBody>
      </p:sp>
      <p:sp>
        <p:nvSpPr>
          <p:cNvPr id="42" name="[TextBox 24]"/>
          <p:cNvSpPr txBox="1">
            <a:spLocks noChangeArrowheads="1"/>
          </p:cNvSpPr>
          <p:nvPr/>
        </p:nvSpPr>
        <p:spPr bwMode="auto">
          <a:xfrm>
            <a:off x="577683" y="1110064"/>
            <a:ext cx="22098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Determine problem features</a:t>
            </a:r>
          </a:p>
        </p:txBody>
      </p:sp>
      <p:sp>
        <p:nvSpPr>
          <p:cNvPr id="44" name="[TextBox 25]"/>
          <p:cNvSpPr txBox="1">
            <a:spLocks noChangeArrowheads="1"/>
          </p:cNvSpPr>
          <p:nvPr/>
        </p:nvSpPr>
        <p:spPr bwMode="auto">
          <a:xfrm>
            <a:off x="612608" y="2562225"/>
            <a:ext cx="21399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8000"/>
                </a:solidFill>
                <a:latin typeface="Calibri" pitchFamily="34" charset="0"/>
              </a:rPr>
              <a:t>Write algorithm</a:t>
            </a:r>
          </a:p>
        </p:txBody>
      </p:sp>
      <p:sp>
        <p:nvSpPr>
          <p:cNvPr id="46" name="[TextBox 26]"/>
          <p:cNvSpPr txBox="1">
            <a:spLocks noChangeArrowheads="1"/>
          </p:cNvSpPr>
          <p:nvPr/>
        </p:nvSpPr>
        <p:spPr bwMode="auto">
          <a:xfrm>
            <a:off x="830776" y="3758480"/>
            <a:ext cx="1703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latin typeface="Calibri" pitchFamily="34" charset="0"/>
              </a:rPr>
              <a:t>Produce code</a:t>
            </a:r>
          </a:p>
        </p:txBody>
      </p:sp>
      <p:sp>
        <p:nvSpPr>
          <p:cNvPr id="47" name="[TextBox 27]"/>
          <p:cNvSpPr txBox="1">
            <a:spLocks noChangeArrowheads="1"/>
          </p:cNvSpPr>
          <p:nvPr/>
        </p:nvSpPr>
        <p:spPr bwMode="auto">
          <a:xfrm>
            <a:off x="414965" y="4922887"/>
            <a:ext cx="253523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i="1" dirty="0">
                <a:solidFill>
                  <a:srgbClr val="006600"/>
                </a:solidFill>
                <a:latin typeface="Calibri" pitchFamily="34" charset="0"/>
              </a:rPr>
              <a:t>Check for correctness and efficiency</a:t>
            </a:r>
          </a:p>
        </p:txBody>
      </p:sp>
      <p:sp>
        <p:nvSpPr>
          <p:cNvPr id="2" name="Oval 1"/>
          <p:cNvSpPr/>
          <p:nvPr/>
        </p:nvSpPr>
        <p:spPr>
          <a:xfrm>
            <a:off x="830776" y="2456597"/>
            <a:ext cx="1816890" cy="1144332"/>
          </a:xfrm>
          <a:prstGeom prst="ellipse">
            <a:avLst/>
          </a:prstGeom>
          <a:noFill/>
          <a:ln>
            <a:solidFill>
              <a:srgbClr val="00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Line Callout 2 2"/>
          <p:cNvSpPr/>
          <p:nvPr/>
        </p:nvSpPr>
        <p:spPr>
          <a:xfrm>
            <a:off x="7151427" y="3963128"/>
            <a:ext cx="1763973" cy="909398"/>
          </a:xfrm>
          <a:prstGeom prst="borderCallout2">
            <a:avLst>
              <a:gd name="adj1" fmla="val 18750"/>
              <a:gd name="adj2" fmla="val 178"/>
              <a:gd name="adj3" fmla="val 18750"/>
              <a:gd name="adj4" fmla="val -12798"/>
              <a:gd name="adj5" fmla="val -76594"/>
              <a:gd name="adj6" fmla="val -258187"/>
            </a:avLst>
          </a:prstGeom>
          <a:solidFill>
            <a:srgbClr val="FFFF99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What is an </a:t>
            </a:r>
            <a:r>
              <a:rPr lang="en-US" sz="2400" dirty="0">
                <a:solidFill>
                  <a:srgbClr val="C00000"/>
                </a:solidFill>
              </a:rPr>
              <a:t>algorithm</a:t>
            </a:r>
            <a:r>
              <a:rPr lang="en-US" sz="2400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27074451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17</a:t>
            </a:fld>
            <a:endParaRPr/>
          </a:p>
        </p:txBody>
      </p:sp>
      <p:sp>
        <p:nvSpPr>
          <p:cNvPr id="10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/>
              <a:t>An </a:t>
            </a:r>
            <a:r>
              <a:rPr lang="en-US" sz="2800" b="1">
                <a:solidFill>
                  <a:srgbClr val="0000FF"/>
                </a:solidFill>
              </a:rPr>
              <a:t>algorithm</a:t>
            </a:r>
            <a:r>
              <a:rPr lang="en-US" sz="2800"/>
              <a:t> is a well-defined computational procedure consisting of </a:t>
            </a:r>
            <a:r>
              <a:rPr lang="en-US" sz="2800" i="1">
                <a:solidFill>
                  <a:srgbClr val="0000FF"/>
                </a:solidFill>
              </a:rPr>
              <a:t>a set of instructions</a:t>
            </a:r>
            <a:r>
              <a:rPr lang="en-US" sz="2800"/>
              <a:t>, that takes some value or set of values as </a:t>
            </a:r>
            <a:r>
              <a:rPr lang="en-US" sz="2800" i="1">
                <a:solidFill>
                  <a:srgbClr val="0000FF"/>
                </a:solidFill>
              </a:rPr>
              <a:t>input</a:t>
            </a:r>
            <a:r>
              <a:rPr lang="en-US" sz="2800"/>
              <a:t>, and produces some value or set of values as </a:t>
            </a:r>
            <a:r>
              <a:rPr lang="en-US" sz="2800" i="1">
                <a:solidFill>
                  <a:srgbClr val="0000FF"/>
                </a:solidFill>
              </a:rPr>
              <a:t>output</a:t>
            </a:r>
            <a:r>
              <a:rPr lang="en-US" sz="2800" i="1"/>
              <a:t>.</a:t>
            </a:r>
            <a:endParaRPr lang="en-US" sz="2400">
              <a:cs typeface="Courier New" pitchFamily="49" charset="0"/>
            </a:endParaRP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graphicFrame>
        <p:nvGraphicFramePr>
          <p:cNvPr id="2" name="Diagram 1"/>
          <p:cNvGraphicFramePr/>
          <p:nvPr/>
        </p:nvGraphicFramePr>
        <p:xfrm>
          <a:off x="952226" y="3340669"/>
          <a:ext cx="7465927" cy="21236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36759" y="5728783"/>
            <a:ext cx="623776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‘Algorithm’ stems from ‘</a:t>
            </a:r>
            <a:r>
              <a:rPr lang="en-US" sz="1600" dirty="0" err="1"/>
              <a:t>Algoritmi</a:t>
            </a:r>
            <a:r>
              <a:rPr lang="en-US" sz="1600" dirty="0"/>
              <a:t>’, the Latin form of al-</a:t>
            </a:r>
            <a:r>
              <a:rPr lang="en-US" sz="1600" dirty="0" err="1"/>
              <a:t>Khwārizmī</a:t>
            </a:r>
            <a:r>
              <a:rPr lang="en-US" sz="1600" dirty="0"/>
              <a:t>, a Persian mathematician, astronomer and geographer.</a:t>
            </a:r>
            <a:endParaRPr lang="en-US" dirty="0"/>
          </a:p>
          <a:p>
            <a:r>
              <a:rPr lang="en-US" sz="1400" dirty="0"/>
              <a:t>Source: </a:t>
            </a:r>
            <a:r>
              <a:rPr lang="en-US" sz="1400" dirty="0">
                <a:hlinkClick r:id="rId8"/>
              </a:rPr>
              <a:t>http://en.wikipedia.org/wiki/Algorithm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997435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18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are the inputs, outputs and constraints?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Inputs: </a:t>
            </a:r>
            <a:r>
              <a:rPr lang="en-US" altLang="en-US" sz="2400" dirty="0">
                <a:latin typeface="+mj-lt"/>
                <a:ea typeface="Roboto"/>
                <a:cs typeface="Courier New" panose="02070309020205020404" pitchFamily="49" charset="0"/>
              </a:rPr>
              <a:t>a number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k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= the size of the list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a list of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</a:rPr>
              <a:t>k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 numbers 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 = 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⟨l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,...,l</a:t>
            </a:r>
            <a:r>
              <a:rPr lang="en-US" altLang="en-US" sz="24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k−1</a:t>
            </a: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⟩</a:t>
            </a:r>
            <a:endParaRPr lang="en-US" altLang="en-US" sz="2400" b="1" dirty="0">
              <a:solidFill>
                <a:srgbClr val="000000"/>
              </a:solidFill>
              <a:latin typeface="+mj-lt"/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Outputs: a number 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00"/>
                </a:solidFill>
                <a:latin typeface="+mj-lt"/>
                <a:ea typeface="Roboto"/>
              </a:rPr>
              <a:t>Constraints: 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m ∈ L and m ≥ l</a:t>
            </a:r>
            <a:r>
              <a:rPr lang="en-US" altLang="en-US" sz="2400" b="1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 for all </a:t>
            </a:r>
            <a:r>
              <a:rPr lang="en-US" altLang="en-US" sz="2400" b="1" dirty="0" err="1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i</a:t>
            </a:r>
            <a:r>
              <a:rPr lang="en-US" altLang="en-US" sz="2400" b="1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.</a:t>
            </a:r>
          </a:p>
          <a:p>
            <a:pPr lvl="0" eaLnBrk="0" hangingPunct="0"/>
            <a:endParaRPr lang="en-US" sz="2400" dirty="0">
              <a:latin typeface="+mj-lt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2B2BEA-886C-8911-FAFD-58628ACD912F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51603163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19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(rough)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Scan through the list and keep track of the maximum</a:t>
            </a:r>
            <a:endParaRPr lang="en-US" altLang="en-US" sz="2400" b="1" dirty="0"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dirty="0">
              <a:solidFill>
                <a:srgbClr val="000000"/>
              </a:solidFill>
              <a:latin typeface="Arial" panose="020B0604020202020204" pitchFamily="34" charset="0"/>
              <a:ea typeface="Roboto"/>
            </a:endParaRPr>
          </a:p>
          <a:p>
            <a:pPr lvl="0" eaLnBrk="0" hangingPunct="0"/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0F3FDA-8381-3DE1-0695-BE466FF37AE1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1995605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/>
              <a:t>Unit1 - </a:t>
            </a:r>
            <a:fld id="{F7EC234A-9094-4BB8-9EA4-75ECDA8A365B}" type="slidenum">
              <a:rPr lang="en-US" sz="1200" b="0" smtClean="0"/>
              <a:pPr>
                <a:defRPr/>
              </a:pPr>
              <a:t>2</a:t>
            </a:fld>
            <a:endParaRPr lang="en-US" sz="1200" b="0" dirty="0"/>
          </a:p>
        </p:txBody>
      </p:sp>
      <p:sp>
        <p:nvSpPr>
          <p:cNvPr id="11" name="Rectangle 10"/>
          <p:cNvSpPr/>
          <p:nvPr/>
        </p:nvSpPr>
        <p:spPr>
          <a:xfrm>
            <a:off x="5700854" y="3716398"/>
            <a:ext cx="1967206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Software</a:t>
            </a:r>
          </a:p>
        </p:txBody>
      </p:sp>
      <p:pic>
        <p:nvPicPr>
          <p:cNvPr id="12" name="Picture 15" descr="lg-desktop-computer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706265"/>
            <a:ext cx="3758588" cy="2798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6" name="Group 45"/>
          <p:cNvGrpSpPr/>
          <p:nvPr/>
        </p:nvGrpSpPr>
        <p:grpSpPr>
          <a:xfrm>
            <a:off x="738092" y="3937677"/>
            <a:ext cx="2974592" cy="997576"/>
            <a:chOff x="738092" y="4055450"/>
            <a:chExt cx="2974592" cy="997576"/>
          </a:xfrm>
        </p:grpSpPr>
        <p:cxnSp>
          <p:nvCxnSpPr>
            <p:cNvPr id="14" name="Straight Arrow Connector 20"/>
            <p:cNvCxnSpPr>
              <a:cxnSpLocks noChangeShapeType="1"/>
            </p:cNvCxnSpPr>
            <p:nvPr/>
          </p:nvCxnSpPr>
          <p:spPr bwMode="auto">
            <a:xfrm flipV="1">
              <a:off x="1872870" y="4055450"/>
              <a:ext cx="486291" cy="49451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15" name="Straight Arrow Connector 24"/>
            <p:cNvCxnSpPr>
              <a:cxnSpLocks noChangeShapeType="1"/>
            </p:cNvCxnSpPr>
            <p:nvPr/>
          </p:nvCxnSpPr>
          <p:spPr bwMode="auto">
            <a:xfrm flipV="1">
              <a:off x="2126255" y="4065224"/>
              <a:ext cx="1586429" cy="572878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6" name="TextBox 27"/>
            <p:cNvSpPr txBox="1">
              <a:spLocks noChangeArrowheads="1"/>
            </p:cNvSpPr>
            <p:nvPr/>
          </p:nvSpPr>
          <p:spPr bwMode="auto">
            <a:xfrm>
              <a:off x="738092" y="4529806"/>
              <a:ext cx="1377147" cy="52322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Keyboard and mouse </a:t>
              </a:r>
              <a:r>
                <a:rPr lang="en-US" sz="1400" b="1" dirty="0">
                  <a:solidFill>
                    <a:srgbClr val="800000"/>
                  </a:solidFill>
                </a:rPr>
                <a:t>(input)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20950" y="1799164"/>
            <a:ext cx="1332428" cy="1024567"/>
            <a:chOff x="220950" y="1916937"/>
            <a:chExt cx="1332428" cy="1024567"/>
          </a:xfrm>
        </p:grpSpPr>
        <p:cxnSp>
          <p:nvCxnSpPr>
            <p:cNvPr id="18" name="Straight Arrow Connector 18"/>
            <p:cNvCxnSpPr>
              <a:cxnSpLocks noChangeShapeType="1"/>
            </p:cNvCxnSpPr>
            <p:nvPr/>
          </p:nvCxnSpPr>
          <p:spPr bwMode="auto">
            <a:xfrm>
              <a:off x="848299" y="2258459"/>
              <a:ext cx="705079" cy="396606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19" name="TextBox 19"/>
            <p:cNvSpPr txBox="1">
              <a:spLocks noChangeArrowheads="1"/>
            </p:cNvSpPr>
            <p:nvPr/>
          </p:nvSpPr>
          <p:spPr bwMode="auto">
            <a:xfrm>
              <a:off x="220950" y="1916937"/>
              <a:ext cx="902770" cy="9541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solidFill>
                    <a:srgbClr val="800000"/>
                  </a:solidFill>
                </a:rPr>
                <a:t>Monitor and speaker </a:t>
              </a:r>
              <a:r>
                <a:rPr lang="en-US" sz="1400" b="1" dirty="0">
                  <a:solidFill>
                    <a:srgbClr val="800000"/>
                  </a:solidFill>
                </a:rPr>
                <a:t>(output)</a:t>
              </a:r>
              <a:endParaRPr lang="en-SG" sz="1400" b="1" dirty="0">
                <a:solidFill>
                  <a:srgbClr val="800000"/>
                </a:solidFill>
              </a:endParaRPr>
            </a:p>
          </p:txBody>
        </p:sp>
        <p:cxnSp>
          <p:nvCxnSpPr>
            <p:cNvPr id="20" name="Straight Arrow Connector 29"/>
            <p:cNvCxnSpPr>
              <a:cxnSpLocks noChangeShapeType="1"/>
            </p:cNvCxnSpPr>
            <p:nvPr/>
          </p:nvCxnSpPr>
          <p:spPr bwMode="auto">
            <a:xfrm>
              <a:off x="991518" y="2555913"/>
              <a:ext cx="275422" cy="385591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</p:grpSp>
      <p:grpSp>
        <p:nvGrpSpPr>
          <p:cNvPr id="44" name="Group 43"/>
          <p:cNvGrpSpPr/>
          <p:nvPr/>
        </p:nvGrpSpPr>
        <p:grpSpPr>
          <a:xfrm>
            <a:off x="4387756" y="1747632"/>
            <a:ext cx="2882899" cy="923330"/>
            <a:chOff x="4387756" y="1747632"/>
            <a:chExt cx="2882899" cy="923330"/>
          </a:xfrm>
        </p:grpSpPr>
        <p:cxnSp>
          <p:nvCxnSpPr>
            <p:cNvPr id="22" name="Straight Arrow Connector 33"/>
            <p:cNvCxnSpPr>
              <a:cxnSpLocks noChangeShapeType="1"/>
            </p:cNvCxnSpPr>
            <p:nvPr/>
          </p:nvCxnSpPr>
          <p:spPr bwMode="auto">
            <a:xfrm flipH="1">
              <a:off x="4387756" y="2247442"/>
              <a:ext cx="757121" cy="195264"/>
            </a:xfrm>
            <a:prstGeom prst="straightConnector1">
              <a:avLst/>
            </a:prstGeom>
            <a:noFill/>
            <a:ln w="19050" cap="sq" algn="ctr">
              <a:solidFill>
                <a:srgbClr val="800000"/>
              </a:solidFill>
              <a:round/>
              <a:headEnd type="none" w="sm" len="sm"/>
              <a:tailEnd type="arrow" w="med" len="med"/>
            </a:ln>
          </p:spPr>
        </p:cxnSp>
        <p:sp>
          <p:nvSpPr>
            <p:cNvPr id="23" name="TextBox 41"/>
            <p:cNvSpPr txBox="1">
              <a:spLocks noChangeArrowheads="1"/>
            </p:cNvSpPr>
            <p:nvPr/>
          </p:nvSpPr>
          <p:spPr bwMode="auto">
            <a:xfrm>
              <a:off x="5154096" y="1747632"/>
              <a:ext cx="2116559" cy="923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800000"/>
                  </a:solidFill>
                </a:rPr>
                <a:t>Houses </a:t>
              </a:r>
              <a:r>
                <a:rPr lang="en-US" b="1" dirty="0">
                  <a:solidFill>
                    <a:srgbClr val="800000"/>
                  </a:solidFill>
                </a:rPr>
                <a:t>CPU</a:t>
              </a:r>
              <a:r>
                <a:rPr lang="en-US" dirty="0">
                  <a:solidFill>
                    <a:srgbClr val="800000"/>
                  </a:solidFill>
                </a:rPr>
                <a:t>, </a:t>
              </a:r>
              <a:r>
                <a:rPr lang="en-US" b="1" dirty="0">
                  <a:solidFill>
                    <a:srgbClr val="800000"/>
                  </a:solidFill>
                </a:rPr>
                <a:t>memory</a:t>
              </a:r>
              <a:r>
                <a:rPr lang="en-US" dirty="0">
                  <a:solidFill>
                    <a:srgbClr val="800000"/>
                  </a:solidFill>
                </a:rPr>
                <a:t>, </a:t>
              </a:r>
              <a:br>
                <a:rPr lang="en-US" dirty="0">
                  <a:solidFill>
                    <a:srgbClr val="800000"/>
                  </a:solidFill>
                </a:rPr>
              </a:br>
              <a:r>
                <a:rPr lang="en-US" dirty="0">
                  <a:solidFill>
                    <a:srgbClr val="800000"/>
                  </a:solidFill>
                </a:rPr>
                <a:t>hard disk, etc.</a:t>
              </a:r>
              <a:endParaRPr lang="en-SG" dirty="0">
                <a:solidFill>
                  <a:srgbClr val="800000"/>
                </a:solidFill>
              </a:endParaRPr>
            </a:p>
          </p:txBody>
        </p:sp>
      </p:grpSp>
      <p:cxnSp>
        <p:nvCxnSpPr>
          <p:cNvPr id="38" name="Straight Connector 37"/>
          <p:cNvCxnSpPr/>
          <p:nvPr/>
        </p:nvCxnSpPr>
        <p:spPr bwMode="auto">
          <a:xfrm flipV="1">
            <a:off x="418641" y="1824038"/>
            <a:ext cx="8516039" cy="4069987"/>
          </a:xfrm>
          <a:prstGeom prst="line">
            <a:avLst/>
          </a:prstGeom>
          <a:solidFill>
            <a:schemeClr val="accent1"/>
          </a:solidFill>
          <a:ln w="28575" cap="sq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1452428" y="1275852"/>
            <a:ext cx="2105063" cy="584775"/>
          </a:xfrm>
          <a:prstGeom prst="rect">
            <a:avLst/>
          </a:prstGeom>
          <a:solidFill>
            <a:srgbClr val="FFC000"/>
          </a:solidFill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32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Hardware</a:t>
            </a:r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6111" y="4520329"/>
            <a:ext cx="1136693" cy="11366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798" y="4569511"/>
            <a:ext cx="1719833" cy="11170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334" y="4553228"/>
            <a:ext cx="1181725" cy="115218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20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(detailed)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Record the maximum (m) so far with 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m = l</a:t>
            </a:r>
            <a:r>
              <a:rPr lang="en-US" altLang="en-US" sz="2400" baseline="-25000" dirty="0">
                <a:solidFill>
                  <a:srgbClr val="000000"/>
                </a:solidFill>
                <a:ea typeface="Roboto"/>
              </a:rPr>
              <a:t>0</a:t>
            </a:r>
            <a:r>
              <a:rPr lang="en-US" altLang="en-US" sz="2400" dirty="0">
                <a:solidFill>
                  <a:srgbClr val="000000"/>
                </a:solidFill>
                <a:ea typeface="Roboto"/>
              </a:rPr>
              <a:t> initially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latin typeface="Arial" panose="020B0604020202020204" pitchFamily="34" charset="0"/>
                <a:ea typeface="Roboto"/>
              </a:rPr>
              <a:t>Record the index (</a:t>
            </a:r>
            <a:r>
              <a:rPr lang="en-US" altLang="en-US" sz="24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Roboto"/>
              </a:rPr>
              <a:t>) of the number being considered with </a:t>
            </a:r>
            <a:r>
              <a:rPr lang="en-US" altLang="en-US" sz="24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latin typeface="Arial" panose="020B0604020202020204" pitchFamily="34" charset="0"/>
                <a:ea typeface="Roboto"/>
              </a:rPr>
              <a:t> = 1 initially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b="1" baseline="-25000" dirty="0">
              <a:solidFill>
                <a:srgbClr val="000000"/>
              </a:solidFill>
              <a:ea typeface="Roboto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altLang="en-US" sz="2400" dirty="0">
              <a:solidFill>
                <a:srgbClr val="0000FF"/>
              </a:solidFill>
              <a:latin typeface="Arial" panose="020B0604020202020204" pitchFamily="34" charset="0"/>
              <a:ea typeface="Roboto"/>
            </a:endParaRPr>
          </a:p>
          <a:p>
            <a:pPr lvl="0" eaLnBrk="0" hangingPunct="0"/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6F223B-2A7F-5CED-2FCC-2D80EA17D086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70269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Example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21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7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Problem: </a:t>
            </a:r>
            <a:r>
              <a:rPr lang="en-US" sz="2800" dirty="0">
                <a:solidFill>
                  <a:srgbClr val="0000FF"/>
                </a:solidFill>
              </a:rPr>
              <a:t>Find the maximum among a list of numbers.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input: </a:t>
            </a:r>
            <a:r>
              <a:rPr lang="en-US" sz="2800" dirty="0">
                <a:solidFill>
                  <a:srgbClr val="0000FF"/>
                </a:solidFill>
              </a:rPr>
              <a:t>6</a:t>
            </a:r>
            <a:r>
              <a:rPr lang="en-US" sz="2800" dirty="0"/>
              <a:t>, {</a:t>
            </a:r>
            <a:r>
              <a:rPr lang="en-US" sz="2800" dirty="0">
                <a:solidFill>
                  <a:srgbClr val="0000FF"/>
                </a:solidFill>
              </a:rPr>
              <a:t>5, 9, 8, 1, 3, 2</a:t>
            </a:r>
            <a:r>
              <a:rPr lang="en-US" sz="2800" dirty="0"/>
              <a:t>}</a:t>
            </a: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Sample output: </a:t>
            </a:r>
            <a:r>
              <a:rPr lang="en-US" sz="2800" dirty="0">
                <a:solidFill>
                  <a:srgbClr val="0000FF"/>
                </a:solidFill>
              </a:rPr>
              <a:t>9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>
              <a:solidFill>
                <a:srgbClr val="0000FF"/>
              </a:solidFill>
            </a:endParaRP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What is the (detailed) algorithm?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4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Keep going as long as 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there are more numbers (i.e., </a:t>
            </a:r>
            <a:r>
              <a:rPr lang="en-US" altLang="en-US" sz="2400" dirty="0" err="1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4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does not equal k)</a:t>
            </a:r>
            <a:endParaRPr lang="en-US" altLang="en-US" sz="2400" baseline="-25000" dirty="0">
              <a:solidFill>
                <a:srgbClr val="000000"/>
              </a:solidFill>
              <a:latin typeface="Arial" panose="020B0604020202020204" pitchFamily="34" charset="0"/>
              <a:ea typeface="Roboto"/>
            </a:endParaRP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if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 m &lt; 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, </a:t>
            </a:r>
            <a:r>
              <a:rPr lang="en-US" altLang="en-US" sz="2000" dirty="0">
                <a:solidFill>
                  <a:srgbClr val="0000FF"/>
                </a:solidFill>
                <a:latin typeface="Arial" panose="020B0604020202020204" pitchFamily="34" charset="0"/>
                <a:ea typeface="Roboto"/>
              </a:rPr>
              <a:t>then 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update m with the value of </a:t>
            </a:r>
            <a:r>
              <a:rPr lang="en-US" altLang="en-US" sz="2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l</a:t>
            </a:r>
            <a:r>
              <a:rPr lang="en-US" altLang="en-US" sz="2000" baseline="-25000" dirty="0">
                <a:solidFill>
                  <a:srgbClr val="000000"/>
                </a:solidFill>
                <a:latin typeface="Arial" panose="020B0604020202020204" pitchFamily="34" charset="0"/>
                <a:ea typeface="Roboto"/>
              </a:rPr>
              <a:t>i</a:t>
            </a:r>
          </a:p>
          <a:p>
            <a:pPr marL="1257300" lvl="2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altLang="en-US" sz="2000" dirty="0">
                <a:latin typeface="Arial" panose="020B0604020202020204" pitchFamily="34" charset="0"/>
                <a:ea typeface="Roboto"/>
              </a:rPr>
              <a:t>Increase </a:t>
            </a:r>
            <a:r>
              <a:rPr lang="en-US" altLang="en-US" sz="2000" dirty="0" err="1">
                <a:latin typeface="Arial" panose="020B0604020202020204" pitchFamily="34" charset="0"/>
                <a:ea typeface="Roboto"/>
              </a:rPr>
              <a:t>i</a:t>
            </a:r>
            <a:r>
              <a:rPr lang="en-US" altLang="en-US" sz="2000" dirty="0">
                <a:latin typeface="Arial" panose="020B0604020202020204" pitchFamily="34" charset="0"/>
                <a:ea typeface="Roboto"/>
              </a:rPr>
              <a:t> by 1</a:t>
            </a:r>
            <a:endParaRPr lang="en-US" altLang="en-US" sz="2000" baseline="-25000" dirty="0">
              <a:latin typeface="Arial" panose="020B0604020202020204" pitchFamily="34" charset="0"/>
              <a:ea typeface="Roboto"/>
            </a:endParaRP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366991-B891-475A-D748-32B5966D3C48}"/>
              </a:ext>
            </a:extLst>
          </p:cNvPr>
          <p:cNvSpPr txBox="1"/>
          <p:nvPr/>
        </p:nvSpPr>
        <p:spPr>
          <a:xfrm>
            <a:off x="3657600" y="1974052"/>
            <a:ext cx="238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0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1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 ,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2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3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4</a:t>
            </a:r>
            <a:r>
              <a:rPr lang="en-US" altLang="en-US" sz="18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,   l</a:t>
            </a:r>
            <a:r>
              <a:rPr lang="en-US" altLang="en-US" sz="1800" baseline="-25000" dirty="0">
                <a:solidFill>
                  <a:srgbClr val="000000"/>
                </a:solidFill>
                <a:latin typeface="+mj-lt"/>
                <a:ea typeface="Roboto"/>
                <a:cs typeface="Courier New" panose="02070309020205020404" pitchFamily="49" charset="0"/>
              </a:rPr>
              <a:t>5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45887231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Algorithm: </a:t>
            </a:r>
            <a:r>
              <a:rPr lang="en-GB" dirty="0">
                <a:solidFill>
                  <a:srgbClr val="0000FF"/>
                </a:solidFill>
              </a:rPr>
              <a:t>Example</a:t>
            </a: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22</a:t>
            </a:fld>
            <a:endParaRPr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3074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HighlightTextShape201407062102102337"/>
          <p:cNvSpPr>
            <a:spLocks noChangeArrowheads="1"/>
          </p:cNvSpPr>
          <p:nvPr/>
        </p:nvSpPr>
        <p:spPr bwMode="auto">
          <a:xfrm>
            <a:off x="491318" y="1219199"/>
            <a:ext cx="8284191" cy="5072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Flowchart</a:t>
            </a:r>
            <a:endParaRPr lang="en-US" sz="2800" dirty="0">
              <a:solidFill>
                <a:srgbClr val="0000FF"/>
              </a:solidFill>
            </a:endParaRPr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800" dirty="0">
              <a:solidFill>
                <a:srgbClr val="0000FF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43148" y="5103552"/>
          <a:ext cx="4386263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2816543">
                  <a:extLst>
                    <a:ext uri="{9D8B030D-6E8A-4147-A177-3AD203B41FA5}">
                      <a16:colId xmlns:a16="http://schemas.microsoft.com/office/drawing/2014/main" val="164715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 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round of the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After</a:t>
                      </a:r>
                      <a:r>
                        <a:rPr lang="en-US" baseline="0" dirty="0"/>
                        <a:t>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round…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59403" y="4314824"/>
            <a:ext cx="1897380" cy="5984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Input: </a:t>
            </a:r>
            <a:r>
              <a:rPr lang="en-US" dirty="0">
                <a:solidFill>
                  <a:srgbClr val="0000FF"/>
                </a:solidFill>
              </a:rPr>
              <a:t>6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          </a:t>
            </a:r>
            <a:r>
              <a:rPr lang="en-US">
                <a:solidFill>
                  <a:srgbClr val="0000FF"/>
                </a:solidFill>
              </a:rPr>
              <a:t>5 </a:t>
            </a:r>
            <a:r>
              <a:rPr lang="en-US" dirty="0">
                <a:solidFill>
                  <a:srgbClr val="0000FF"/>
                </a:solidFill>
              </a:rPr>
              <a:t>9 8 1 3 2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5000304" y="5120754"/>
          <a:ext cx="320651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250">
                  <a:extLst>
                    <a:ext uri="{9D8B030D-6E8A-4147-A177-3AD203B41FA5}">
                      <a16:colId xmlns:a16="http://schemas.microsoft.com/office/drawing/2014/main" val="435778280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2918992064"/>
                    </a:ext>
                  </a:extLst>
                </a:gridCol>
                <a:gridCol w="290250">
                  <a:extLst>
                    <a:ext uri="{9D8B030D-6E8A-4147-A177-3AD203B41FA5}">
                      <a16:colId xmlns:a16="http://schemas.microsoft.com/office/drawing/2014/main" val="4014169306"/>
                    </a:ext>
                  </a:extLst>
                </a:gridCol>
                <a:gridCol w="349485">
                  <a:extLst>
                    <a:ext uri="{9D8B030D-6E8A-4147-A177-3AD203B41FA5}">
                      <a16:colId xmlns:a16="http://schemas.microsoft.com/office/drawing/2014/main" val="4053595919"/>
                    </a:ext>
                  </a:extLst>
                </a:gridCol>
                <a:gridCol w="1986280">
                  <a:extLst>
                    <a:ext uri="{9D8B030D-6E8A-4147-A177-3AD203B41FA5}">
                      <a16:colId xmlns:a16="http://schemas.microsoft.com/office/drawing/2014/main" val="1906152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7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3</a:t>
                      </a:r>
                      <a:r>
                        <a:rPr lang="en-US" baseline="30000" dirty="0"/>
                        <a:t>rd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74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4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30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After 5</a:t>
                      </a:r>
                      <a:r>
                        <a:rPr lang="en-US" baseline="30000" dirty="0"/>
                        <a:t>th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round…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91248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781175" y="2967988"/>
            <a:ext cx="7172325" cy="127063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729411" y="2598656"/>
            <a:ext cx="1133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loop</a:t>
            </a:r>
          </a:p>
        </p:txBody>
      </p:sp>
    </p:spTree>
    <p:extLst>
      <p:ext uri="{BB962C8B-B14F-4D97-AF65-F5344CB8AC3E}">
        <p14:creationId xmlns:p14="http://schemas.microsoft.com/office/powerpoint/2010/main" val="24846387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2290A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1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bldLvl="5"/>
      <p:bldP spid="9" grpId="1" uiExpand="1" build="p" bldLvl="5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Variables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23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 err="1"/>
              <a:t>i</a:t>
            </a:r>
            <a:r>
              <a:rPr lang="en-US" sz="2400" dirty="0"/>
              <a:t>, m, k, l and </a:t>
            </a:r>
            <a:r>
              <a:rPr lang="en-US" sz="2400" dirty="0" err="1"/>
              <a:t>l</a:t>
            </a:r>
            <a:r>
              <a:rPr lang="en-US" sz="2400" baseline="-25000" dirty="0" err="1"/>
              <a:t>k</a:t>
            </a:r>
            <a:r>
              <a:rPr lang="en-US" sz="2400" dirty="0"/>
              <a:t> are variables (a.k.a., data)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They hold a value in their respective location in the memory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You can 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read</a:t>
            </a:r>
            <a:r>
              <a:rPr lang="en-US" sz="2400" dirty="0"/>
              <a:t> a value from a variable (e.g., output m)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write</a:t>
            </a:r>
            <a:r>
              <a:rPr lang="en-US" sz="2400" dirty="0"/>
              <a:t> a value to a variable (e.g., set </a:t>
            </a:r>
            <a:r>
              <a:rPr lang="en-US" sz="2400" dirty="0" err="1"/>
              <a:t>i</a:t>
            </a:r>
            <a:r>
              <a:rPr lang="en-US" sz="2400"/>
              <a:t> to </a:t>
            </a:r>
            <a:r>
              <a:rPr lang="en-US" sz="2400" dirty="0"/>
              <a:t>1)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compare</a:t>
            </a:r>
            <a:r>
              <a:rPr lang="en-US" sz="2400" dirty="0"/>
              <a:t> values of two variables (e.g., </a:t>
            </a:r>
            <a:r>
              <a:rPr lang="en-US" sz="2400" dirty="0" err="1"/>
              <a:t>i</a:t>
            </a:r>
            <a:r>
              <a:rPr lang="en-US" sz="2400" dirty="0"/>
              <a:t> equals k?)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Perform </a:t>
            </a:r>
            <a:r>
              <a:rPr lang="en-US" sz="2400" dirty="0"/>
              <a:t>arithmetic operations on variables (e.g., compute </a:t>
            </a:r>
            <a:r>
              <a:rPr lang="en-US" sz="2400" dirty="0" err="1"/>
              <a:t>i</a:t>
            </a:r>
            <a:r>
              <a:rPr lang="en-US" sz="2400" dirty="0"/>
              <a:t> + 1)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37893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Control structures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24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Sequence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After step X, do step Y.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Selection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If … then … else 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Repetition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Keep going as long as ...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2" name="Picture 2" descr="flowchart">
            <a:extLst>
              <a:ext uri="{FF2B5EF4-FFF2-40B4-BE49-F238E27FC236}">
                <a16:creationId xmlns:a16="http://schemas.microsoft.com/office/drawing/2014/main" id="{06552C3D-C982-10CE-C732-C25C41973D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187" b="29312"/>
          <a:stretch/>
        </p:blipFill>
        <p:spPr bwMode="auto">
          <a:xfrm>
            <a:off x="6436419" y="1202055"/>
            <a:ext cx="1107381" cy="162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flowchart">
            <a:extLst>
              <a:ext uri="{FF2B5EF4-FFF2-40B4-BE49-F238E27FC236}">
                <a16:creationId xmlns:a16="http://schemas.microsoft.com/office/drawing/2014/main" id="{8B63D8C7-D54C-A465-26FF-42FA77012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994" t="36148" b="13213"/>
          <a:stretch/>
        </p:blipFill>
        <p:spPr bwMode="auto">
          <a:xfrm>
            <a:off x="5297835" y="3039364"/>
            <a:ext cx="3152776" cy="1113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flowchart">
            <a:extLst>
              <a:ext uri="{FF2B5EF4-FFF2-40B4-BE49-F238E27FC236}">
                <a16:creationId xmlns:a16="http://schemas.microsoft.com/office/drawing/2014/main" id="{0B1E8724-DD31-86ED-1396-1EC7DA0EC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3" t="11395" b="5963"/>
          <a:stretch/>
        </p:blipFill>
        <p:spPr bwMode="auto">
          <a:xfrm>
            <a:off x="4800599" y="4467859"/>
            <a:ext cx="4147248" cy="165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32849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25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An algorithm is </a:t>
            </a:r>
            <a:r>
              <a:rPr lang="en-US" sz="2400" dirty="0">
                <a:solidFill>
                  <a:srgbClr val="0000FF"/>
                </a:solidFill>
              </a:rPr>
              <a:t>correct</a:t>
            </a:r>
            <a:r>
              <a:rPr lang="en-US" sz="2400" dirty="0"/>
              <a:t> (i.e., bug free) if it works on </a:t>
            </a:r>
            <a:r>
              <a:rPr lang="en-US" sz="2400" dirty="0">
                <a:solidFill>
                  <a:srgbClr val="0000FF"/>
                </a:solidFill>
              </a:rPr>
              <a:t>all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valid</a:t>
            </a:r>
            <a:r>
              <a:rPr lang="en-US" sz="2400" dirty="0"/>
              <a:t> inputs.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Very often, a buggy algorithm works on some inputs but fails on others…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check correctness, you can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Find a </a:t>
            </a:r>
            <a:r>
              <a:rPr lang="en-US" sz="2400" dirty="0">
                <a:solidFill>
                  <a:srgbClr val="0000FF"/>
                </a:solidFill>
              </a:rPr>
              <a:t>counter-example</a:t>
            </a:r>
            <a:r>
              <a:rPr lang="en-US" sz="2400" dirty="0"/>
              <a:t> to disprove the algorithm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Carefully </a:t>
            </a:r>
            <a:r>
              <a:rPr lang="en-US" sz="2400" dirty="0">
                <a:solidFill>
                  <a:srgbClr val="0000FF"/>
                </a:solidFill>
              </a:rPr>
              <a:t>choose a set of test cases</a:t>
            </a:r>
            <a:r>
              <a:rPr lang="en-US" sz="2400" dirty="0"/>
              <a:t> to verify the correctness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>
                <a:solidFill>
                  <a:srgbClr val="0000FF"/>
                </a:solidFill>
              </a:rPr>
              <a:t>Argue formally </a:t>
            </a:r>
            <a:r>
              <a:rPr lang="en-US" sz="2400" dirty="0"/>
              <a:t>about the property of the algorithms</a:t>
            </a:r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4745578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lowch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" y="1771650"/>
            <a:ext cx="9070848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Correctness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26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3065" y="3309382"/>
            <a:ext cx="219075" cy="285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63065" y="3330019"/>
            <a:ext cx="171450" cy="2444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12264" y="3315215"/>
            <a:ext cx="301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What is wrong with this modified algorithm?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800100" lvl="1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9" name="Right Arrow 8"/>
          <p:cNvSpPr/>
          <p:nvPr/>
        </p:nvSpPr>
        <p:spPr>
          <a:xfrm rot="8964941">
            <a:off x="1351342" y="3089195"/>
            <a:ext cx="525780" cy="364333"/>
          </a:xfrm>
          <a:prstGeom prst="rightArrow">
            <a:avLst/>
          </a:prstGeom>
          <a:solidFill>
            <a:schemeClr val="tx2"/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7392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Homework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Unit2</a:t>
            </a:r>
            <a:r>
              <a:t> - </a:t>
            </a:r>
            <a:fld id="{628B8346-B709-406B-887E-3E0CC6DA1327}" type="slidenum">
              <a:rPr smtClean="0"/>
              <a:pPr>
                <a:defRPr/>
              </a:pPr>
              <a:t>27</a:t>
            </a:fld>
            <a:endParaRPr/>
          </a:p>
        </p:txBody>
      </p:sp>
      <p:sp>
        <p:nvSpPr>
          <p:cNvPr id="10" name="HighlightBackgroundShapeeee31423-879f-470c-ac44-148c4404b3a6"/>
          <p:cNvSpPr>
            <a:spLocks noChangeArrowheads="1"/>
          </p:cNvSpPr>
          <p:nvPr/>
        </p:nvSpPr>
        <p:spPr bwMode="auto">
          <a:xfrm>
            <a:off x="491319" y="12192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13" name="HighlightBackgroundShapeeee31423-879f-470c-ac44-148c4404b3a6"/>
          <p:cNvSpPr>
            <a:spLocks noChangeArrowheads="1"/>
          </p:cNvSpPr>
          <p:nvPr/>
        </p:nvSpPr>
        <p:spPr bwMode="auto">
          <a:xfrm>
            <a:off x="643719" y="1371600"/>
            <a:ext cx="8134521" cy="5074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Post-Lecture Quiz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released </a:t>
            </a:r>
            <a:r>
              <a:rPr lang="en-US" sz="2400" dirty="0">
                <a:solidFill>
                  <a:srgbClr val="0000FF"/>
                </a:solidFill>
              </a:rPr>
              <a:t>every Tuesday, 2pm</a:t>
            </a:r>
            <a:r>
              <a:rPr lang="en-US" sz="2400" dirty="0"/>
              <a:t> and due the </a:t>
            </a:r>
            <a:r>
              <a:rPr lang="en-US" sz="2400" dirty="0">
                <a:solidFill>
                  <a:srgbClr val="0000FF"/>
                </a:solidFill>
              </a:rPr>
              <a:t>next Tuesday, 2pm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Unlimited number of attempts.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Problem Set 2.1 to 2.3 (under Unit 2)</a:t>
            </a:r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To be discussed in the forum </a:t>
            </a:r>
            <a:r>
              <a:rPr lang="en-US" sz="2400"/>
              <a:t>and tutorials</a:t>
            </a:r>
            <a:endParaRPr lang="en-US" sz="2400" dirty="0"/>
          </a:p>
          <a:p>
            <a:pPr marL="800100" lvl="1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Course website and programming environment</a:t>
            </a:r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1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Submission of </a:t>
            </a:r>
            <a:r>
              <a:rPr lang="en-US" sz="2800" dirty="0" err="1"/>
              <a:t>Github</a:t>
            </a:r>
            <a:r>
              <a:rPr lang="en-US" sz="2800" dirty="0"/>
              <a:t> account name via Canvas</a:t>
            </a:r>
          </a:p>
          <a:p>
            <a:pPr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</a:pPr>
            <a:endParaRPr lang="en-US" sz="2400" dirty="0"/>
          </a:p>
          <a:p>
            <a:pPr marL="342900" indent="-342900">
              <a:spcBef>
                <a:spcPts val="6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4557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3582147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236" y="4132796"/>
            <a:ext cx="3926627" cy="2507366"/>
          </a:xfrm>
          <a:prstGeom prst="rect">
            <a:avLst/>
          </a:prstGeom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1200" b="0"/>
              <a:t>Unit1 - </a:t>
            </a:r>
            <a:fld id="{F7EC234A-9094-4BB8-9EA4-75ECDA8A365B}" type="slidenum">
              <a:rPr lang="en-US" sz="1200" b="0" smtClean="0"/>
              <a:pPr>
                <a:defRPr/>
              </a:pPr>
              <a:t>3</a:t>
            </a:fld>
            <a:endParaRPr lang="en-US" sz="1200" b="0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24" name="HighlightTextShape201406231356272548"/>
          <p:cNvSpPr>
            <a:spLocks noChangeArrowheads="1"/>
          </p:cNvSpPr>
          <p:nvPr/>
        </p:nvSpPr>
        <p:spPr bwMode="auto">
          <a:xfrm>
            <a:off x="630378" y="1177636"/>
            <a:ext cx="75438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Program (software)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/>
              <a:t>A sequence of step-by-step instructions executed on computers (hardware) to perform a certain task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>
                <a:solidFill>
                  <a:srgbClr val="0000FF"/>
                </a:solidFill>
              </a:rPr>
              <a:t>Programming languages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en-US" sz="2400" dirty="0"/>
              <a:t>Languages for writing programs</a:t>
            </a:r>
          </a:p>
        </p:txBody>
      </p:sp>
    </p:spTree>
    <p:extLst>
      <p:ext uri="{BB962C8B-B14F-4D97-AF65-F5344CB8AC3E}">
        <p14:creationId xmlns:p14="http://schemas.microsoft.com/office/powerpoint/2010/main" val="35351871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Program Execution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7696932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The CPU processes data or instructions from memory and stores data into memory.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400" dirty="0"/>
              <a:t>Such data or instructions must be in </a:t>
            </a:r>
            <a:r>
              <a:rPr lang="en-US" sz="2400" b="1" dirty="0"/>
              <a:t>machine code </a:t>
            </a:r>
            <a:r>
              <a:rPr lang="en-US" sz="2400" dirty="0"/>
              <a:t>in</a:t>
            </a:r>
            <a:r>
              <a:rPr lang="en-US" sz="2400" b="1" dirty="0"/>
              <a:t> binary </a:t>
            </a:r>
            <a:r>
              <a:rPr lang="en-US" sz="2400" dirty="0"/>
              <a:t>format</a:t>
            </a:r>
          </a:p>
          <a:p>
            <a:pPr marL="800100" lvl="1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000" dirty="0"/>
              <a:t>E.g., 0001001101101110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49" y="2076414"/>
            <a:ext cx="7432895" cy="290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6507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8505330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00FF"/>
                </a:solidFill>
              </a:rPr>
              <a:t>Beyond Machine Code</a:t>
            </a: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9459" name="HighlightTextShape201406231429073930"/>
          <p:cNvSpPr>
            <a:spLocks noChangeArrowheads="1"/>
          </p:cNvSpPr>
          <p:nvPr/>
        </p:nvSpPr>
        <p:spPr bwMode="auto">
          <a:xfrm>
            <a:off x="614149" y="1219200"/>
            <a:ext cx="3568383" cy="4893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Assembly code</a:t>
            </a:r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4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High-level language program</a:t>
            </a:r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10" name="[Text Box 9]"/>
          <p:cNvSpPr txBox="1">
            <a:spLocks noChangeArrowheads="1"/>
          </p:cNvSpPr>
          <p:nvPr/>
        </p:nvSpPr>
        <p:spPr bwMode="auto">
          <a:xfrm>
            <a:off x="4336573" y="1314457"/>
            <a:ext cx="4526506" cy="172354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4">
                <a:lumMod val="60000"/>
                <a:lumOff val="40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Use mnemonic to represent the instructions, such as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load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add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move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, etc.  in a more human-readable way.</a:t>
            </a:r>
          </a:p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Still difficult to write since the operations are really simple and machine-specific.</a:t>
            </a:r>
          </a:p>
        </p:txBody>
      </p:sp>
      <p:sp>
        <p:nvSpPr>
          <p:cNvPr id="11" name="[Text Box 9]"/>
          <p:cNvSpPr txBox="1">
            <a:spLocks noChangeArrowheads="1"/>
          </p:cNvSpPr>
          <p:nvPr/>
        </p:nvSpPr>
        <p:spPr bwMode="auto">
          <a:xfrm>
            <a:off x="4336572" y="4089144"/>
            <a:ext cx="4526507" cy="2123658"/>
          </a:xfrm>
          <a:prstGeom prst="rect">
            <a:avLst/>
          </a:prstGeom>
          <a:solidFill>
            <a:srgbClr val="FFFF99"/>
          </a:solidFill>
          <a:ln w="9525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Detailed knowledge of the machine is not required. High level of abstraction, such as</a:t>
            </a:r>
            <a:r>
              <a:rPr lang="en-US" sz="2000" i="1" dirty="0">
                <a:solidFill>
                  <a:srgbClr val="800000"/>
                </a:solidFill>
                <a:latin typeface="Calibri" panose="020F0502020204030204" pitchFamily="34" charset="0"/>
              </a:rPr>
              <a:t>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control structures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functions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, </a:t>
            </a:r>
            <a:r>
              <a:rPr lang="en-US" sz="2000" i="1" dirty="0">
                <a:solidFill>
                  <a:srgbClr val="0000FF"/>
                </a:solidFill>
                <a:latin typeface="Calibri" panose="020F0502020204030204" pitchFamily="34" charset="0"/>
              </a:rPr>
              <a:t>object-oriented programming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.</a:t>
            </a:r>
          </a:p>
          <a:p>
            <a:pPr algn="ctr" eaLnBrk="0" hangingPunct="0">
              <a:spcAft>
                <a:spcPct val="30000"/>
              </a:spcAft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Ease of writing and understanding.</a:t>
            </a:r>
          </a:p>
          <a:p>
            <a:pPr algn="ctr" eaLnBrk="0" hangingPunct="0"/>
            <a:r>
              <a:rPr lang="en-US" sz="2000" dirty="0" err="1">
                <a:solidFill>
                  <a:srgbClr val="6600CC"/>
                </a:solidFill>
                <a:latin typeface="Verdana" pitchFamily="34" charset="0"/>
              </a:rPr>
              <a:t>Eg</a:t>
            </a:r>
            <a:r>
              <a:rPr lang="en-US" sz="2000" dirty="0">
                <a:solidFill>
                  <a:srgbClr val="6600CC"/>
                </a:solidFill>
                <a:latin typeface="Verdana" pitchFamily="34" charset="0"/>
              </a:rPr>
              <a:t>: Java, C, C++, Python.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41192" y="1147348"/>
            <a:ext cx="3241340" cy="5065454"/>
          </a:xfrm>
          <a:prstGeom prst="roundRect">
            <a:avLst/>
          </a:prstGeom>
          <a:solidFill>
            <a:srgbClr val="FFCCFF">
              <a:alpha val="3607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92880" y="3400918"/>
            <a:ext cx="2937964" cy="530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C00000"/>
                </a:solidFill>
              </a:rPr>
              <a:t>Requires translation</a:t>
            </a:r>
          </a:p>
        </p:txBody>
      </p:sp>
    </p:spTree>
    <p:extLst>
      <p:ext uri="{BB962C8B-B14F-4D97-AF65-F5344CB8AC3E}">
        <p14:creationId xmlns:p14="http://schemas.microsoft.com/office/powerpoint/2010/main" val="3939762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>
                <a:solidFill>
                  <a:srgbClr val="0000FF"/>
                </a:solidFill>
              </a:rPr>
              <a:t>Compilation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F7EC234A-9094-4BB8-9EA4-75ECDA8A365B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20483" name="HighlightBackgroundShape39c82d74-5ecc-415a-99e0-f743c71e00ae"/>
          <p:cNvSpPr>
            <a:spLocks noChangeArrowheads="1"/>
          </p:cNvSpPr>
          <p:nvPr/>
        </p:nvSpPr>
        <p:spPr bwMode="auto">
          <a:xfrm>
            <a:off x="660779" y="1294808"/>
            <a:ext cx="7543800" cy="4845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A compiler </a:t>
            </a:r>
            <a:r>
              <a:rPr lang="en-US" sz="2800" i="1" dirty="0"/>
              <a:t>compiles</a:t>
            </a:r>
            <a:r>
              <a:rPr lang="en-US" sz="2800" dirty="0"/>
              <a:t> a program written in a high-level language to machine code.</a:t>
            </a:r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40402"/>
            <a:ext cx="9144000" cy="267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09212003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The Edit, Compile and Execute Cycle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628B8346-B709-406B-887E-3E0CC6DA1327}" type="slidenum">
              <a:rPr smtClean="0"/>
              <a:pPr>
                <a:defRPr/>
              </a:pPr>
              <a:t>7</a:t>
            </a:fld>
            <a:endParaRPr/>
          </a:p>
        </p:txBody>
      </p:sp>
      <p:graphicFrame>
        <p:nvGraphicFramePr>
          <p:cNvPr id="2" name="[Diagram 1]"/>
          <p:cNvGraphicFramePr/>
          <p:nvPr>
            <p:extLst>
              <p:ext uri="{D42A27DB-BD31-4B8C-83A1-F6EECF244321}">
                <p14:modId xmlns:p14="http://schemas.microsoft.com/office/powerpoint/2010/main" val="3627277005"/>
              </p:ext>
            </p:extLst>
          </p:nvPr>
        </p:nvGraphicFramePr>
        <p:xfrm>
          <a:off x="1524000" y="1397000"/>
          <a:ext cx="6096000" cy="3937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02933" y="5308600"/>
            <a:ext cx="4800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i="1" dirty="0">
                <a:solidFill>
                  <a:srgbClr val="C00000"/>
                </a:solidFill>
              </a:rPr>
              <a:t>Process is iterative</a:t>
            </a:r>
          </a:p>
        </p:txBody>
      </p:sp>
      <p:sp>
        <p:nvSpPr>
          <p:cNvPr id="7" name="[Rectangular Callout 6]"/>
          <p:cNvSpPr/>
          <p:nvPr/>
        </p:nvSpPr>
        <p:spPr>
          <a:xfrm>
            <a:off x="584201" y="1693333"/>
            <a:ext cx="1651000" cy="1126067"/>
          </a:xfrm>
          <a:prstGeom prst="wedgeRectCallout">
            <a:avLst>
              <a:gd name="adj1" fmla="val 78493"/>
              <a:gd name="adj2" fmla="val 8741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an </a:t>
            </a:r>
            <a:r>
              <a:rPr lang="en-US" sz="1600" dirty="0">
                <a:solidFill>
                  <a:srgbClr val="C00000"/>
                </a:solidFill>
              </a:rPr>
              <a:t>editor </a:t>
            </a:r>
            <a:r>
              <a:rPr lang="en-US" sz="1600" dirty="0">
                <a:solidFill>
                  <a:schemeClr val="tx1"/>
                </a:solidFill>
              </a:rPr>
              <a:t>to create/modify the source code</a:t>
            </a:r>
          </a:p>
        </p:txBody>
      </p:sp>
      <p:sp>
        <p:nvSpPr>
          <p:cNvPr id="44" name="[Rectangular Callout 6]"/>
          <p:cNvSpPr/>
          <p:nvPr/>
        </p:nvSpPr>
        <p:spPr>
          <a:xfrm>
            <a:off x="7103533" y="1430866"/>
            <a:ext cx="1651000" cy="1126067"/>
          </a:xfrm>
          <a:prstGeom prst="wedgeRectCallout">
            <a:avLst>
              <a:gd name="adj1" fmla="val -71763"/>
              <a:gd name="adj2" fmla="val 43327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Use a </a:t>
            </a:r>
            <a:r>
              <a:rPr lang="en-US" sz="1600" dirty="0">
                <a:solidFill>
                  <a:srgbClr val="C00000"/>
                </a:solidFill>
              </a:rPr>
              <a:t>compiler </a:t>
            </a:r>
            <a:r>
              <a:rPr lang="en-US" sz="1600" dirty="0">
                <a:solidFill>
                  <a:schemeClr val="tx1"/>
                </a:solidFill>
              </a:rPr>
              <a:t>to translate the source code into executable</a:t>
            </a:r>
          </a:p>
        </p:txBody>
      </p:sp>
      <p:sp>
        <p:nvSpPr>
          <p:cNvPr id="45" name="[Rectangular Callout 6]"/>
          <p:cNvSpPr/>
          <p:nvPr/>
        </p:nvSpPr>
        <p:spPr>
          <a:xfrm>
            <a:off x="6079067" y="4089399"/>
            <a:ext cx="1651000" cy="1126067"/>
          </a:xfrm>
          <a:prstGeom prst="wedgeRectCallout">
            <a:avLst>
              <a:gd name="adj1" fmla="val -82532"/>
              <a:gd name="adj2" fmla="val 2726"/>
            </a:avLst>
          </a:prstGeom>
          <a:solidFill>
            <a:srgbClr val="FFFFCC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Execute/run </a:t>
            </a:r>
            <a:r>
              <a:rPr lang="en-US" sz="1600" dirty="0">
                <a:solidFill>
                  <a:schemeClr val="tx1"/>
                </a:solidFill>
              </a:rPr>
              <a:t>the executable code</a:t>
            </a:r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41600" y="2116667"/>
            <a:ext cx="1143000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775199" y="2116667"/>
            <a:ext cx="2040467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437466" y="4241801"/>
            <a:ext cx="2006601" cy="584200"/>
          </a:xfrm>
          <a:prstGeom prst="roundRect">
            <a:avLst/>
          </a:prstGeom>
          <a:solidFill>
            <a:srgbClr val="FFCCFF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44" grpId="0" animBg="1"/>
      <p:bldP spid="45" grpId="0" animBg="1"/>
      <p:bldP spid="3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What </a:t>
            </a:r>
            <a:r>
              <a:rPr lang="en-GB" sz="4000">
                <a:solidFill>
                  <a:srgbClr val="0000FF"/>
                </a:solidFill>
              </a:rPr>
              <a:t>have You </a:t>
            </a:r>
            <a:r>
              <a:rPr lang="en-GB" dirty="0">
                <a:solidFill>
                  <a:srgbClr val="0000FF"/>
                </a:solidFill>
              </a:rPr>
              <a:t>L</a:t>
            </a:r>
            <a:r>
              <a:rPr lang="en-GB" sz="4000" dirty="0">
                <a:solidFill>
                  <a:srgbClr val="0000FF"/>
                </a:solidFill>
              </a:rPr>
              <a:t>earnt?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[Footer Placeholder 41]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[Slide Number Placeholder 42]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/>
              <a:t>Unit1 - </a:t>
            </a:r>
            <a:fld id="{628B8346-B709-406B-887E-3E0CC6DA1327}" type="slidenum">
              <a:rPr smtClean="0"/>
              <a:pPr>
                <a:defRPr/>
              </a:pPr>
              <a:t>8</a:t>
            </a:fld>
            <a:endParaRPr/>
          </a:p>
        </p:txBody>
      </p:sp>
      <p:sp>
        <p:nvSpPr>
          <p:cNvPr id="10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SG"/>
              <a:t>© NUS</a:t>
            </a:r>
            <a:endParaRPr lang="en-US" dirty="0"/>
          </a:p>
        </p:txBody>
      </p:sp>
      <p:sp>
        <p:nvSpPr>
          <p:cNvPr id="14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7890681" cy="51679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Fundamentals about Hardware and Software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Programming languages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The edit, compile, execute cycle</a:t>
            </a:r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endParaRPr lang="en-US" sz="2800" dirty="0"/>
          </a:p>
          <a:p>
            <a:pPr marL="342900" indent="-342900">
              <a:spcBef>
                <a:spcPts val="1200"/>
              </a:spcBef>
              <a:buClr>
                <a:schemeClr val="accent4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</a:pPr>
            <a:r>
              <a:rPr lang="en-US" sz="2800" dirty="0"/>
              <a:t>But how about </a:t>
            </a:r>
            <a:r>
              <a:rPr lang="en-US" sz="2800" dirty="0">
                <a:solidFill>
                  <a:srgbClr val="0000FF"/>
                </a:solidFill>
              </a:rPr>
              <a:t>problem solving by programming</a:t>
            </a:r>
            <a:r>
              <a:rPr lang="en-US" sz="2800" dirty="0"/>
              <a:t>?</a:t>
            </a:r>
            <a:endParaRPr lang="en-GB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1571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C00000"/>
                </a:solidFill>
                <a:latin typeface="Calibri" panose="020F0502020204030204" pitchFamily="34" charset="0"/>
              </a:rPr>
              <a:t>UNIT 2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Computational Problems and Algorithms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934097F3-31D2-4213-E63D-A821BE428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8C0F16-9380-CE90-2DCC-5296C418DD64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14616</TotalTime>
  <Words>1569</Words>
  <Application>Microsoft Office PowerPoint</Application>
  <PresentationFormat>On-screen Show (4:3)</PresentationFormat>
  <Paragraphs>351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Roboto</vt:lpstr>
      <vt:lpstr>Times New Roman</vt:lpstr>
      <vt:lpstr>Verdana</vt:lpstr>
      <vt:lpstr>Wingdings</vt:lpstr>
      <vt:lpstr>Clarity</vt:lpstr>
      <vt:lpstr>PowerPoint Presentation</vt:lpstr>
      <vt:lpstr>PowerPoint Presentation</vt:lpstr>
      <vt:lpstr>PowerPoint Presentation</vt:lpstr>
      <vt:lpstr>Program Execution</vt:lpstr>
      <vt:lpstr>Beyond Machine Code</vt:lpstr>
      <vt:lpstr>Compilation</vt:lpstr>
      <vt:lpstr>The Edit, Compile and Execute Cycle</vt:lpstr>
      <vt:lpstr>What have You Learnt?</vt:lpstr>
      <vt:lpstr>PowerPoint Presentation</vt:lpstr>
      <vt:lpstr>Unit 2: Computational Problems and Algorithms</vt:lpstr>
      <vt:lpstr>Computational Problems</vt:lpstr>
      <vt:lpstr>Computational Problems</vt:lpstr>
      <vt:lpstr>Computational Problems</vt:lpstr>
      <vt:lpstr>Computational Problems</vt:lpstr>
      <vt:lpstr>Non-Computational Problems</vt:lpstr>
      <vt:lpstr>Problem Solving Process</vt:lpstr>
      <vt:lpstr>Algorithm</vt:lpstr>
      <vt:lpstr>Algorithm: Example</vt:lpstr>
      <vt:lpstr>Algorithm: Example</vt:lpstr>
      <vt:lpstr>Algorithm: Example</vt:lpstr>
      <vt:lpstr>Algorithm: Example</vt:lpstr>
      <vt:lpstr>Algorithm: Example</vt:lpstr>
      <vt:lpstr>Variables</vt:lpstr>
      <vt:lpstr>Control structures</vt:lpstr>
      <vt:lpstr>Correctness</vt:lpstr>
      <vt:lpstr>Correctness</vt:lpstr>
      <vt:lpstr>Homework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1076</cp:revision>
  <cp:lastPrinted>2014-07-01T03:51:49Z</cp:lastPrinted>
  <dcterms:created xsi:type="dcterms:W3CDTF">1998-09-05T15:03:32Z</dcterms:created>
  <dcterms:modified xsi:type="dcterms:W3CDTF">2025-01-13T10:00:24Z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