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9"/>
  </p:notesMasterIdLst>
  <p:handoutMasterIdLst>
    <p:handoutMasterId r:id="rId20"/>
  </p:handoutMasterIdLst>
  <p:sldIdLst>
    <p:sldId id="256" r:id="rId2"/>
    <p:sldId id="519" r:id="rId3"/>
    <p:sldId id="520" r:id="rId4"/>
    <p:sldId id="531" r:id="rId5"/>
    <p:sldId id="474" r:id="rId6"/>
    <p:sldId id="533" r:id="rId7"/>
    <p:sldId id="522" r:id="rId8"/>
    <p:sldId id="524" r:id="rId9"/>
    <p:sldId id="523" r:id="rId10"/>
    <p:sldId id="528" r:id="rId11"/>
    <p:sldId id="526" r:id="rId12"/>
    <p:sldId id="527" r:id="rId13"/>
    <p:sldId id="529" r:id="rId14"/>
    <p:sldId id="530" r:id="rId15"/>
    <p:sldId id="471" r:id="rId16"/>
    <p:sldId id="525" r:id="rId17"/>
    <p:sldId id="511" r:id="rId1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8000"/>
    <a:srgbClr val="F4B400"/>
    <a:srgbClr val="FFFFFF"/>
    <a:srgbClr val="DDDDFF"/>
    <a:srgbClr val="CCCCFF"/>
    <a:srgbClr val="003399"/>
    <a:srgbClr val="000099"/>
    <a:srgbClr val="FFCC99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FE10B1-CA8A-464A-A483-2EE453352524}" v="260" dt="2025-01-14T01:28:51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9" autoAdjust="0"/>
    <p:restoredTop sz="84490" autoAdjust="0"/>
  </p:normalViewPr>
  <p:slideViewPr>
    <p:cSldViewPr snapToGrid="0">
      <p:cViewPr varScale="1">
        <p:scale>
          <a:sx n="74" d="100"/>
          <a:sy n="74" d="100"/>
        </p:scale>
        <p:origin x="109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340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9413742-91C7-4B30-9692-E363A90FF057}"/>
    <pc:docChg chg="undo redo custSel addSld delSld modSld sldOrd">
      <pc:chgData name="Zhao Jin" userId="cd05a825-544c-438a-9ba1-08e63db50b47" providerId="ADAL" clId="{69413742-91C7-4B30-9692-E363A90FF057}" dt="2024-01-16T01:13:02.329" v="5376" actId="404"/>
      <pc:docMkLst>
        <pc:docMk/>
      </pc:docMkLst>
      <pc:sldChg chg="addSp modSp mod">
        <pc:chgData name="Zhao Jin" userId="cd05a825-544c-438a-9ba1-08e63db50b47" providerId="ADAL" clId="{69413742-91C7-4B30-9692-E363A90FF057}" dt="2024-01-15T08:35:20.314" v="4119"/>
        <pc:sldMkLst>
          <pc:docMk/>
          <pc:sldMk cId="0" sldId="256"/>
        </pc:sldMkLst>
      </pc:sldChg>
      <pc:sldChg chg="addSp delSp modSp mod">
        <pc:chgData name="Zhao Jin" userId="cd05a825-544c-438a-9ba1-08e63db50b47" providerId="ADAL" clId="{69413742-91C7-4B30-9692-E363A90FF057}" dt="2024-01-15T06:06:33.587" v="139" actId="20577"/>
        <pc:sldMkLst>
          <pc:docMk/>
          <pc:sldMk cId="3113268795" sldId="471"/>
        </pc:sldMkLst>
      </pc:sldChg>
      <pc:sldChg chg="addSp delSp modSp mod delAnim modAnim">
        <pc:chgData name="Zhao Jin" userId="cd05a825-544c-438a-9ba1-08e63db50b47" providerId="ADAL" clId="{69413742-91C7-4B30-9692-E363A90FF057}" dt="2024-01-16T01:07:18.288" v="5190" actId="207"/>
        <pc:sldMkLst>
          <pc:docMk/>
          <pc:sldMk cId="2319745069" sldId="474"/>
        </pc:sldMkLst>
      </pc:sldChg>
      <pc:sldChg chg="modSp del mod">
        <pc:chgData name="Zhao Jin" userId="cd05a825-544c-438a-9ba1-08e63db50b47" providerId="ADAL" clId="{69413742-91C7-4B30-9692-E363A90FF057}" dt="2024-01-15T09:34:50.854" v="4423" actId="47"/>
        <pc:sldMkLst>
          <pc:docMk/>
          <pc:sldMk cId="2185356230" sldId="481"/>
        </pc:sldMkLst>
      </pc:sldChg>
      <pc:sldChg chg="modSp mod modAnim">
        <pc:chgData name="Zhao Jin" userId="cd05a825-544c-438a-9ba1-08e63db50b47" providerId="ADAL" clId="{69413742-91C7-4B30-9692-E363A90FF057}" dt="2024-01-16T01:13:02.329" v="5376" actId="404"/>
        <pc:sldMkLst>
          <pc:docMk/>
          <pc:sldMk cId="3065368253" sldId="511"/>
        </pc:sldMkLst>
      </pc:sldChg>
      <pc:sldChg chg="addSp delSp modSp mod addAnim delAnim modAnim">
        <pc:chgData name="Zhao Jin" userId="cd05a825-544c-438a-9ba1-08e63db50b47" providerId="ADAL" clId="{69413742-91C7-4B30-9692-E363A90FF057}" dt="2024-01-15T08:25:59.854" v="4092"/>
        <pc:sldMkLst>
          <pc:docMk/>
          <pc:sldMk cId="259430249" sldId="519"/>
        </pc:sldMkLst>
      </pc:sldChg>
      <pc:sldChg chg="modSp mod">
        <pc:chgData name="Zhao Jin" userId="cd05a825-544c-438a-9ba1-08e63db50b47" providerId="ADAL" clId="{69413742-91C7-4B30-9692-E363A90FF057}" dt="2024-01-16T00:48:44.208" v="4425" actId="6549"/>
        <pc:sldMkLst>
          <pc:docMk/>
          <pc:sldMk cId="349641207" sldId="520"/>
        </pc:sldMkLst>
      </pc:sldChg>
      <pc:sldChg chg="modSp mod">
        <pc:chgData name="Zhao Jin" userId="cd05a825-544c-438a-9ba1-08e63db50b47" providerId="ADAL" clId="{69413742-91C7-4B30-9692-E363A90FF057}" dt="2024-01-16T01:12:19.529" v="5373" actId="20577"/>
        <pc:sldMkLst>
          <pc:docMk/>
          <pc:sldMk cId="2333097866" sldId="522"/>
        </pc:sldMkLst>
      </pc:sldChg>
      <pc:sldChg chg="addSp delSp modSp mod modAnim">
        <pc:chgData name="Zhao Jin" userId="cd05a825-544c-438a-9ba1-08e63db50b47" providerId="ADAL" clId="{69413742-91C7-4B30-9692-E363A90FF057}" dt="2024-01-15T07:06:23.114" v="3916"/>
        <pc:sldMkLst>
          <pc:docMk/>
          <pc:sldMk cId="3147850509" sldId="523"/>
        </pc:sldMkLst>
      </pc:sldChg>
      <pc:sldChg chg="modSp mod">
        <pc:chgData name="Zhao Jin" userId="cd05a825-544c-438a-9ba1-08e63db50b47" providerId="ADAL" clId="{69413742-91C7-4B30-9692-E363A90FF057}" dt="2024-01-15T06:07:43.764" v="177" actId="20577"/>
        <pc:sldMkLst>
          <pc:docMk/>
          <pc:sldMk cId="931891759" sldId="524"/>
        </pc:sldMkLst>
      </pc:sldChg>
      <pc:sldChg chg="modSp mod">
        <pc:chgData name="Zhao Jin" userId="cd05a825-544c-438a-9ba1-08e63db50b47" providerId="ADAL" clId="{69413742-91C7-4B30-9692-E363A90FF057}" dt="2024-01-16T01:00:44.182" v="5013" actId="20577"/>
        <pc:sldMkLst>
          <pc:docMk/>
          <pc:sldMk cId="4194442387" sldId="525"/>
        </pc:sldMkLst>
      </pc:sldChg>
      <pc:sldChg chg="modSp mod modAnim">
        <pc:chgData name="Zhao Jin" userId="cd05a825-544c-438a-9ba1-08e63db50b47" providerId="ADAL" clId="{69413742-91C7-4B30-9692-E363A90FF057}" dt="2024-01-16T01:12:45.788" v="5375"/>
        <pc:sldMkLst>
          <pc:docMk/>
          <pc:sldMk cId="3526465525" sldId="526"/>
        </pc:sldMkLst>
      </pc:sldChg>
      <pc:sldChg chg="modSp add mod">
        <pc:chgData name="Zhao Jin" userId="cd05a825-544c-438a-9ba1-08e63db50b47" providerId="ADAL" clId="{69413742-91C7-4B30-9692-E363A90FF057}" dt="2024-01-15T09:26:16.916" v="4297" actId="20577"/>
        <pc:sldMkLst>
          <pc:docMk/>
          <pc:sldMk cId="821382303" sldId="527"/>
        </pc:sldMkLst>
      </pc:sldChg>
      <pc:sldChg chg="delSp modSp add del mod ord">
        <pc:chgData name="Zhao Jin" userId="cd05a825-544c-438a-9ba1-08e63db50b47" providerId="ADAL" clId="{69413742-91C7-4B30-9692-E363A90FF057}" dt="2024-01-15T09:25:56.227" v="4254" actId="2696"/>
        <pc:sldMkLst>
          <pc:docMk/>
          <pc:sldMk cId="3153775957" sldId="527"/>
        </pc:sldMkLst>
      </pc:sldChg>
      <pc:sldChg chg="new del">
        <pc:chgData name="Zhao Jin" userId="cd05a825-544c-438a-9ba1-08e63db50b47" providerId="ADAL" clId="{69413742-91C7-4B30-9692-E363A90FF057}" dt="2024-01-15T06:31:29.321" v="1134" actId="680"/>
        <pc:sldMkLst>
          <pc:docMk/>
          <pc:sldMk cId="1516165806" sldId="528"/>
        </pc:sldMkLst>
      </pc:sldChg>
      <pc:sldChg chg="addSp delSp modSp add mod addAnim delAnim modAnim">
        <pc:chgData name="Zhao Jin" userId="cd05a825-544c-438a-9ba1-08e63db50b47" providerId="ADAL" clId="{69413742-91C7-4B30-9692-E363A90FF057}" dt="2024-01-16T01:12:34.761" v="5374" actId="14100"/>
        <pc:sldMkLst>
          <pc:docMk/>
          <pc:sldMk cId="1697164000" sldId="528"/>
        </pc:sldMkLst>
      </pc:sldChg>
      <pc:sldChg chg="addSp modSp add mod">
        <pc:chgData name="Zhao Jin" userId="cd05a825-544c-438a-9ba1-08e63db50b47" providerId="ADAL" clId="{69413742-91C7-4B30-9692-E363A90FF057}" dt="2024-01-16T00:59:10.675" v="4997" actId="20577"/>
        <pc:sldMkLst>
          <pc:docMk/>
          <pc:sldMk cId="1648844594" sldId="529"/>
        </pc:sldMkLst>
      </pc:sldChg>
      <pc:sldChg chg="addSp delSp modSp add mod">
        <pc:chgData name="Zhao Jin" userId="cd05a825-544c-438a-9ba1-08e63db50b47" providerId="ADAL" clId="{69413742-91C7-4B30-9692-E363A90FF057}" dt="2024-01-16T00:59:49.476" v="5009" actId="20577"/>
        <pc:sldMkLst>
          <pc:docMk/>
          <pc:sldMk cId="1074844786" sldId="530"/>
        </pc:sldMkLst>
      </pc:sldChg>
      <pc:sldChg chg="addSp delSp modSp add mod">
        <pc:chgData name="Zhao Jin" userId="cd05a825-544c-438a-9ba1-08e63db50b47" providerId="ADAL" clId="{69413742-91C7-4B30-9692-E363A90FF057}" dt="2024-01-15T08:38:28.905" v="4144" actId="1076"/>
        <pc:sldMkLst>
          <pc:docMk/>
          <pc:sldMk cId="1520950699" sldId="531"/>
        </pc:sldMkLst>
      </pc:sldChg>
      <pc:sldChg chg="add del">
        <pc:chgData name="Zhao Jin" userId="cd05a825-544c-438a-9ba1-08e63db50b47" providerId="ADAL" clId="{69413742-91C7-4B30-9692-E363A90FF057}" dt="2024-01-15T08:31:15.531" v="4102"/>
        <pc:sldMkLst>
          <pc:docMk/>
          <pc:sldMk cId="2653382596" sldId="532"/>
        </pc:sldMkLst>
      </pc:sldChg>
    </pc:docChg>
  </pc:docChgLst>
  <pc:docChgLst>
    <pc:chgData name="Zhao Jin" userId="cd05a825-544c-438a-9ba1-08e63db50b47" providerId="ADAL" clId="{F6FE10B1-CA8A-464A-A483-2EE453352524}"/>
    <pc:docChg chg="undo custSel modSld">
      <pc:chgData name="Zhao Jin" userId="cd05a825-544c-438a-9ba1-08e63db50b47" providerId="ADAL" clId="{F6FE10B1-CA8A-464A-A483-2EE453352524}" dt="2025-01-14T01:28:51.266" v="758"/>
      <pc:docMkLst>
        <pc:docMk/>
      </pc:docMkLst>
      <pc:sldChg chg="modAnim">
        <pc:chgData name="Zhao Jin" userId="cd05a825-544c-438a-9ba1-08e63db50b47" providerId="ADAL" clId="{F6FE10B1-CA8A-464A-A483-2EE453352524}" dt="2025-01-14T01:28:51.266" v="758"/>
        <pc:sldMkLst>
          <pc:docMk/>
          <pc:sldMk cId="3113268795" sldId="471"/>
        </pc:sldMkLst>
      </pc:sldChg>
      <pc:sldChg chg="modSp mod modAnim">
        <pc:chgData name="Zhao Jin" userId="cd05a825-544c-438a-9ba1-08e63db50b47" providerId="ADAL" clId="{F6FE10B1-CA8A-464A-A483-2EE453352524}" dt="2025-01-14T01:23:51.749" v="700" actId="20577"/>
        <pc:sldMkLst>
          <pc:docMk/>
          <pc:sldMk cId="2319745069" sldId="474"/>
        </pc:sldMkLst>
        <pc:spChg chg="mod">
          <ac:chgData name="Zhao Jin" userId="cd05a825-544c-438a-9ba1-08e63db50b47" providerId="ADAL" clId="{F6FE10B1-CA8A-464A-A483-2EE453352524}" dt="2025-01-14T01:04:58.822" v="388" actId="1036"/>
          <ac:spMkLst>
            <pc:docMk/>
            <pc:sldMk cId="2319745069" sldId="474"/>
            <ac:spMk id="4" creationId="{811D4CA1-1B43-6B38-42AF-D8BC05C5C8FE}"/>
          </ac:spMkLst>
        </pc:spChg>
        <pc:spChg chg="mod">
          <ac:chgData name="Zhao Jin" userId="cd05a825-544c-438a-9ba1-08e63db50b47" providerId="ADAL" clId="{F6FE10B1-CA8A-464A-A483-2EE453352524}" dt="2025-01-14T01:23:51.749" v="700" actId="20577"/>
          <ac:spMkLst>
            <pc:docMk/>
            <pc:sldMk cId="2319745069" sldId="474"/>
            <ac:spMk id="8" creationId="{00000000-0000-0000-0000-000000000000}"/>
          </ac:spMkLst>
        </pc:spChg>
        <pc:picChg chg="mod">
          <ac:chgData name="Zhao Jin" userId="cd05a825-544c-438a-9ba1-08e63db50b47" providerId="ADAL" clId="{F6FE10B1-CA8A-464A-A483-2EE453352524}" dt="2025-01-14T01:04:58.822" v="388" actId="1036"/>
          <ac:picMkLst>
            <pc:docMk/>
            <pc:sldMk cId="2319745069" sldId="474"/>
            <ac:picMk id="10" creationId="{00000000-0000-0000-0000-000000000000}"/>
          </ac:picMkLst>
        </pc:picChg>
      </pc:sldChg>
      <pc:sldChg chg="addSp delSp modSp mod addAnim delAnim modAnim">
        <pc:chgData name="Zhao Jin" userId="cd05a825-544c-438a-9ba1-08e63db50b47" providerId="ADAL" clId="{F6FE10B1-CA8A-464A-A483-2EE453352524}" dt="2025-01-14T01:20:49.562" v="694"/>
        <pc:sldMkLst>
          <pc:docMk/>
          <pc:sldMk cId="259430249" sldId="519"/>
        </pc:sldMkLst>
        <pc:spChg chg="mod">
          <ac:chgData name="Zhao Jin" userId="cd05a825-544c-438a-9ba1-08e63db50b47" providerId="ADAL" clId="{F6FE10B1-CA8A-464A-A483-2EE453352524}" dt="2025-01-14T01:15:17.852" v="568" actId="1036"/>
          <ac:spMkLst>
            <pc:docMk/>
            <pc:sldMk cId="259430249" sldId="519"/>
            <ac:spMk id="3" creationId="{3E05A76C-4672-80DA-ABC0-922BAAB9CACF}"/>
          </ac:spMkLst>
        </pc:spChg>
        <pc:picChg chg="add del mod modCrop">
          <ac:chgData name="Zhao Jin" userId="cd05a825-544c-438a-9ba1-08e63db50b47" providerId="ADAL" clId="{F6FE10B1-CA8A-464A-A483-2EE453352524}" dt="2025-01-14T01:18:51.518" v="658" actId="1076"/>
          <ac:picMkLst>
            <pc:docMk/>
            <pc:sldMk cId="259430249" sldId="519"/>
            <ac:picMk id="4" creationId="{45751118-3882-843A-624E-3491504FFE02}"/>
          </ac:picMkLst>
        </pc:picChg>
        <pc:picChg chg="add del mod modCrop">
          <ac:chgData name="Zhao Jin" userId="cd05a825-544c-438a-9ba1-08e63db50b47" providerId="ADAL" clId="{F6FE10B1-CA8A-464A-A483-2EE453352524}" dt="2025-01-14T01:20:25.045" v="680" actId="478"/>
          <ac:picMkLst>
            <pc:docMk/>
            <pc:sldMk cId="259430249" sldId="519"/>
            <ac:picMk id="5" creationId="{63585277-84B3-811D-8E49-1F4463D578EE}"/>
          </ac:picMkLst>
        </pc:picChg>
        <pc:picChg chg="add mod">
          <ac:chgData name="Zhao Jin" userId="cd05a825-544c-438a-9ba1-08e63db50b47" providerId="ADAL" clId="{F6FE10B1-CA8A-464A-A483-2EE453352524}" dt="2025-01-14T01:20:40.031" v="693" actId="1035"/>
          <ac:picMkLst>
            <pc:docMk/>
            <pc:sldMk cId="259430249" sldId="519"/>
            <ac:picMk id="9" creationId="{8768CD25-BC98-5199-E758-131D23F61F95}"/>
          </ac:picMkLst>
        </pc:picChg>
        <pc:picChg chg="mod">
          <ac:chgData name="Zhao Jin" userId="cd05a825-544c-438a-9ba1-08e63db50b47" providerId="ADAL" clId="{F6FE10B1-CA8A-464A-A483-2EE453352524}" dt="2025-01-14T01:15:12.939" v="537" actId="14100"/>
          <ac:picMkLst>
            <pc:docMk/>
            <pc:sldMk cId="259430249" sldId="519"/>
            <ac:picMk id="21" creationId="{FE7582DF-546B-D1BF-75E1-48C221050B79}"/>
          </ac:picMkLst>
        </pc:picChg>
      </pc:sldChg>
      <pc:sldChg chg="modSp mod">
        <pc:chgData name="Zhao Jin" userId="cd05a825-544c-438a-9ba1-08e63db50b47" providerId="ADAL" clId="{F6FE10B1-CA8A-464A-A483-2EE453352524}" dt="2025-01-14T01:22:41.136" v="695" actId="14100"/>
        <pc:sldMkLst>
          <pc:docMk/>
          <pc:sldMk cId="349641207" sldId="520"/>
        </pc:sldMkLst>
        <pc:picChg chg="mod">
          <ac:chgData name="Zhao Jin" userId="cd05a825-544c-438a-9ba1-08e63db50b47" providerId="ADAL" clId="{F6FE10B1-CA8A-464A-A483-2EE453352524}" dt="2025-01-14T01:22:41.136" v="695" actId="14100"/>
          <ac:picMkLst>
            <pc:docMk/>
            <pc:sldMk cId="349641207" sldId="520"/>
            <ac:picMk id="4" creationId="{1E3B8A1E-20B4-0B3F-535B-8D4171E043AE}"/>
          </ac:picMkLst>
        </pc:picChg>
      </pc:sldChg>
      <pc:sldChg chg="modSp mod">
        <pc:chgData name="Zhao Jin" userId="cd05a825-544c-438a-9ba1-08e63db50b47" providerId="ADAL" clId="{F6FE10B1-CA8A-464A-A483-2EE453352524}" dt="2025-01-13T07:20:39.292" v="64" actId="6549"/>
        <pc:sldMkLst>
          <pc:docMk/>
          <pc:sldMk cId="2333097866" sldId="522"/>
        </pc:sldMkLst>
        <pc:spChg chg="mod">
          <ac:chgData name="Zhao Jin" userId="cd05a825-544c-438a-9ba1-08e63db50b47" providerId="ADAL" clId="{F6FE10B1-CA8A-464A-A483-2EE453352524}" dt="2025-01-13T07:20:39.292" v="64" actId="6549"/>
          <ac:spMkLst>
            <pc:docMk/>
            <pc:sldMk cId="2333097866" sldId="522"/>
            <ac:spMk id="13" creationId="{00000000-0000-0000-0000-000000000000}"/>
          </ac:spMkLst>
        </pc:spChg>
      </pc:sldChg>
      <pc:sldChg chg="modSp mod modAnim">
        <pc:chgData name="Zhao Jin" userId="cd05a825-544c-438a-9ba1-08e63db50b47" providerId="ADAL" clId="{F6FE10B1-CA8A-464A-A483-2EE453352524}" dt="2025-01-14T01:08:25.975" v="509" actId="255"/>
        <pc:sldMkLst>
          <pc:docMk/>
          <pc:sldMk cId="3147850509" sldId="523"/>
        </pc:sldMkLst>
        <pc:spChg chg="mod">
          <ac:chgData name="Zhao Jin" userId="cd05a825-544c-438a-9ba1-08e63db50b47" providerId="ADAL" clId="{F6FE10B1-CA8A-464A-A483-2EE453352524}" dt="2025-01-14T01:08:25.975" v="509" actId="255"/>
          <ac:spMkLst>
            <pc:docMk/>
            <pc:sldMk cId="3147850509" sldId="523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F6FE10B1-CA8A-464A-A483-2EE453352524}" dt="2025-01-14T01:07:21.698" v="467" actId="20577"/>
        <pc:sldMkLst>
          <pc:docMk/>
          <pc:sldMk cId="931891759" sldId="524"/>
        </pc:sldMkLst>
        <pc:spChg chg="mod">
          <ac:chgData name="Zhao Jin" userId="cd05a825-544c-438a-9ba1-08e63db50b47" providerId="ADAL" clId="{F6FE10B1-CA8A-464A-A483-2EE453352524}" dt="2025-01-14T01:07:21.698" v="467" actId="20577"/>
          <ac:spMkLst>
            <pc:docMk/>
            <pc:sldMk cId="931891759" sldId="524"/>
            <ac:spMk id="13" creationId="{00000000-0000-0000-0000-000000000000}"/>
          </ac:spMkLst>
        </pc:spChg>
      </pc:sldChg>
      <pc:sldChg chg="addSp delSp modSp mod modAnim">
        <pc:chgData name="Zhao Jin" userId="cd05a825-544c-438a-9ba1-08e63db50b47" providerId="ADAL" clId="{F6FE10B1-CA8A-464A-A483-2EE453352524}" dt="2025-01-14T01:28:04.014" v="756"/>
        <pc:sldMkLst>
          <pc:docMk/>
          <pc:sldMk cId="3526465525" sldId="526"/>
        </pc:sldMkLst>
        <pc:spChg chg="mod">
          <ac:chgData name="Zhao Jin" userId="cd05a825-544c-438a-9ba1-08e63db50b47" providerId="ADAL" clId="{F6FE10B1-CA8A-464A-A483-2EE453352524}" dt="2025-01-14T01:27:03.153" v="720"/>
          <ac:spMkLst>
            <pc:docMk/>
            <pc:sldMk cId="3526465525" sldId="526"/>
            <ac:spMk id="13" creationId="{00000000-0000-0000-0000-000000000000}"/>
          </ac:spMkLst>
        </pc:spChg>
        <pc:picChg chg="add del mod">
          <ac:chgData name="Zhao Jin" userId="cd05a825-544c-438a-9ba1-08e63db50b47" providerId="ADAL" clId="{F6FE10B1-CA8A-464A-A483-2EE453352524}" dt="2025-01-14T01:26:31.586" v="712" actId="478"/>
          <ac:picMkLst>
            <pc:docMk/>
            <pc:sldMk cId="3526465525" sldId="526"/>
            <ac:picMk id="3" creationId="{A6E8C16B-4FC3-C8B6-16C2-2492D9644065}"/>
          </ac:picMkLst>
        </pc:picChg>
        <pc:picChg chg="add mod">
          <ac:chgData name="Zhao Jin" userId="cd05a825-544c-438a-9ba1-08e63db50b47" providerId="ADAL" clId="{F6FE10B1-CA8A-464A-A483-2EE453352524}" dt="2025-01-14T01:27:49.324" v="753" actId="1035"/>
          <ac:picMkLst>
            <pc:docMk/>
            <pc:sldMk cId="3526465525" sldId="526"/>
            <ac:picMk id="4" creationId="{E80274C7-0ABF-6582-52EF-02C649A52852}"/>
          </ac:picMkLst>
        </pc:picChg>
        <pc:picChg chg="add mod">
          <ac:chgData name="Zhao Jin" userId="cd05a825-544c-438a-9ba1-08e63db50b47" providerId="ADAL" clId="{F6FE10B1-CA8A-464A-A483-2EE453352524}" dt="2025-01-14T01:26:40.920" v="718" actId="1076"/>
          <ac:picMkLst>
            <pc:docMk/>
            <pc:sldMk cId="3526465525" sldId="526"/>
            <ac:picMk id="6" creationId="{54467065-E416-EF1A-CA88-F1D3228612E9}"/>
          </ac:picMkLst>
        </pc:picChg>
        <pc:picChg chg="add mod">
          <ac:chgData name="Zhao Jin" userId="cd05a825-544c-438a-9ba1-08e63db50b47" providerId="ADAL" clId="{F6FE10B1-CA8A-464A-A483-2EE453352524}" dt="2025-01-14T01:27:19.952" v="729" actId="1076"/>
          <ac:picMkLst>
            <pc:docMk/>
            <pc:sldMk cId="3526465525" sldId="526"/>
            <ac:picMk id="8" creationId="{BF20A237-63EC-46C6-639D-780658ACFCF3}"/>
          </ac:picMkLst>
        </pc:picChg>
        <pc:picChg chg="add mod">
          <ac:chgData name="Zhao Jin" userId="cd05a825-544c-438a-9ba1-08e63db50b47" providerId="ADAL" clId="{F6FE10B1-CA8A-464A-A483-2EE453352524}" dt="2025-01-14T01:27:25.200" v="732" actId="1076"/>
          <ac:picMkLst>
            <pc:docMk/>
            <pc:sldMk cId="3526465525" sldId="526"/>
            <ac:picMk id="10" creationId="{E78610F1-6AFF-06DF-7815-D766158C564E}"/>
          </ac:picMkLst>
        </pc:picChg>
        <pc:picChg chg="add mod">
          <ac:chgData name="Zhao Jin" userId="cd05a825-544c-438a-9ba1-08e63db50b47" providerId="ADAL" clId="{F6FE10B1-CA8A-464A-A483-2EE453352524}" dt="2025-01-14T01:27:43.841" v="737" actId="1076"/>
          <ac:picMkLst>
            <pc:docMk/>
            <pc:sldMk cId="3526465525" sldId="526"/>
            <ac:picMk id="11" creationId="{545D4322-9347-204B-B51A-DE39F775E265}"/>
          </ac:picMkLst>
        </pc:picChg>
        <pc:picChg chg="add del mod">
          <ac:chgData name="Zhao Jin" userId="cd05a825-544c-438a-9ba1-08e63db50b47" providerId="ADAL" clId="{F6FE10B1-CA8A-464A-A483-2EE453352524}" dt="2025-01-14T01:27:14.737" v="727" actId="478"/>
          <ac:picMkLst>
            <pc:docMk/>
            <pc:sldMk cId="3526465525" sldId="526"/>
            <ac:picMk id="1026" creationId="{03628F17-78E6-6A27-8D2E-16C15A131913}"/>
          </ac:picMkLst>
        </pc:picChg>
      </pc:sldChg>
      <pc:sldChg chg="modSp modAnim">
        <pc:chgData name="Zhao Jin" userId="cd05a825-544c-438a-9ba1-08e63db50b47" providerId="ADAL" clId="{F6FE10B1-CA8A-464A-A483-2EE453352524}" dt="2025-01-14T01:28:26.349" v="757" actId="20577"/>
        <pc:sldMkLst>
          <pc:docMk/>
          <pc:sldMk cId="1697164000" sldId="528"/>
        </pc:sldMkLst>
        <pc:spChg chg="mod">
          <ac:chgData name="Zhao Jin" userId="cd05a825-544c-438a-9ba1-08e63db50b47" providerId="ADAL" clId="{F6FE10B1-CA8A-464A-A483-2EE453352524}" dt="2025-01-14T01:28:26.349" v="757" actId="20577"/>
          <ac:spMkLst>
            <pc:docMk/>
            <pc:sldMk cId="1697164000" sldId="528"/>
            <ac:spMk id="13" creationId="{00000000-0000-0000-0000-000000000000}"/>
          </ac:spMkLst>
        </pc:spChg>
      </pc:sldChg>
      <pc:sldChg chg="modSp mod">
        <pc:chgData name="Zhao Jin" userId="cd05a825-544c-438a-9ba1-08e63db50b47" providerId="ADAL" clId="{F6FE10B1-CA8A-464A-A483-2EE453352524}" dt="2025-01-13T07:24:59.586" v="376" actId="20577"/>
        <pc:sldMkLst>
          <pc:docMk/>
          <pc:sldMk cId="1074844786" sldId="530"/>
        </pc:sldMkLst>
        <pc:spChg chg="mod">
          <ac:chgData name="Zhao Jin" userId="cd05a825-544c-438a-9ba1-08e63db50b47" providerId="ADAL" clId="{F6FE10B1-CA8A-464A-A483-2EE453352524}" dt="2025-01-13T07:24:59.586" v="376" actId="20577"/>
          <ac:spMkLst>
            <pc:docMk/>
            <pc:sldMk cId="1074844786" sldId="530"/>
            <ac:spMk id="13" creationId="{00000000-0000-0000-0000-000000000000}"/>
          </ac:spMkLst>
        </pc:spChg>
      </pc:sldChg>
      <pc:sldChg chg="modSp mod modAnim">
        <pc:chgData name="Zhao Jin" userId="cd05a825-544c-438a-9ba1-08e63db50b47" providerId="ADAL" clId="{F6FE10B1-CA8A-464A-A483-2EE453352524}" dt="2025-01-14T01:05:03.129" v="398" actId="1036"/>
        <pc:sldMkLst>
          <pc:docMk/>
          <pc:sldMk cId="4291123593" sldId="533"/>
        </pc:sldMkLst>
        <pc:spChg chg="mod">
          <ac:chgData name="Zhao Jin" userId="cd05a825-544c-438a-9ba1-08e63db50b47" providerId="ADAL" clId="{F6FE10B1-CA8A-464A-A483-2EE453352524}" dt="2025-01-14T01:05:03.129" v="398" actId="1036"/>
          <ac:spMkLst>
            <pc:docMk/>
            <pc:sldMk cId="4291123593" sldId="533"/>
            <ac:spMk id="3" creationId="{BE232DFA-6959-C622-84CD-8BD244A66024}"/>
          </ac:spMkLst>
        </pc:spChg>
        <pc:picChg chg="mod">
          <ac:chgData name="Zhao Jin" userId="cd05a825-544c-438a-9ba1-08e63db50b47" providerId="ADAL" clId="{F6FE10B1-CA8A-464A-A483-2EE453352524}" dt="2025-01-14T01:05:03.129" v="398" actId="1036"/>
          <ac:picMkLst>
            <pc:docMk/>
            <pc:sldMk cId="4291123593" sldId="533"/>
            <ac:picMk id="2" creationId="{3973ED54-B432-D012-EB2B-77CF69FBEBBA}"/>
          </ac:picMkLst>
        </pc:picChg>
      </pc:sldChg>
    </pc:docChg>
  </pc:docChgLst>
  <pc:docChgLst>
    <pc:chgData name="Zhao Jin" userId="cd05a825-544c-438a-9ba1-08e63db50b47" providerId="ADAL" clId="{7D22E26C-ED7A-455E-87CB-051F253EAB84}"/>
    <pc:docChg chg="undo custSel addSld delSld modSld sldOrd modMainMaster modHandout">
      <pc:chgData name="Zhao Jin" userId="cd05a825-544c-438a-9ba1-08e63db50b47" providerId="ADAL" clId="{7D22E26C-ED7A-455E-87CB-051F253EAB84}" dt="2025-01-07T08:16:13.236" v="1769" actId="14100"/>
      <pc:docMkLst>
        <pc:docMk/>
      </pc:docMkLst>
      <pc:sldChg chg="modNotes">
        <pc:chgData name="Zhao Jin" userId="cd05a825-544c-438a-9ba1-08e63db50b47" providerId="ADAL" clId="{7D22E26C-ED7A-455E-87CB-051F253EAB84}" dt="2025-01-07T07:10:56.334" v="200"/>
        <pc:sldMkLst>
          <pc:docMk/>
          <pc:sldMk cId="0" sldId="256"/>
        </pc:sldMkLst>
      </pc:sldChg>
      <pc:sldChg chg="addSp delSp modSp mod modNotes">
        <pc:chgData name="Zhao Jin" userId="cd05a825-544c-438a-9ba1-08e63db50b47" providerId="ADAL" clId="{7D22E26C-ED7A-455E-87CB-051F253EAB84}" dt="2025-01-07T07:33:10.070" v="1647"/>
        <pc:sldMkLst>
          <pc:docMk/>
          <pc:sldMk cId="3113268795" sldId="471"/>
        </pc:sldMkLst>
        <pc:spChg chg="mod">
          <ac:chgData name="Zhao Jin" userId="cd05a825-544c-438a-9ba1-08e63db50b47" providerId="ADAL" clId="{7D22E26C-ED7A-455E-87CB-051F253EAB84}" dt="2025-01-07T07:32:56.573" v="1644" actId="207"/>
          <ac:spMkLst>
            <pc:docMk/>
            <pc:sldMk cId="3113268795" sldId="471"/>
            <ac:spMk id="12" creationId="{00000000-0000-0000-0000-000000000000}"/>
          </ac:spMkLst>
        </pc:spChg>
        <pc:spChg chg="mod">
          <ac:chgData name="Zhao Jin" userId="cd05a825-544c-438a-9ba1-08e63db50b47" providerId="ADAL" clId="{7D22E26C-ED7A-455E-87CB-051F253EAB84}" dt="2025-01-07T07:33:10.070" v="1647"/>
          <ac:spMkLst>
            <pc:docMk/>
            <pc:sldMk cId="3113268795" sldId="471"/>
            <ac:spMk id="14" creationId="{00000000-0000-0000-0000-000000000000}"/>
          </ac:spMkLst>
        </pc:spChg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3113268795" sldId="471"/>
            <ac:spMk id="20485" creationId="{00000000-0000-0000-0000-000000000000}"/>
          </ac:spMkLst>
        </pc:spChg>
        <pc:picChg chg="add mod">
          <ac:chgData name="Zhao Jin" userId="cd05a825-544c-438a-9ba1-08e63db50b47" providerId="ADAL" clId="{7D22E26C-ED7A-455E-87CB-051F253EAB84}" dt="2025-01-07T07:32:49.570" v="1638" actId="1076"/>
          <ac:picMkLst>
            <pc:docMk/>
            <pc:sldMk cId="3113268795" sldId="471"/>
            <ac:picMk id="5" creationId="{1BE3FDE2-D690-ACB2-2DB9-537D33B292AF}"/>
          </ac:picMkLst>
        </pc:picChg>
      </pc:sldChg>
      <pc:sldChg chg="modSp mod ord modNotes">
        <pc:chgData name="Zhao Jin" userId="cd05a825-544c-438a-9ba1-08e63db50b47" providerId="ADAL" clId="{7D22E26C-ED7A-455E-87CB-051F253EAB84}" dt="2025-01-07T07:16:47.924" v="671" actId="14100"/>
        <pc:sldMkLst>
          <pc:docMk/>
          <pc:sldMk cId="2319745069" sldId="474"/>
        </pc:sldMkLst>
        <pc:spChg chg="mod">
          <ac:chgData name="Zhao Jin" userId="cd05a825-544c-438a-9ba1-08e63db50b47" providerId="ADAL" clId="{7D22E26C-ED7A-455E-87CB-051F253EAB84}" dt="2025-01-07T07:16:47.924" v="671" actId="14100"/>
          <ac:spMkLst>
            <pc:docMk/>
            <pc:sldMk cId="2319745069" sldId="474"/>
            <ac:spMk id="4" creationId="{811D4CA1-1B43-6B38-42AF-D8BC05C5C8FE}"/>
          </ac:spMkLst>
        </pc:spChg>
        <pc:spChg chg="mod">
          <ac:chgData name="Zhao Jin" userId="cd05a825-544c-438a-9ba1-08e63db50b47" providerId="ADAL" clId="{7D22E26C-ED7A-455E-87CB-051F253EAB84}" dt="2025-01-07T07:16:39.865" v="657" actId="255"/>
          <ac:spMkLst>
            <pc:docMk/>
            <pc:sldMk cId="2319745069" sldId="474"/>
            <ac:spMk id="8" creationId="{00000000-0000-0000-0000-000000000000}"/>
          </ac:spMkLst>
        </pc:spChg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2319745069" sldId="474"/>
            <ac:spMk id="24582" creationId="{00000000-0000-0000-0000-000000000000}"/>
          </ac:spMkLst>
        </pc:spChg>
        <pc:picChg chg="mod">
          <ac:chgData name="Zhao Jin" userId="cd05a825-544c-438a-9ba1-08e63db50b47" providerId="ADAL" clId="{7D22E26C-ED7A-455E-87CB-051F253EAB84}" dt="2025-01-07T07:16:43.891" v="670" actId="1035"/>
          <ac:picMkLst>
            <pc:docMk/>
            <pc:sldMk cId="2319745069" sldId="474"/>
            <ac:picMk id="10" creationId="{00000000-0000-0000-0000-000000000000}"/>
          </ac:picMkLst>
        </pc:pic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3065368253" sldId="511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3065368253" sldId="511"/>
            <ac:spMk id="25604" creationId="{00000000-0000-0000-0000-000000000000}"/>
          </ac:spMkLst>
        </pc:sp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259430249" sldId="519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259430249" sldId="519"/>
            <ac:spMk id="14340" creationId="{00000000-0000-0000-0000-000000000000}"/>
          </ac:spMkLst>
        </pc:spChg>
      </pc:sldChg>
      <pc:sldChg chg="addSp delSp modSp mod modNotes">
        <pc:chgData name="Zhao Jin" userId="cd05a825-544c-438a-9ba1-08e63db50b47" providerId="ADAL" clId="{7D22E26C-ED7A-455E-87CB-051F253EAB84}" dt="2025-01-07T07:53:29.684" v="1747" actId="1035"/>
        <pc:sldMkLst>
          <pc:docMk/>
          <pc:sldMk cId="349641207" sldId="520"/>
        </pc:sldMkLst>
        <pc:spChg chg="mod">
          <ac:chgData name="Zhao Jin" userId="cd05a825-544c-438a-9ba1-08e63db50b47" providerId="ADAL" clId="{7D22E26C-ED7A-455E-87CB-051F253EAB84}" dt="2025-01-07T07:53:29.684" v="1747" actId="1035"/>
          <ac:spMkLst>
            <pc:docMk/>
            <pc:sldMk cId="349641207" sldId="520"/>
            <ac:spMk id="3" creationId="{B862F4FF-AC35-7071-1A71-2DA14C067897}"/>
          </ac:spMkLst>
        </pc:spChg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349641207" sldId="520"/>
            <ac:spMk id="19460" creationId="{00000000-0000-0000-0000-000000000000}"/>
          </ac:spMkLst>
        </pc:spChg>
        <pc:picChg chg="add mod">
          <ac:chgData name="Zhao Jin" userId="cd05a825-544c-438a-9ba1-08e63db50b47" providerId="ADAL" clId="{7D22E26C-ED7A-455E-87CB-051F253EAB84}" dt="2025-01-07T07:00:52.028" v="27" actId="1036"/>
          <ac:picMkLst>
            <pc:docMk/>
            <pc:sldMk cId="349641207" sldId="520"/>
            <ac:picMk id="10" creationId="{F229924B-D8BE-2CAD-D522-DB48421EA357}"/>
          </ac:picMkLst>
        </pc:picChg>
        <pc:picChg chg="add mod">
          <ac:chgData name="Zhao Jin" userId="cd05a825-544c-438a-9ba1-08e63db50b47" providerId="ADAL" clId="{7D22E26C-ED7A-455E-87CB-051F253EAB84}" dt="2025-01-07T07:01:51.413" v="35" actId="1076"/>
          <ac:picMkLst>
            <pc:docMk/>
            <pc:sldMk cId="349641207" sldId="520"/>
            <ac:picMk id="12" creationId="{E31149AC-9CC0-D3B4-7391-2966E140F82B}"/>
          </ac:picMkLst>
        </pc:picChg>
        <pc:picChg chg="add mod">
          <ac:chgData name="Zhao Jin" userId="cd05a825-544c-438a-9ba1-08e63db50b47" providerId="ADAL" clId="{7D22E26C-ED7A-455E-87CB-051F253EAB84}" dt="2025-01-07T07:01:48.227" v="34" actId="1076"/>
          <ac:picMkLst>
            <pc:docMk/>
            <pc:sldMk cId="349641207" sldId="520"/>
            <ac:picMk id="14" creationId="{09355C2A-B0D9-55A7-7D12-A30CCEAB9B01}"/>
          </ac:picMkLst>
        </pc:pic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2333097866" sldId="522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2333097866" sldId="522"/>
            <ac:spMk id="25604" creationId="{00000000-0000-0000-0000-000000000000}"/>
          </ac:spMkLst>
        </pc:spChg>
      </pc:sldChg>
      <pc:sldChg chg="modSp mod modNotes">
        <pc:chgData name="Zhao Jin" userId="cd05a825-544c-438a-9ba1-08e63db50b47" providerId="ADAL" clId="{7D22E26C-ED7A-455E-87CB-051F253EAB84}" dt="2025-01-07T07:31:54.134" v="1634" actId="207"/>
        <pc:sldMkLst>
          <pc:docMk/>
          <pc:sldMk cId="3147850509" sldId="523"/>
        </pc:sldMkLst>
        <pc:spChg chg="mod">
          <ac:chgData name="Zhao Jin" userId="cd05a825-544c-438a-9ba1-08e63db50b47" providerId="ADAL" clId="{7D22E26C-ED7A-455E-87CB-051F253EAB84}" dt="2025-01-07T07:31:54.134" v="1634" actId="207"/>
          <ac:spMkLst>
            <pc:docMk/>
            <pc:sldMk cId="3147850509" sldId="523"/>
            <ac:spMk id="11" creationId="{00000000-0000-0000-0000-000000000000}"/>
          </ac:spMkLst>
        </pc:spChg>
        <pc:spChg chg="mod">
          <ac:chgData name="Zhao Jin" userId="cd05a825-544c-438a-9ba1-08e63db50b47" providerId="ADAL" clId="{7D22E26C-ED7A-455E-87CB-051F253EAB84}" dt="2025-01-07T07:31:40.029" v="1590" actId="20577"/>
          <ac:spMkLst>
            <pc:docMk/>
            <pc:sldMk cId="3147850509" sldId="523"/>
            <ac:spMk id="13" creationId="{00000000-0000-0000-0000-000000000000}"/>
          </ac:spMkLst>
        </pc:spChg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3147850509" sldId="523"/>
            <ac:spMk id="25604" creationId="{00000000-0000-0000-0000-000000000000}"/>
          </ac:spMkLst>
        </pc:sp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931891759" sldId="524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931891759" sldId="524"/>
            <ac:spMk id="25604" creationId="{00000000-0000-0000-0000-000000000000}"/>
          </ac:spMkLst>
        </pc:spChg>
      </pc:sldChg>
      <pc:sldChg chg="modSp mod modNotes">
        <pc:chgData name="Zhao Jin" userId="cd05a825-544c-438a-9ba1-08e63db50b47" providerId="ADAL" clId="{7D22E26C-ED7A-455E-87CB-051F253EAB84}" dt="2025-01-07T07:36:19.473" v="1708" actId="207"/>
        <pc:sldMkLst>
          <pc:docMk/>
          <pc:sldMk cId="4194442387" sldId="525"/>
        </pc:sldMkLst>
        <pc:spChg chg="mod">
          <ac:chgData name="Zhao Jin" userId="cd05a825-544c-438a-9ba1-08e63db50b47" providerId="ADAL" clId="{7D22E26C-ED7A-455E-87CB-051F253EAB84}" dt="2025-01-07T07:36:19.473" v="1708" actId="207"/>
          <ac:spMkLst>
            <pc:docMk/>
            <pc:sldMk cId="4194442387" sldId="525"/>
            <ac:spMk id="13" creationId="{00000000-0000-0000-0000-000000000000}"/>
          </ac:spMkLst>
        </pc:spChg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4194442387" sldId="525"/>
            <ac:spMk id="25604" creationId="{00000000-0000-0000-0000-000000000000}"/>
          </ac:spMkLst>
        </pc:sp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3526465525" sldId="526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3526465525" sldId="526"/>
            <ac:spMk id="25604" creationId="{00000000-0000-0000-0000-000000000000}"/>
          </ac:spMkLst>
        </pc:sp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821382303" sldId="527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821382303" sldId="527"/>
            <ac:spMk id="25604" creationId="{00000000-0000-0000-0000-000000000000}"/>
          </ac:spMkLst>
        </pc:sp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1697164000" sldId="528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1697164000" sldId="528"/>
            <ac:spMk id="25604" creationId="{00000000-0000-0000-0000-000000000000}"/>
          </ac:spMkLst>
        </pc:sp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1648844594" sldId="529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1648844594" sldId="529"/>
            <ac:spMk id="25604" creationId="{00000000-0000-0000-0000-000000000000}"/>
          </ac:spMkLst>
        </pc:spChg>
      </pc:sldChg>
      <pc:sldChg chg="modSp modNotes">
        <pc:chgData name="Zhao Jin" userId="cd05a825-544c-438a-9ba1-08e63db50b47" providerId="ADAL" clId="{7D22E26C-ED7A-455E-87CB-051F253EAB84}" dt="2025-01-07T07:10:56.334" v="200"/>
        <pc:sldMkLst>
          <pc:docMk/>
          <pc:sldMk cId="1074844786" sldId="530"/>
        </pc:sld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1074844786" sldId="530"/>
            <ac:spMk id="25604" creationId="{00000000-0000-0000-0000-000000000000}"/>
          </ac:spMkLst>
        </pc:spChg>
      </pc:sldChg>
      <pc:sldChg chg="addSp delSp modSp mod modNotes">
        <pc:chgData name="Zhao Jin" userId="cd05a825-544c-438a-9ba1-08e63db50b47" providerId="ADAL" clId="{7D22E26C-ED7A-455E-87CB-051F253EAB84}" dt="2025-01-07T07:10:56.334" v="200"/>
        <pc:sldMkLst>
          <pc:docMk/>
          <pc:sldMk cId="1520950699" sldId="531"/>
        </pc:sldMkLst>
        <pc:spChg chg="mod">
          <ac:chgData name="Zhao Jin" userId="cd05a825-544c-438a-9ba1-08e63db50b47" providerId="ADAL" clId="{7D22E26C-ED7A-455E-87CB-051F253EAB84}" dt="2025-01-07T07:04:59.783" v="174"/>
          <ac:spMkLst>
            <pc:docMk/>
            <pc:sldMk cId="1520950699" sldId="531"/>
            <ac:spMk id="2" creationId="{14ED3CA2-4CDD-AAB7-7252-FF35DE57F582}"/>
          </ac:spMkLst>
        </pc:spChg>
        <pc:spChg chg="mod">
          <ac:chgData name="Zhao Jin" userId="cd05a825-544c-438a-9ba1-08e63db50b47" providerId="ADAL" clId="{7D22E26C-ED7A-455E-87CB-051F253EAB84}" dt="2025-01-07T07:05:14.319" v="180" actId="1076"/>
          <ac:spMkLst>
            <pc:docMk/>
            <pc:sldMk cId="1520950699" sldId="531"/>
            <ac:spMk id="6" creationId="{00000000-0000-0000-0000-000000000000}"/>
          </ac:spMkLst>
        </pc:spChg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k cId="1520950699" sldId="531"/>
            <ac:spMk id="19460" creationId="{00000000-0000-0000-0000-000000000000}"/>
          </ac:spMkLst>
        </pc:spChg>
        <pc:picChg chg="add mod">
          <ac:chgData name="Zhao Jin" userId="cd05a825-544c-438a-9ba1-08e63db50b47" providerId="ADAL" clId="{7D22E26C-ED7A-455E-87CB-051F253EAB84}" dt="2025-01-07T07:06:03.664" v="194" actId="1076"/>
          <ac:picMkLst>
            <pc:docMk/>
            <pc:sldMk cId="1520950699" sldId="531"/>
            <ac:picMk id="5" creationId="{87BF1183-51EE-40EA-97B7-647B0EE89A3E}"/>
          </ac:picMkLst>
        </pc:picChg>
        <pc:picChg chg="add mod">
          <ac:chgData name="Zhao Jin" userId="cd05a825-544c-438a-9ba1-08e63db50b47" providerId="ADAL" clId="{7D22E26C-ED7A-455E-87CB-051F253EAB84}" dt="2025-01-07T07:06:05.387" v="195" actId="1076"/>
          <ac:picMkLst>
            <pc:docMk/>
            <pc:sldMk cId="1520950699" sldId="531"/>
            <ac:picMk id="11" creationId="{DECCC458-DD50-DF60-1425-1F82369513D7}"/>
          </ac:picMkLst>
        </pc:picChg>
        <pc:picChg chg="add del mod">
          <ac:chgData name="Zhao Jin" userId="cd05a825-544c-438a-9ba1-08e63db50b47" providerId="ADAL" clId="{7D22E26C-ED7A-455E-87CB-051F253EAB84}" dt="2025-01-07T07:05:52.155" v="191" actId="1076"/>
          <ac:picMkLst>
            <pc:docMk/>
            <pc:sldMk cId="1520950699" sldId="531"/>
            <ac:picMk id="13" creationId="{B50C7E95-0769-E77D-52F6-595106DF6055}"/>
          </ac:picMkLst>
        </pc:picChg>
      </pc:sldChg>
      <pc:sldChg chg="addSp delSp modSp add del mod addAnim delAnim modNotes">
        <pc:chgData name="Zhao Jin" userId="cd05a825-544c-438a-9ba1-08e63db50b47" providerId="ADAL" clId="{7D22E26C-ED7A-455E-87CB-051F253EAB84}" dt="2025-01-07T07:27:26.862" v="1554" actId="47"/>
        <pc:sldMkLst>
          <pc:docMk/>
          <pc:sldMk cId="3851540178" sldId="532"/>
        </pc:sldMkLst>
      </pc:sldChg>
      <pc:sldChg chg="addSp delSp modSp add mod delAnim modAnim">
        <pc:chgData name="Zhao Jin" userId="cd05a825-544c-438a-9ba1-08e63db50b47" providerId="ADAL" clId="{7D22E26C-ED7A-455E-87CB-051F253EAB84}" dt="2025-01-07T08:16:13.236" v="1769" actId="14100"/>
        <pc:sldMkLst>
          <pc:docMk/>
          <pc:sldMk cId="4291123593" sldId="533"/>
        </pc:sldMkLst>
        <pc:spChg chg="add mod">
          <ac:chgData name="Zhao Jin" userId="cd05a825-544c-438a-9ba1-08e63db50b47" providerId="ADAL" clId="{7D22E26C-ED7A-455E-87CB-051F253EAB84}" dt="2025-01-07T08:16:13.236" v="1769" actId="14100"/>
          <ac:spMkLst>
            <pc:docMk/>
            <pc:sldMk cId="4291123593" sldId="533"/>
            <ac:spMk id="3" creationId="{BE232DFA-6959-C622-84CD-8BD244A66024}"/>
          </ac:spMkLst>
        </pc:spChg>
        <pc:spChg chg="mod">
          <ac:chgData name="Zhao Jin" userId="cd05a825-544c-438a-9ba1-08e63db50b47" providerId="ADAL" clId="{7D22E26C-ED7A-455E-87CB-051F253EAB84}" dt="2025-01-07T07:25:13.023" v="1357" actId="255"/>
          <ac:spMkLst>
            <pc:docMk/>
            <pc:sldMk cId="4291123593" sldId="533"/>
            <ac:spMk id="8" creationId="{D0D1CD72-19C3-E724-03B3-42C295A8182F}"/>
          </ac:spMkLst>
        </pc:spChg>
        <pc:spChg chg="mod">
          <ac:chgData name="Zhao Jin" userId="cd05a825-544c-438a-9ba1-08e63db50b47" providerId="ADAL" clId="{7D22E26C-ED7A-455E-87CB-051F253EAB84}" dt="2025-01-07T07:23:11.600" v="1255" actId="113"/>
          <ac:spMkLst>
            <pc:docMk/>
            <pc:sldMk cId="4291123593" sldId="533"/>
            <ac:spMk id="24578" creationId="{A6AE7A21-00D4-9A7A-0B37-D4BB0A8CD220}"/>
          </ac:spMkLst>
        </pc:spChg>
        <pc:picChg chg="add mod">
          <ac:chgData name="Zhao Jin" userId="cd05a825-544c-438a-9ba1-08e63db50b47" providerId="ADAL" clId="{7D22E26C-ED7A-455E-87CB-051F253EAB84}" dt="2025-01-07T07:25:20.687" v="1359" actId="1076"/>
          <ac:picMkLst>
            <pc:docMk/>
            <pc:sldMk cId="4291123593" sldId="533"/>
            <ac:picMk id="2" creationId="{3973ED54-B432-D012-EB2B-77CF69FBEBBA}"/>
          </ac:picMkLst>
        </pc:picChg>
      </pc:sldChg>
      <pc:sldMasterChg chg="modSp modSldLayout">
        <pc:chgData name="Zhao Jin" userId="cd05a825-544c-438a-9ba1-08e63db50b47" providerId="ADAL" clId="{7D22E26C-ED7A-455E-87CB-051F253EAB84}" dt="2025-01-07T07:10:56.334" v="200"/>
        <pc:sldMasterMkLst>
          <pc:docMk/>
          <pc:sldMasterMk cId="0" sldId="2147485087"/>
        </pc:sldMasterMkLst>
        <pc:spChg chg="mod">
          <ac:chgData name="Zhao Jin" userId="cd05a825-544c-438a-9ba1-08e63db50b47" providerId="ADAL" clId="{7D22E26C-ED7A-455E-87CB-051F253EAB84}" dt="2025-01-07T07:10:56.334" v="200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7D22E26C-ED7A-455E-87CB-051F253EAB84}" dt="2025-01-07T07:10:56.334" v="20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7D22E26C-ED7A-455E-87CB-051F253EAB84}" dt="2025-01-07T07:10:56.334" v="200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7D8AD74B-DC59-4BED-9CC2-92B47EF942DD}"/>
    <pc:docChg chg="custSel modSld">
      <pc:chgData name="Zhao Jin" userId="cd05a825-544c-438a-9ba1-08e63db50b47" providerId="ADAL" clId="{7D8AD74B-DC59-4BED-9CC2-92B47EF942DD}" dt="2024-01-16T04:34:24.376" v="1" actId="368"/>
      <pc:docMkLst>
        <pc:docMk/>
      </pc:docMkLst>
      <pc:sldChg chg="modNotes">
        <pc:chgData name="Zhao Jin" userId="cd05a825-544c-438a-9ba1-08e63db50b47" providerId="ADAL" clId="{7D8AD74B-DC59-4BED-9CC2-92B47EF942DD}" dt="2024-01-16T04:34:24.376" v="1" actId="368"/>
        <pc:sldMkLst>
          <pc:docMk/>
          <pc:sldMk cId="3113268795" sldId="471"/>
        </pc:sldMkLst>
      </pc:sldChg>
    </pc:docChg>
  </pc:docChgLst>
  <pc:docChgLst>
    <pc:chgData name="Zhao Jin" userId="cd05a825-544c-438a-9ba1-08e63db50b47" providerId="ADAL" clId="{6A6ED7CE-E786-B145-9D8A-2B5B0926E748}"/>
    <pc:docChg chg="undo custSel modSld modMainMaster">
      <pc:chgData name="Zhao Jin" userId="cd05a825-544c-438a-9ba1-08e63db50b47" providerId="ADAL" clId="{6A6ED7CE-E786-B145-9D8A-2B5B0926E748}" dt="2023-12-29T06:15:06.739" v="746" actId="313"/>
      <pc:docMkLst>
        <pc:docMk/>
      </pc:docMkLst>
      <pc:sldChg chg="addSp delSp modSp mod modNotesTx">
        <pc:chgData name="Zhao Jin" userId="cd05a825-544c-438a-9ba1-08e63db50b47" providerId="ADAL" clId="{6A6ED7CE-E786-B145-9D8A-2B5B0926E748}" dt="2023-12-29T06:15:03.690" v="731" actId="313"/>
        <pc:sldMkLst>
          <pc:docMk/>
          <pc:sldMk cId="3113268795" sldId="471"/>
        </pc:sldMkLst>
      </pc:sldChg>
      <pc:sldChg chg="modSp mod">
        <pc:chgData name="Zhao Jin" userId="cd05a825-544c-438a-9ba1-08e63db50b47" providerId="ADAL" clId="{6A6ED7CE-E786-B145-9D8A-2B5B0926E748}" dt="2023-12-29T06:15:02.605" v="726" actId="313"/>
        <pc:sldMkLst>
          <pc:docMk/>
          <pc:sldMk cId="2319745069" sldId="474"/>
        </pc:sldMkLst>
      </pc:sldChg>
      <pc:sldChg chg="modSp mod">
        <pc:chgData name="Zhao Jin" userId="cd05a825-544c-438a-9ba1-08e63db50b47" providerId="ADAL" clId="{6A6ED7CE-E786-B145-9D8A-2B5B0926E748}" dt="2023-12-29T06:15:04.047" v="733" actId="313"/>
        <pc:sldMkLst>
          <pc:docMk/>
          <pc:sldMk cId="2185356230" sldId="481"/>
        </pc:sldMkLst>
      </pc:sldChg>
      <pc:sldChg chg="modSp mod">
        <pc:chgData name="Zhao Jin" userId="cd05a825-544c-438a-9ba1-08e63db50b47" providerId="ADAL" clId="{6A6ED7CE-E786-B145-9D8A-2B5B0926E748}" dt="2023-12-29T06:15:04.188" v="734" actId="313"/>
        <pc:sldMkLst>
          <pc:docMk/>
          <pc:sldMk cId="3065368253" sldId="511"/>
        </pc:sldMkLst>
      </pc:sldChg>
      <pc:sldChg chg="modSp mod">
        <pc:chgData name="Zhao Jin" userId="cd05a825-544c-438a-9ba1-08e63db50b47" providerId="ADAL" clId="{6A6ED7CE-E786-B145-9D8A-2B5B0926E748}" dt="2023-12-29T06:15:02.227" v="724" actId="313"/>
        <pc:sldMkLst>
          <pc:docMk/>
          <pc:sldMk cId="259430249" sldId="519"/>
        </pc:sldMkLst>
      </pc:sldChg>
      <pc:sldChg chg="addSp delSp modSp mod">
        <pc:chgData name="Zhao Jin" userId="cd05a825-544c-438a-9ba1-08e63db50b47" providerId="ADAL" clId="{6A6ED7CE-E786-B145-9D8A-2B5B0926E748}" dt="2023-12-29T06:15:02.420" v="725" actId="313"/>
        <pc:sldMkLst>
          <pc:docMk/>
          <pc:sldMk cId="349641207" sldId="520"/>
        </pc:sldMkLst>
      </pc:sldChg>
      <pc:sldChg chg="modSp mod">
        <pc:chgData name="Zhao Jin" userId="cd05a825-544c-438a-9ba1-08e63db50b47" providerId="ADAL" clId="{6A6ED7CE-E786-B145-9D8A-2B5B0926E748}" dt="2023-12-29T06:15:03.025" v="727" actId="313"/>
        <pc:sldMkLst>
          <pc:docMk/>
          <pc:sldMk cId="2333097866" sldId="522"/>
        </pc:sldMkLst>
      </pc:sldChg>
      <pc:sldChg chg="modSp mod">
        <pc:chgData name="Zhao Jin" userId="cd05a825-544c-438a-9ba1-08e63db50b47" providerId="ADAL" clId="{6A6ED7CE-E786-B145-9D8A-2B5B0926E748}" dt="2023-12-29T06:15:03.340" v="729" actId="313"/>
        <pc:sldMkLst>
          <pc:docMk/>
          <pc:sldMk cId="3147850509" sldId="523"/>
        </pc:sldMkLst>
      </pc:sldChg>
      <pc:sldChg chg="modSp mod">
        <pc:chgData name="Zhao Jin" userId="cd05a825-544c-438a-9ba1-08e63db50b47" providerId="ADAL" clId="{6A6ED7CE-E786-B145-9D8A-2B5B0926E748}" dt="2023-12-29T06:15:03.172" v="728" actId="313"/>
        <pc:sldMkLst>
          <pc:docMk/>
          <pc:sldMk cId="931891759" sldId="524"/>
        </pc:sldMkLst>
      </pc:sldChg>
      <pc:sldChg chg="modSp mod">
        <pc:chgData name="Zhao Jin" userId="cd05a825-544c-438a-9ba1-08e63db50b47" providerId="ADAL" clId="{6A6ED7CE-E786-B145-9D8A-2B5B0926E748}" dt="2023-12-29T06:15:03.837" v="732" actId="313"/>
        <pc:sldMkLst>
          <pc:docMk/>
          <pc:sldMk cId="4194442387" sldId="525"/>
        </pc:sldMkLst>
      </pc:sldChg>
      <pc:sldChg chg="modSp mod">
        <pc:chgData name="Zhao Jin" userId="cd05a825-544c-438a-9ba1-08e63db50b47" providerId="ADAL" clId="{6A6ED7CE-E786-B145-9D8A-2B5B0926E748}" dt="2023-12-29T06:15:03.505" v="730" actId="313"/>
        <pc:sldMkLst>
          <pc:docMk/>
          <pc:sldMk cId="3526465525" sldId="526"/>
        </pc:sldMkLst>
      </pc:sldChg>
      <pc:sldMasterChg chg="modSp modSldLayout">
        <pc:chgData name="Zhao Jin" userId="cd05a825-544c-438a-9ba1-08e63db50b47" providerId="ADAL" clId="{6A6ED7CE-E786-B145-9D8A-2B5B0926E748}" dt="2023-12-29T06:15:06.739" v="746" actId="313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6A6ED7CE-E786-B145-9D8A-2B5B0926E748}" dt="2023-12-29T06:15:04.689" v="736" actId="313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6A6ED7CE-E786-B145-9D8A-2B5B0926E748}" dt="2023-12-29T06:15:04.862" v="737" actId="313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6A6ED7CE-E786-B145-9D8A-2B5B0926E748}" dt="2023-12-29T06:15:04.986" v="738" actId="313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6A6ED7CE-E786-B145-9D8A-2B5B0926E748}" dt="2023-12-29T06:15:05.187" v="739" actId="313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6A6ED7CE-E786-B145-9D8A-2B5B0926E748}" dt="2023-12-29T06:15:05.672" v="740" actId="313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6A6ED7CE-E786-B145-9D8A-2B5B0926E748}" dt="2023-12-29T06:15:05.874" v="741" actId="313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6A6ED7CE-E786-B145-9D8A-2B5B0926E748}" dt="2023-12-29T06:15:06.045" v="742" actId="313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6A6ED7CE-E786-B145-9D8A-2B5B0926E748}" dt="2023-12-29T06:15:06.205" v="743" actId="313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6A6ED7CE-E786-B145-9D8A-2B5B0926E748}" dt="2023-12-29T06:15:06.371" v="744" actId="313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6A6ED7CE-E786-B145-9D8A-2B5B0926E748}" dt="2023-12-29T06:15:06.573" v="745" actId="313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6A6ED7CE-E786-B145-9D8A-2B5B0926E748}" dt="2023-12-29T06:15:06.739" v="746" actId="313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CS1010: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1/14/2025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0572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6420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3336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59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958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420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3423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1330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05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69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08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6167" y="4414043"/>
            <a:ext cx="5138067" cy="4185089"/>
          </a:xfrm>
          <a:prstGeom prst="rect">
            <a:avLst/>
          </a:prstGeom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2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021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F2B16-8DD7-B434-34B5-14FE3023B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8431259D-5E3B-4065-EB2C-3EFC51CC47F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id="{2DB2645C-49B2-6117-9334-704951B110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id="{67967100-FB44-BD81-FAB8-6C2C861C6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55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118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064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CS1010: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4298" indent="-224298" eaLnBrk="1" hangingPunct="1">
              <a:buFont typeface="Calibri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23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221996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Welcome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nus-cs1010-2425-s2.github.io/website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4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canvas.nus.edu.sg/courses/69892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" TargetMode="External"/><Relationship Id="rId4" Type="http://schemas.openxmlformats.org/officeDocument/2006/relationships/hyperlink" Target="https://edstem.org/us/courses/70897/discussion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zhaojin@comp.nus.edu.sg" TargetMode="External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anvas.nus.edu.sg/courses/69892/users/134815" TargetMode="External"/><Relationship Id="rId7" Type="http://schemas.openxmlformats.org/officeDocument/2006/relationships/hyperlink" Target="https://canvas.nus.edu.sg/courses/69892/users/333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s://canvas.nus.edu.sg/courses/69892/users/77080" TargetMode="Externa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Welcome and Administrative Matters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186BE449-A958-7217-77AD-1028E788C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132424-50CE-DB54-F2CD-601CC0EA0385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D01810E-B160-9358-BFD8-53EB0C4386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SG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Important Assessments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20" y="1219200"/>
            <a:ext cx="81534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For Special Considerations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Midterms + Practical Exams: Email Jin </a:t>
            </a:r>
            <a:r>
              <a:rPr lang="en-US" sz="2400" dirty="0">
                <a:solidFill>
                  <a:srgbClr val="0000FF"/>
                </a:solidFill>
              </a:rPr>
              <a:t>no later than 24 hours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after the end of the assessment</a:t>
            </a:r>
            <a:r>
              <a:rPr lang="en-US" sz="2400" dirty="0"/>
              <a:t>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Final Assessments: Use the NUS Student portal.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Make-up assessments (if any) are always </a:t>
            </a:r>
            <a:r>
              <a:rPr lang="en-US" sz="2800" dirty="0">
                <a:solidFill>
                  <a:srgbClr val="0000FF"/>
                </a:solidFill>
              </a:rPr>
              <a:t>harder </a:t>
            </a:r>
            <a:r>
              <a:rPr lang="en-US" sz="2800" dirty="0"/>
              <a:t>than the original. =P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lvl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400" dirty="0"/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br>
              <a:rPr lang="en-GB" sz="2800" dirty="0"/>
            </a:b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697164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Grading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Weightage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Quizzes: </a:t>
            </a:r>
            <a:r>
              <a:rPr lang="en-US" sz="2400" dirty="0">
                <a:solidFill>
                  <a:srgbClr val="0000FF"/>
                </a:solidFill>
              </a:rPr>
              <a:t>5%</a:t>
            </a:r>
            <a:endParaRPr lang="en-GB" dirty="0">
              <a:solidFill>
                <a:srgbClr val="0000FF"/>
              </a:solidFill>
            </a:endParaRP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Programming Exercise: </a:t>
            </a:r>
            <a:r>
              <a:rPr lang="en-US" sz="2400" dirty="0">
                <a:solidFill>
                  <a:srgbClr val="0000FF"/>
                </a:solidFill>
              </a:rPr>
              <a:t>5%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Midterm: </a:t>
            </a:r>
            <a:r>
              <a:rPr lang="en-US" sz="2400" dirty="0">
                <a:solidFill>
                  <a:srgbClr val="0000FF"/>
                </a:solidFill>
              </a:rPr>
              <a:t>15%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Practical Exam 0/1/2: </a:t>
            </a:r>
            <a:r>
              <a:rPr lang="en-US" sz="2400" dirty="0">
                <a:solidFill>
                  <a:srgbClr val="0000FF"/>
                </a:solidFill>
              </a:rPr>
              <a:t>10%/15%/20%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Final Assessment: </a:t>
            </a:r>
            <a:r>
              <a:rPr lang="en-US" sz="2400" dirty="0">
                <a:solidFill>
                  <a:srgbClr val="0000FF"/>
                </a:solidFill>
              </a:rPr>
              <a:t>30%</a:t>
            </a:r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800" dirty="0">
              <a:solidFill>
                <a:srgbClr val="0000FF"/>
              </a:solidFill>
            </a:endParaRP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NOT "bell-curved"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>
              <a:solidFill>
                <a:srgbClr val="0000FF"/>
              </a:solidFill>
            </a:endParaRPr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600701" y="1821208"/>
            <a:ext cx="308609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Consistent effort required throughout the semester!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0274C7-0ABF-6582-52EF-02C649A528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9009" y="5424096"/>
            <a:ext cx="593672" cy="802841"/>
          </a:xfrm>
          <a:prstGeom prst="rect">
            <a:avLst/>
          </a:prstGeom>
        </p:spPr>
      </p:pic>
      <p:pic>
        <p:nvPicPr>
          <p:cNvPr id="6" name="Picture 5" descr="A person wearing a graduation cap and gown&#10;&#10;Description automatically generated">
            <a:extLst>
              <a:ext uri="{FF2B5EF4-FFF2-40B4-BE49-F238E27FC236}">
                <a16:creationId xmlns:a16="http://schemas.microsoft.com/office/drawing/2014/main" id="{54467065-E416-EF1A-CA88-F1D322861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615" y="4610020"/>
            <a:ext cx="2057559" cy="2057559"/>
          </a:xfrm>
          <a:prstGeom prst="rect">
            <a:avLst/>
          </a:prstGeom>
        </p:spPr>
      </p:pic>
      <p:pic>
        <p:nvPicPr>
          <p:cNvPr id="8" name="Picture 7" descr="A diagram of a bell curve&#10;&#10;Description automatically generated">
            <a:extLst>
              <a:ext uri="{FF2B5EF4-FFF2-40B4-BE49-F238E27FC236}">
                <a16:creationId xmlns:a16="http://schemas.microsoft.com/office/drawing/2014/main" id="{BF20A237-63EC-46C6-639D-780658ACFC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79" y="4967488"/>
            <a:ext cx="2808336" cy="18722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5D4322-9347-204B-B51A-DE39F775E2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1869" y="5422027"/>
            <a:ext cx="593672" cy="802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4655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Late Submission Policy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</a:t>
            </a:r>
            <a:r>
              <a:rPr lang="en-US" sz="2800" dirty="0"/>
              <a:t> late submissions will be considered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You are allowed to miss up to </a:t>
            </a:r>
            <a:r>
              <a:rPr lang="en-US" sz="2400" dirty="0">
                <a:solidFill>
                  <a:srgbClr val="0000FF"/>
                </a:solidFill>
              </a:rPr>
              <a:t>10%</a:t>
            </a:r>
            <a:r>
              <a:rPr lang="en-US" sz="2400" dirty="0"/>
              <a:t> of the submissions for quizzes and programming exercises.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Feedback may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be provided.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For special consideration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Email Jin </a:t>
            </a:r>
            <a:r>
              <a:rPr lang="en-US" sz="2400" dirty="0">
                <a:solidFill>
                  <a:srgbClr val="0000FF"/>
                </a:solidFill>
              </a:rPr>
              <a:t>no later than 24 hours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after the deadline </a:t>
            </a:r>
            <a:r>
              <a:rPr lang="en-US" sz="2400" dirty="0"/>
              <a:t>that makes you miss more than 10% of submissions.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1382303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4000" dirty="0">
                <a:solidFill>
                  <a:srgbClr val="0000FF"/>
                </a:solidFill>
              </a:rPr>
              <a:t>Use of AI tools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allowed for important assessments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Midterm, Practical Exams and Final assessment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Allowed for formative assessments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Quizzes and programming exercises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ONLY </a:t>
            </a:r>
            <a:r>
              <a:rPr lang="en-US" sz="2400" dirty="0"/>
              <a:t>for understanding and learning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NO</a:t>
            </a:r>
            <a:r>
              <a:rPr lang="en-US" sz="2400" dirty="0"/>
              <a:t> point using it to generate answers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400" dirty="0">
              <a:solidFill>
                <a:srgbClr val="0000FF"/>
              </a:solidFill>
            </a:endParaRPr>
          </a:p>
        </p:txBody>
      </p:sp>
      <p:pic>
        <p:nvPicPr>
          <p:cNvPr id="3" name="Picture 2" descr="A logo of a company&#10;&#10;Description automatically generated">
            <a:extLst>
              <a:ext uri="{FF2B5EF4-FFF2-40B4-BE49-F238E27FC236}">
                <a16:creationId xmlns:a16="http://schemas.microsoft.com/office/drawing/2014/main" id="{7091726F-E8F7-753B-0D6C-A94A79C90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898" y="4808574"/>
            <a:ext cx="1415902" cy="1415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84459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dirty="0">
                <a:solidFill>
                  <a:srgbClr val="0000FF"/>
                </a:solidFill>
              </a:rPr>
              <a:t>Plagiarism</a:t>
            </a:r>
            <a:endParaRPr lang="en-US" sz="4000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Plagiarism is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allowed and will be reported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ALL</a:t>
            </a:r>
            <a:r>
              <a:rPr lang="en-US" sz="2400" dirty="0"/>
              <a:t> parties involved to be penalized equally.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>
                <a:solidFill>
                  <a:srgbClr val="0000FF"/>
                </a:solidFill>
              </a:rPr>
              <a:t>NO</a:t>
            </a:r>
            <a:r>
              <a:rPr lang="en-US" sz="2400" dirty="0"/>
              <a:t> point plagiarizing in general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However, high-level discussions are allowed and encouraged to promote peer learning.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Bottom Line: write your own code and do </a:t>
            </a:r>
            <a:r>
              <a:rPr lang="en-US" sz="2800" dirty="0">
                <a:solidFill>
                  <a:srgbClr val="0000FF"/>
                </a:solidFill>
              </a:rPr>
              <a:t>NOT</a:t>
            </a:r>
            <a:r>
              <a:rPr lang="en-US" sz="2800" dirty="0"/>
              <a:t> share </a:t>
            </a:r>
            <a:r>
              <a:rPr lang="en-US" sz="2800"/>
              <a:t>/ discuss it </a:t>
            </a:r>
            <a:r>
              <a:rPr lang="en-US" sz="2800" dirty="0"/>
              <a:t>with anyone!</a:t>
            </a: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endParaRPr 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844786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315075436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Course Website (The Handbook)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0485" name="Footer Placeholder 7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7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4" name="[Rectangle 3]"/>
          <p:cNvSpPr txBox="1">
            <a:spLocks noChangeArrowheads="1"/>
          </p:cNvSpPr>
          <p:nvPr/>
        </p:nvSpPr>
        <p:spPr bwMode="auto">
          <a:xfrm>
            <a:off x="533400" y="1029567"/>
            <a:ext cx="6423212" cy="73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>
              <a:spcBef>
                <a:spcPct val="20000"/>
              </a:spcBef>
              <a:buClr>
                <a:schemeClr val="bg2"/>
              </a:buClr>
              <a:buSzPct val="75000"/>
              <a:defRPr/>
            </a:pPr>
            <a:r>
              <a:rPr lang="en-US" sz="2200" kern="0" dirty="0">
                <a:latin typeface="Calibri" pitchFamily="34" charset="0"/>
                <a:cs typeface="+mn-cs"/>
                <a:hlinkClick r:id="rId3"/>
              </a:rPr>
              <a:t>https://nus-cs1010-2425-s2.github.io/website</a:t>
            </a:r>
            <a:endParaRPr lang="en-US" sz="2200" kern="0" dirty="0">
              <a:latin typeface="Calibri" pitchFamily="34" charset="0"/>
              <a:cs typeface="+mn-cs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9" y="1487821"/>
            <a:ext cx="1866660" cy="1309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665856" y="1656920"/>
            <a:ext cx="2016682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Visit this website after class if you have not done so.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880080" y="1673403"/>
            <a:ext cx="380672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 eaLnBrk="1" hangingPunct="1">
              <a:defRPr/>
            </a:pPr>
            <a:r>
              <a:rPr lang="en-US" dirty="0">
                <a:solidFill>
                  <a:schemeClr val="dk1"/>
                </a:solidFill>
              </a:rPr>
              <a:t>If you Google for CS1010, make sure you find the site for this semester, which is in </a:t>
            </a:r>
            <a:r>
              <a:rPr lang="en-US" dirty="0">
                <a:solidFill>
                  <a:srgbClr val="008000"/>
                </a:solidFill>
              </a:rPr>
              <a:t>green</a:t>
            </a:r>
            <a:r>
              <a:rPr lang="en-US" dirty="0">
                <a:solidFill>
                  <a:schemeClr val="dk1"/>
                </a:solidFill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3FDE2-D690-ACB2-2DB9-537D33B29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5756" y="2797269"/>
            <a:ext cx="5712488" cy="344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68795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dirty="0">
                <a:solidFill>
                  <a:srgbClr val="0000FF"/>
                </a:solidFill>
              </a:rPr>
              <a:t>Other Tools</a:t>
            </a: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Canvas </a:t>
            </a:r>
            <a:r>
              <a:rPr lang="en-US" sz="2400" dirty="0"/>
              <a:t>(</a:t>
            </a:r>
            <a:r>
              <a:rPr lang="en-US" sz="2400" dirty="0">
                <a:hlinkClick r:id="rId3"/>
              </a:rPr>
              <a:t>https://canvas.nus.edu.sg/courses/69892</a:t>
            </a:r>
            <a:r>
              <a:rPr lang="en-US" sz="2400" dirty="0"/>
              <a:t>)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Announcements, quizzes, grades, internal materials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Ed </a:t>
            </a:r>
            <a:r>
              <a:rPr lang="en-US" sz="2400" dirty="0"/>
              <a:t>(</a:t>
            </a:r>
            <a:r>
              <a:rPr lang="en-US" sz="2400" dirty="0">
                <a:hlinkClick r:id="rId4"/>
              </a:rPr>
              <a:t>https://edstem.org/us/courses/70897/discussion</a:t>
            </a:r>
            <a:r>
              <a:rPr lang="en-US" sz="2400" dirty="0"/>
              <a:t>)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Online forum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PE Servers / Unix / Git / Vim / Clang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Programming-related service / tools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12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 err="1">
                <a:solidFill>
                  <a:srgbClr val="0000FF"/>
                </a:solidFill>
              </a:rPr>
              <a:t>Github</a:t>
            </a:r>
            <a:r>
              <a:rPr lang="en-US" sz="2800" dirty="0">
                <a:solidFill>
                  <a:srgbClr val="0000FF"/>
                </a:solidFill>
              </a:rPr>
              <a:t> </a:t>
            </a:r>
            <a:r>
              <a:rPr lang="en-US" sz="2800" dirty="0"/>
              <a:t>(</a:t>
            </a:r>
            <a:r>
              <a:rPr lang="en-US" sz="2800" dirty="0">
                <a:solidFill>
                  <a:srgbClr val="0000FF"/>
                </a:solidFill>
                <a:hlinkClick r:id="rId5"/>
              </a:rPr>
              <a:t>https://github.com/</a:t>
            </a:r>
            <a:r>
              <a:rPr lang="en-US" sz="2800" dirty="0"/>
              <a:t>)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Assignment submission / grading</a:t>
            </a:r>
          </a:p>
        </p:txBody>
      </p:sp>
    </p:spTree>
    <p:extLst>
      <p:ext uri="{BB962C8B-B14F-4D97-AF65-F5344CB8AC3E}">
        <p14:creationId xmlns:p14="http://schemas.microsoft.com/office/powerpoint/2010/main" val="4194442387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Messages for CS1010 Students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134894" cy="32918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14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512179" y="1327229"/>
            <a:ext cx="8166871" cy="5011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7663" indent="-347663" fontAlgn="auto">
              <a:spcBef>
                <a:spcPts val="12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Practice, practice, practice!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Work </a:t>
            </a:r>
            <a:r>
              <a:rPr lang="en-GB" sz="2400" dirty="0">
                <a:solidFill>
                  <a:srgbClr val="0000FF"/>
                </a:solidFill>
              </a:rPr>
              <a:t>hard</a:t>
            </a:r>
            <a:r>
              <a:rPr lang="en-GB" sz="2400" dirty="0"/>
              <a:t> and </a:t>
            </a:r>
            <a:r>
              <a:rPr lang="en-GB" sz="2400" dirty="0">
                <a:solidFill>
                  <a:srgbClr val="0000FF"/>
                </a:solidFill>
              </a:rPr>
              <a:t>smart</a:t>
            </a: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Ask questions / discuss with others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In class and outside class (forum)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400" dirty="0"/>
              <a:t>As often / soon as you can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marL="347663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Approach</a:t>
            </a:r>
            <a:r>
              <a:rPr lang="en-GB" sz="2800" dirty="0"/>
              <a:t> the teaching team for assistance</a:t>
            </a:r>
          </a:p>
          <a:p>
            <a:pPr marL="621983" lvl="1" indent="-347663" fontAlgn="auto">
              <a:spcBef>
                <a:spcPts val="600"/>
              </a:spcBef>
              <a:spcAft>
                <a:spcPts val="0"/>
              </a:spcAft>
              <a:buSzPct val="120000"/>
              <a:buFont typeface="Wingdings" pitchFamily="2" charset="2"/>
              <a:buChar char="§"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653682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</a:t>
            </a:r>
            <a:r>
              <a:rPr sz="1200" dirty="0"/>
              <a:t> - </a:t>
            </a:r>
            <a:fld id="{F7EC234A-9094-4BB8-9EA4-75ECDA8A365B}" type="slidenum">
              <a:rPr sz="1200" smtClean="0"/>
              <a:pPr>
                <a:defRPr/>
              </a:pPr>
              <a:t>2</a:t>
            </a:fld>
            <a:endParaRPr sz="1200"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5A76C-4672-80DA-ABC0-922BAAB9CACF}"/>
              </a:ext>
            </a:extLst>
          </p:cNvPr>
          <p:cNvSpPr txBox="1"/>
          <p:nvPr/>
        </p:nvSpPr>
        <p:spPr>
          <a:xfrm>
            <a:off x="3308683" y="4287747"/>
            <a:ext cx="5411174" cy="19389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#include "cs1010.h"</a:t>
            </a:r>
          </a:p>
          <a:p>
            <a:pPr>
              <a:defRPr/>
            </a:pPr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cs1010_println_string(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Welcome!</a:t>
            </a:r>
            <a:r>
              <a:rPr lang="en-US" sz="1600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defRPr/>
            </a:pP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48F1BA6-5372-E098-3DAB-034277901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Welcome to CS1010!</a:t>
            </a:r>
            <a:endParaRPr lang="en-GB" dirty="0">
              <a:solidFill>
                <a:srgbClr val="0000FF"/>
              </a:solidFill>
            </a:endParaRPr>
          </a:p>
        </p:txBody>
      </p:sp>
      <p:pic>
        <p:nvPicPr>
          <p:cNvPr id="21" name="Picture 20" descr="A close up of text&#10;&#10;Description automatically generated">
            <a:extLst>
              <a:ext uri="{FF2B5EF4-FFF2-40B4-BE49-F238E27FC236}">
                <a16:creationId xmlns:a16="http://schemas.microsoft.com/office/drawing/2014/main" id="{FE7582DF-546B-D1BF-75E1-48C221050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336" y="1187910"/>
            <a:ext cx="5311112" cy="29848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5751118-3882-843A-624E-3491504FFE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68262"/>
          <a:stretch/>
        </p:blipFill>
        <p:spPr>
          <a:xfrm>
            <a:off x="4580772" y="5998709"/>
            <a:ext cx="3880643" cy="2406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68CD25-BC98-5199-E758-131D23F61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5864" y="6234563"/>
            <a:ext cx="3875551" cy="231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302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Lecturer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862F4FF-AC35-7071-1A71-2DA14C067897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409282"/>
            <a:ext cx="5810809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90000"/>
              </a:lnSpc>
              <a:spcAft>
                <a:spcPts val="0"/>
              </a:spcAft>
              <a:buFont typeface="Arial" pitchFamily="34" charset="0"/>
              <a:buNone/>
            </a:pPr>
            <a:r>
              <a:rPr lang="en-US" altLang="en-US" dirty="0">
                <a:latin typeface="+mj-lt"/>
                <a:cs typeface="Arial" panose="020B0604020202020204" pitchFamily="34" charset="0"/>
              </a:rPr>
              <a:t>Zhao </a:t>
            </a:r>
            <a:r>
              <a:rPr lang="en-US" altLang="en-US" dirty="0" err="1">
                <a:latin typeface="+mj-lt"/>
                <a:cs typeface="Arial" panose="020B0604020202020204" pitchFamily="34" charset="0"/>
              </a:rPr>
              <a:t>Jin</a:t>
            </a:r>
            <a:r>
              <a:rPr lang="en-US" altLang="en-US" dirty="0">
                <a:latin typeface="+mj-lt"/>
                <a:cs typeface="Arial" panose="020B0604020202020204" pitchFamily="34" charset="0"/>
              </a:rPr>
              <a:t>  </a:t>
            </a:r>
            <a:r>
              <a:rPr lang="en-US" altLang="en-US" sz="2000" dirty="0">
                <a:latin typeface="+mj-lt"/>
                <a:cs typeface="Arial" panose="020B0604020202020204" pitchFamily="34" charset="0"/>
                <a:hlinkClick r:id="rId3"/>
              </a:rPr>
              <a:t>zhaojin@comp.nus.edu.sg</a:t>
            </a:r>
            <a:endParaRPr lang="en-US" altLang="en-US" sz="2000" dirty="0">
              <a:latin typeface="+mj-lt"/>
              <a:cs typeface="Arial" panose="020B0604020202020204" pitchFamily="34" charset="0"/>
            </a:endParaRPr>
          </a:p>
          <a:p>
            <a:pPr lvl="1"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ja-JP" dirty="0">
                <a:latin typeface="+mj-lt"/>
                <a:cs typeface="Arial" panose="020B0604020202020204" pitchFamily="34" charset="0"/>
              </a:rPr>
              <a:t>(Just call me “</a:t>
            </a:r>
            <a:r>
              <a:rPr lang="en-US" altLang="ja-JP" sz="2800" b="1" dirty="0" err="1">
                <a:latin typeface="+mj-lt"/>
                <a:cs typeface="Arial" panose="020B0604020202020204" pitchFamily="34" charset="0"/>
              </a:rPr>
              <a:t>Jin</a:t>
            </a:r>
            <a:r>
              <a:rPr lang="en-US" altLang="ja-JP" dirty="0">
                <a:latin typeface="+mj-lt"/>
                <a:cs typeface="Arial" panose="020B0604020202020204" pitchFamily="34" charset="0"/>
              </a:rPr>
              <a:t>” for short)</a:t>
            </a:r>
            <a:endParaRPr lang="en-US" altLang="en-US" sz="2700" dirty="0">
              <a:latin typeface="+mj-lt"/>
              <a:cs typeface="Arial" panose="020B0604020202020204" pitchFamily="34" charset="0"/>
            </a:endParaRPr>
          </a:p>
          <a:p>
            <a:pPr marL="0" indent="0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 Undergraduate, PhD, Instructor, </a:t>
            </a:r>
            <a:b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 (Senior) Lecturer and Assistant Dean</a:t>
            </a:r>
          </a:p>
          <a:p>
            <a:pPr marL="0" indent="0" fontAlgn="auto">
              <a:spcBef>
                <a:spcPts val="900"/>
              </a:spcBef>
              <a:spcAft>
                <a:spcPts val="0"/>
              </a:spcAft>
              <a:buClr>
                <a:srgbClr val="FF4E00"/>
              </a:buClr>
              <a:buNone/>
            </a:pP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- Programming Methodology, Orbital, </a:t>
            </a:r>
            <a:b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</a:br>
            <a:r>
              <a:rPr lang="en-US" sz="2000" dirty="0">
                <a:solidFill>
                  <a:srgbClr val="000000"/>
                </a:solidFill>
                <a:latin typeface="+mj-lt"/>
                <a:cs typeface="Arial" panose="020B0604020202020204" pitchFamily="34" charset="0"/>
              </a:rPr>
              <a:t>  Information Retrieval </a:t>
            </a:r>
          </a:p>
          <a:p>
            <a:pPr fontAlgn="auto">
              <a:lnSpc>
                <a:spcPct val="9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endParaRPr lang="en-US" altLang="en-US" sz="2700" dirty="0">
              <a:latin typeface="+mj-lt"/>
            </a:endParaRPr>
          </a:p>
        </p:txBody>
      </p:sp>
      <p:pic>
        <p:nvPicPr>
          <p:cNvPr id="4" name="Picture 3" descr="Shape&#10;&#10;Description automatically generated">
            <a:extLst>
              <a:ext uri="{FF2B5EF4-FFF2-40B4-BE49-F238E27FC236}">
                <a16:creationId xmlns:a16="http://schemas.microsoft.com/office/drawing/2014/main" id="{1E3B8A1E-20B4-0B3F-535B-8D4171E043A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01" t="1" r="17441" b="30878"/>
          <a:stretch/>
        </p:blipFill>
        <p:spPr>
          <a:xfrm>
            <a:off x="381000" y="4407050"/>
            <a:ext cx="1885682" cy="2018871"/>
          </a:xfrm>
          <a:prstGeom prst="rect">
            <a:avLst/>
          </a:prstGeom>
        </p:spPr>
      </p:pic>
      <p:pic>
        <p:nvPicPr>
          <p:cNvPr id="10" name="Picture 9" descr="A person taking a selfie in front of a windmill&#10;&#10;Description automatically generated">
            <a:extLst>
              <a:ext uri="{FF2B5EF4-FFF2-40B4-BE49-F238E27FC236}">
                <a16:creationId xmlns:a16="http://schemas.microsoft.com/office/drawing/2014/main" id="{F229924B-D8BE-2CAD-D522-DB48421EA3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009" y="367568"/>
            <a:ext cx="2212799" cy="3933126"/>
          </a:xfrm>
          <a:prstGeom prst="rect">
            <a:avLst/>
          </a:prstGeom>
        </p:spPr>
      </p:pic>
      <p:pic>
        <p:nvPicPr>
          <p:cNvPr id="12" name="Picture 11" descr="A medal on a shirt&#10;&#10;Description automatically generated">
            <a:extLst>
              <a:ext uri="{FF2B5EF4-FFF2-40B4-BE49-F238E27FC236}">
                <a16:creationId xmlns:a16="http://schemas.microsoft.com/office/drawing/2014/main" id="{E31149AC-9CC0-D3B4-7391-2966E140F8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661986" y="4432496"/>
            <a:ext cx="1534028" cy="2045371"/>
          </a:xfrm>
          <a:prstGeom prst="rect">
            <a:avLst/>
          </a:prstGeom>
        </p:spPr>
      </p:pic>
      <p:pic>
        <p:nvPicPr>
          <p:cNvPr id="14" name="Picture 13" descr="A video game cover with a group of people in front of a building&#10;&#10;Description automatically generated">
            <a:extLst>
              <a:ext uri="{FF2B5EF4-FFF2-40B4-BE49-F238E27FC236}">
                <a16:creationId xmlns:a16="http://schemas.microsoft.com/office/drawing/2014/main" id="{09355C2A-B0D9-55A7-7D12-A30CCEAB9B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3498" y="4454380"/>
            <a:ext cx="3597310" cy="202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4120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7021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Tutors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19460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14ED3CA2-4CDD-AAB7-7252-FF35DE57F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5562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37085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57E69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18BA3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F6E7E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233337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Ren </a:t>
            </a:r>
            <a:r>
              <a:rPr lang="en-SG" altLang="en-US" dirty="0" err="1">
                <a:latin typeface="+mj-lt"/>
                <a:cs typeface="Arial" panose="020B0604020202020204" pitchFamily="34" charset="0"/>
              </a:rPr>
              <a:t>Tianle</a:t>
            </a:r>
            <a:endParaRPr lang="en-SG" altLang="en-US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en-SG" altLang="en-US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Steve Chia Min Xu</a:t>
            </a:r>
          </a:p>
          <a:p>
            <a:pPr>
              <a:lnSpc>
                <a:spcPct val="90000"/>
              </a:lnSpc>
            </a:pPr>
            <a:endParaRPr lang="en-SG" altLang="en-US" sz="2400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SG" altLang="en-US" dirty="0">
                <a:latin typeface="+mj-lt"/>
                <a:cs typeface="Arial" panose="020B0604020202020204" pitchFamily="34" charset="0"/>
              </a:rPr>
              <a:t>Wu </a:t>
            </a:r>
            <a:r>
              <a:rPr lang="en-SG" altLang="en-US" dirty="0" err="1">
                <a:latin typeface="+mj-lt"/>
                <a:cs typeface="Arial" panose="020B0604020202020204" pitchFamily="34" charset="0"/>
              </a:rPr>
              <a:t>Xingyu</a:t>
            </a:r>
            <a:endParaRPr lang="en-US" altLang="en-US" dirty="0">
              <a:latin typeface="+mj-lt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700" dirty="0">
              <a:latin typeface="+mj-lt"/>
            </a:endParaRPr>
          </a:p>
        </p:txBody>
      </p:sp>
      <p:pic>
        <p:nvPicPr>
          <p:cNvPr id="5" name="Picture 2" descr="STEVE CHIA MIN XU">
            <a:hlinkClick r:id="rId3"/>
            <a:extLst>
              <a:ext uri="{FF2B5EF4-FFF2-40B4-BE49-F238E27FC236}">
                <a16:creationId xmlns:a16="http://schemas.microsoft.com/office/drawing/2014/main" id="{87BF1183-51EE-40EA-97B7-647B0EE89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5632" y="201806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WU XINGYU">
            <a:hlinkClick r:id="rId5"/>
            <a:extLst>
              <a:ext uri="{FF2B5EF4-FFF2-40B4-BE49-F238E27FC236}">
                <a16:creationId xmlns:a16="http://schemas.microsoft.com/office/drawing/2014/main" id="{DECCC458-DD50-DF60-1425-1F8236951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49" y="3012848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REN TIANLE">
            <a:hlinkClick r:id="rId7"/>
            <a:extLst>
              <a:ext uri="{FF2B5EF4-FFF2-40B4-BE49-F238E27FC236}">
                <a16:creationId xmlns:a16="http://schemas.microsoft.com/office/drawing/2014/main" id="{B50C7E95-0769-E77D-52F6-595106DF60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0749" y="99059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0950699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62421103282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Objectives 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about </a:t>
            </a:r>
            <a:r>
              <a:rPr lang="en-US" sz="2800" dirty="0">
                <a:solidFill>
                  <a:srgbClr val="0000FF"/>
                </a:solidFill>
              </a:rPr>
              <a:t>a systematic way </a:t>
            </a:r>
            <a:r>
              <a:rPr lang="en-US" sz="2800" dirty="0"/>
              <a:t>to write programs </a:t>
            </a:r>
            <a:r>
              <a:rPr lang="en-US" sz="2800" dirty="0">
                <a:solidFill>
                  <a:srgbClr val="0000FF"/>
                </a:solidFill>
              </a:rPr>
              <a:t>for solving computational problems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/>
              <a:t>Explore various </a:t>
            </a:r>
            <a:r>
              <a:rPr lang="en-GB" sz="2800" dirty="0">
                <a:solidFill>
                  <a:srgbClr val="0000FF"/>
                </a:solidFill>
              </a:rPr>
              <a:t>hardware-related</a:t>
            </a:r>
            <a:r>
              <a:rPr lang="en-GB" sz="2800" dirty="0"/>
              <a:t> topics, such as memory management.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Become proficient with </a:t>
            </a:r>
            <a:r>
              <a:rPr lang="en-US" sz="2800" dirty="0">
                <a:solidFill>
                  <a:srgbClr val="0000FF"/>
                </a:solidFill>
              </a:rPr>
              <a:t>C</a:t>
            </a:r>
            <a:r>
              <a:rPr lang="en-US" sz="2800" dirty="0"/>
              <a:t> and associated programming tools (editors, debuggers)</a:t>
            </a: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5015122"/>
            <a:ext cx="1866660" cy="130944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1D4CA1-1B43-6B38-42AF-D8BC05C5C8FE}"/>
              </a:ext>
            </a:extLst>
          </p:cNvPr>
          <p:cNvSpPr txBox="1"/>
          <p:nvPr/>
        </p:nvSpPr>
        <p:spPr>
          <a:xfrm>
            <a:off x="3138647" y="5015122"/>
            <a:ext cx="4553366" cy="156966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course is called </a:t>
            </a:r>
            <a:br>
              <a:rPr lang="en-US" sz="2400" dirty="0"/>
            </a:br>
            <a:r>
              <a:rPr lang="en-US" sz="2400" dirty="0">
                <a:solidFill>
                  <a:srgbClr val="0000FF"/>
                </a:solidFill>
              </a:rPr>
              <a:t>Programming Methodology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It is </a:t>
            </a:r>
            <a:r>
              <a:rPr lang="en-US" sz="2400" dirty="0">
                <a:solidFill>
                  <a:srgbClr val="0000FF"/>
                </a:solidFill>
              </a:rPr>
              <a:t>NOT</a:t>
            </a:r>
            <a:r>
              <a:rPr lang="en-US" sz="2400" dirty="0"/>
              <a:t> just about coding in C!</a:t>
            </a:r>
          </a:p>
        </p:txBody>
      </p:sp>
    </p:spTree>
    <p:extLst>
      <p:ext uri="{BB962C8B-B14F-4D97-AF65-F5344CB8AC3E}">
        <p14:creationId xmlns:p14="http://schemas.microsoft.com/office/powerpoint/2010/main" val="23197450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B9C6AC-36D1-8DF9-51D2-5B6DB7447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A6AE7A21-00D4-9A7A-0B37-D4BB0A8CD2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CS1010 is </a:t>
            </a:r>
            <a:r>
              <a:rPr lang="en-GB" sz="4000" b="1" dirty="0">
                <a:solidFill>
                  <a:srgbClr val="0000FF"/>
                </a:solidFill>
              </a:rPr>
              <a:t>NOT</a:t>
            </a:r>
            <a:r>
              <a:rPr lang="en-GB" sz="4000" dirty="0">
                <a:solidFill>
                  <a:srgbClr val="0000FF"/>
                </a:solidFill>
              </a:rPr>
              <a:t> for you if you want to…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4582" name="Footer Placeholder 41">
            <a:extLst>
              <a:ext uri="{FF2B5EF4-FFF2-40B4-BE49-F238E27FC236}">
                <a16:creationId xmlns:a16="http://schemas.microsoft.com/office/drawing/2014/main" id="{4B8886DB-91C9-49C3-B9CF-CFE5DE3F6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167B87E0-89C3-5A70-DDBB-62CD1454B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[Date Placeholder 3]">
            <a:extLst>
              <a:ext uri="{FF2B5EF4-FFF2-40B4-BE49-F238E27FC236}">
                <a16:creationId xmlns:a16="http://schemas.microsoft.com/office/drawing/2014/main" id="{331F2708-AD11-9C90-9AAB-D08D9DE08A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8" name="HighlightTextShape201406241503265130">
            <a:extLst>
              <a:ext uri="{FF2B5EF4-FFF2-40B4-BE49-F238E27FC236}">
                <a16:creationId xmlns:a16="http://schemas.microsoft.com/office/drawing/2014/main" id="{D0D1CD72-19C3-E724-03B3-42C295A818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Learn programming for general tasks such as data analytics and  machine learning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Focus on software development and bypass the hardware-related topics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Use high-level programming tools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73ED54-B432-D012-EB2B-77CF69FBE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653" y="5015122"/>
            <a:ext cx="1866660" cy="13094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232DFA-6959-C622-84CD-8BD244A66024}"/>
              </a:ext>
            </a:extLst>
          </p:cNvPr>
          <p:cNvSpPr txBox="1"/>
          <p:nvPr/>
        </p:nvSpPr>
        <p:spPr>
          <a:xfrm>
            <a:off x="3138646" y="5015122"/>
            <a:ext cx="4096167" cy="120032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You might want to consider other variants of CS1010 or even courses outside </a:t>
            </a:r>
            <a:r>
              <a:rPr lang="en-US" sz="2400" dirty="0" err="1"/>
              <a:t>SoC.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9112359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Weekly Activities / Workload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35173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Lectures:</a:t>
            </a:r>
            <a:r>
              <a:rPr lang="en-GB" sz="2800" dirty="0"/>
              <a:t> 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 / week on Tuesdays at 10am-12nn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Tutorials</a:t>
            </a:r>
            <a:endParaRPr lang="en-GB" sz="28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2 hours / week on Mondays from </a:t>
            </a:r>
            <a:r>
              <a:rPr lang="en-GB" sz="2400" dirty="0">
                <a:solidFill>
                  <a:srgbClr val="0000FF"/>
                </a:solidFill>
              </a:rPr>
              <a:t>Week 3 </a:t>
            </a:r>
            <a:r>
              <a:rPr lang="en-GB" sz="2400" dirty="0"/>
              <a:t>onwards.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11 Quizzes and 8 sets of Programming Exercises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As many hours as needed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Due on Tuesdays (general) / Fridays (extended) from </a:t>
            </a:r>
            <a:r>
              <a:rPr lang="en-GB" sz="2400" dirty="0">
                <a:solidFill>
                  <a:srgbClr val="0000FF"/>
                </a:solidFill>
              </a:rPr>
              <a:t>Week 2 </a:t>
            </a:r>
            <a:r>
              <a:rPr lang="en-GB" sz="2400" dirty="0"/>
              <a:t>onwards.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Formative assessments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12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GB" sz="2800" dirty="0">
                <a:solidFill>
                  <a:srgbClr val="0000FF"/>
                </a:solidFill>
              </a:rPr>
              <a:t>Preparation, Revision and additional Practices</a:t>
            </a:r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r>
              <a:rPr lang="en-GB" sz="2400" dirty="0"/>
              <a:t>As many hours as needed</a:t>
            </a:r>
          </a:p>
          <a:p>
            <a:pPr marL="284163" indent="-284163">
              <a:buSzPct val="120000"/>
              <a:buFont typeface="Wingdings" pitchFamily="2" charset="2"/>
              <a:buChar char="§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3309786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Tutorials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108671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Conducted in </a:t>
            </a:r>
            <a:r>
              <a:rPr lang="en-US" sz="2800" dirty="0">
                <a:solidFill>
                  <a:srgbClr val="0000FF"/>
                </a:solidFill>
              </a:rPr>
              <a:t>programming labs </a:t>
            </a:r>
            <a:r>
              <a:rPr lang="en-US" sz="2800" dirty="0"/>
              <a:t>by tutors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2 hours long: 10am-12nn and 12nn-2pm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/>
              <a:t>~10 students per group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Problem sets, programming exercises </a:t>
            </a:r>
            <a:r>
              <a:rPr lang="en-US" sz="2800" dirty="0"/>
              <a:t>and </a:t>
            </a:r>
            <a:r>
              <a:rPr lang="en-US" sz="2800" dirty="0">
                <a:solidFill>
                  <a:srgbClr val="0000FF"/>
                </a:solidFill>
              </a:rPr>
              <a:t>hands-on activities.</a:t>
            </a:r>
            <a:r>
              <a:rPr lang="en-US" sz="2800" dirty="0"/>
              <a:t> </a:t>
            </a:r>
            <a:endParaRPr lang="en-US" sz="2800" dirty="0">
              <a:solidFill>
                <a:srgbClr val="0000FF"/>
              </a:solidFill>
            </a:endParaRP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18917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Important Assessments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25604" name="Footer Placeholder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223056" cy="32918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Welcome - </a:t>
            </a:r>
            <a:fld id="{F7EC234A-9094-4BB8-9EA4-75ECDA8A365B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© NUS</a:t>
            </a:r>
          </a:p>
        </p:txBody>
      </p:sp>
      <p:sp>
        <p:nvSpPr>
          <p:cNvPr id="13" name="HighlightTextShape201406241503265130"/>
          <p:cNvSpPr>
            <a:spLocks noChangeArrowheads="1"/>
          </p:cNvSpPr>
          <p:nvPr/>
        </p:nvSpPr>
        <p:spPr bwMode="auto">
          <a:xfrm>
            <a:off x="491319" y="1219200"/>
            <a:ext cx="8535723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0: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18 February, 6-9pm (Week 6)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Midterm: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4 March 10am-12nn (Week 7)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1: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18 March, 6-9pm (Week 9)</a:t>
            </a:r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Practical Exam 2: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8 April, 6-9pm (Week 12)</a:t>
            </a:r>
            <a:endParaRPr lang="en-GB" sz="2400" dirty="0"/>
          </a:p>
          <a:p>
            <a:pPr marL="288925" indent="-288925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800" dirty="0">
                <a:solidFill>
                  <a:srgbClr val="0000FF"/>
                </a:solidFill>
              </a:rPr>
              <a:t>Final Assessment: 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r>
              <a:rPr lang="en-US" sz="2400" dirty="0"/>
              <a:t>29 April, 5-7pm</a:t>
            </a:r>
          </a:p>
          <a:p>
            <a:pPr marL="746125" lvl="1" indent="-288925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US" sz="2000" dirty="0"/>
          </a:p>
          <a:p>
            <a:pPr marL="741363" lvl="1" indent="-284163">
              <a:buSzPct val="120000"/>
              <a:buFont typeface="Wingdings" pitchFamily="2" charset="2"/>
              <a:buChar char="§"/>
            </a:pPr>
            <a:endParaRPr lang="en-GB" sz="2400" dirty="0"/>
          </a:p>
          <a:p>
            <a:pPr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br>
              <a:rPr lang="en-GB" sz="2800" dirty="0"/>
            </a:br>
            <a:endParaRPr lang="en-GB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614" y="4109489"/>
            <a:ext cx="1866660" cy="130944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890437" y="5526817"/>
            <a:ext cx="2952619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000" dirty="0"/>
              <a:t>Mark down these dates!</a:t>
            </a:r>
          </a:p>
          <a:p>
            <a:pPr>
              <a:defRPr/>
            </a:pPr>
            <a:r>
              <a:rPr lang="en-US" sz="2000" dirty="0"/>
              <a:t>All of them are </a:t>
            </a:r>
            <a:r>
              <a:rPr lang="en-US" sz="2000" dirty="0">
                <a:solidFill>
                  <a:srgbClr val="0000FF"/>
                </a:solidFill>
              </a:rPr>
              <a:t>Tuesday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7850509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13844</TotalTime>
  <Words>976</Words>
  <Application>Microsoft Office PowerPoint</Application>
  <PresentationFormat>On-screen Show (4:3)</PresentationFormat>
  <Paragraphs>213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Welcome to CS1010!</vt:lpstr>
      <vt:lpstr>Lecturer</vt:lpstr>
      <vt:lpstr>Tutors</vt:lpstr>
      <vt:lpstr>Objectives </vt:lpstr>
      <vt:lpstr>CS1010 is NOT for you if you want to…</vt:lpstr>
      <vt:lpstr>Weekly Activities / Workload</vt:lpstr>
      <vt:lpstr>Tutorials</vt:lpstr>
      <vt:lpstr>Important Assessments</vt:lpstr>
      <vt:lpstr>Important Assessments</vt:lpstr>
      <vt:lpstr>Grading</vt:lpstr>
      <vt:lpstr>Late Submission Policy</vt:lpstr>
      <vt:lpstr>Use of AI tools</vt:lpstr>
      <vt:lpstr>Plagiarism</vt:lpstr>
      <vt:lpstr>Course Website (The Handbook)</vt:lpstr>
      <vt:lpstr>Other Tools</vt:lpstr>
      <vt:lpstr>Messages for CS1010 Students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1188</cp:revision>
  <cp:lastPrinted>2014-07-03T23:44:46Z</cp:lastPrinted>
  <dcterms:created xsi:type="dcterms:W3CDTF">1998-09-05T15:03:32Z</dcterms:created>
  <dcterms:modified xsi:type="dcterms:W3CDTF">2025-01-14T01:28:52Z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