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8"/>
  </p:notesMasterIdLst>
  <p:handoutMasterIdLst>
    <p:handoutMasterId r:id="rId19"/>
  </p:handoutMasterIdLst>
  <p:sldIdLst>
    <p:sldId id="256" r:id="rId2"/>
    <p:sldId id="626" r:id="rId3"/>
    <p:sldId id="602" r:id="rId4"/>
    <p:sldId id="603" r:id="rId5"/>
    <p:sldId id="604" r:id="rId6"/>
    <p:sldId id="605" r:id="rId7"/>
    <p:sldId id="627" r:id="rId8"/>
    <p:sldId id="596" r:id="rId9"/>
    <p:sldId id="658" r:id="rId10"/>
    <p:sldId id="648" r:id="rId11"/>
    <p:sldId id="642" r:id="rId12"/>
    <p:sldId id="661" r:id="rId13"/>
    <p:sldId id="647" r:id="rId14"/>
    <p:sldId id="659" r:id="rId15"/>
    <p:sldId id="660" r:id="rId16"/>
    <p:sldId id="525" r:id="rId17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0066FF"/>
    <a:srgbClr val="FFFF99"/>
    <a:srgbClr val="CCFFCC"/>
    <a:srgbClr val="000099"/>
    <a:srgbClr val="FF3300"/>
    <a:srgbClr val="000000"/>
    <a:srgbClr val="FE8D6E"/>
    <a:srgbClr val="91F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BF0341-1187-4ED5-A616-AE2BD4D418EC}" v="296" dt="2025-04-08T01:41:00.6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7"/>
  </p:normalViewPr>
  <p:slideViewPr>
    <p:cSldViewPr snapToGrid="0">
      <p:cViewPr varScale="1">
        <p:scale>
          <a:sx n="83" d="100"/>
          <a:sy n="83" d="100"/>
        </p:scale>
        <p:origin x="858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29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cszjin@nus.edu.sg" userId="cd05a825-544c-438a-9ba1-08e63db50b47" providerId="ADAL" clId="{6F17B5A8-8938-4206-8B5F-1DF9007C99AC}"/>
    <pc:docChg chg="undo custSel addSld delSld modSld sldOrd">
      <pc:chgData name="dcszjin@nus.edu.sg" userId="cd05a825-544c-438a-9ba1-08e63db50b47" providerId="ADAL" clId="{6F17B5A8-8938-4206-8B5F-1DF9007C99AC}" dt="2021-03-08T06:53:03.979" v="1111" actId="20577"/>
      <pc:docMkLst>
        <pc:docMk/>
      </pc:docMkLst>
      <pc:sldChg chg="modSp mod">
        <pc:chgData name="dcszjin@nus.edu.sg" userId="cd05a825-544c-438a-9ba1-08e63db50b47" providerId="ADAL" clId="{6F17B5A8-8938-4206-8B5F-1DF9007C99AC}" dt="2021-03-01T07:08:40.699" v="1092" actId="1076"/>
        <pc:sldMkLst>
          <pc:docMk/>
          <pc:sldMk cId="0" sldId="256"/>
        </pc:sldMkLst>
      </pc:sldChg>
      <pc:sldChg chg="modSp mod">
        <pc:chgData name="dcszjin@nus.edu.sg" userId="cd05a825-544c-438a-9ba1-08e63db50b47" providerId="ADAL" clId="{6F17B5A8-8938-4206-8B5F-1DF9007C99AC}" dt="2021-03-01T06:53:46.482" v="1091"/>
        <pc:sldMkLst>
          <pc:docMk/>
          <pc:sldMk cId="4078418712" sldId="525"/>
        </pc:sldMkLst>
      </pc:sldChg>
      <pc:sldChg chg="modSp add del">
        <pc:chgData name="dcszjin@nus.edu.sg" userId="cd05a825-544c-438a-9ba1-08e63db50b47" providerId="ADAL" clId="{6F17B5A8-8938-4206-8B5F-1DF9007C99AC}" dt="2021-03-01T06:53:41.009" v="1088"/>
        <pc:sldMkLst>
          <pc:docMk/>
          <pc:sldMk cId="1427618944" sldId="553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1663851036" sldId="559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1971208294" sldId="560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894186310" sldId="564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4156536479" sldId="590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2217225800" sldId="594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2419983458" sldId="595"/>
        </pc:sldMkLst>
      </pc:sldChg>
      <pc:sldChg chg="addSp delSp modSp add mod ord delAnim">
        <pc:chgData name="dcszjin@nus.edu.sg" userId="cd05a825-544c-438a-9ba1-08e63db50b47" providerId="ADAL" clId="{6F17B5A8-8938-4206-8B5F-1DF9007C99AC}" dt="2021-03-01T06:53:44.441" v="1090"/>
        <pc:sldMkLst>
          <pc:docMk/>
          <pc:sldMk cId="1542002799" sldId="602"/>
        </pc:sldMkLst>
      </pc:sldChg>
      <pc:sldChg chg="addSp delSp modSp add del mod addAnim delAnim">
        <pc:chgData name="dcszjin@nus.edu.sg" userId="cd05a825-544c-438a-9ba1-08e63db50b47" providerId="ADAL" clId="{6F17B5A8-8938-4206-8B5F-1DF9007C99AC}" dt="2021-03-01T07:15:54.669" v="1096" actId="47"/>
        <pc:sldMkLst>
          <pc:docMk/>
          <pc:sldMk cId="600747522" sldId="604"/>
        </pc:sldMkLst>
      </pc:sldChg>
      <pc:sldChg chg="modSp add mod">
        <pc:chgData name="dcszjin@nus.edu.sg" userId="cd05a825-544c-438a-9ba1-08e63db50b47" providerId="ADAL" clId="{6F17B5A8-8938-4206-8B5F-1DF9007C99AC}" dt="2021-03-01T06:53:31.297" v="1084"/>
        <pc:sldMkLst>
          <pc:docMk/>
          <pc:sldMk cId="2489370454" sldId="605"/>
        </pc:sldMkLst>
      </pc:sldChg>
      <pc:sldChg chg="delSp modSp add mod">
        <pc:chgData name="dcszjin@nus.edu.sg" userId="cd05a825-544c-438a-9ba1-08e63db50b47" providerId="ADAL" clId="{6F17B5A8-8938-4206-8B5F-1DF9007C99AC}" dt="2021-03-01T07:17:37.118" v="1107" actId="478"/>
        <pc:sldMkLst>
          <pc:docMk/>
          <pc:sldMk cId="640598186" sldId="606"/>
        </pc:sldMkLst>
      </pc:sldChg>
      <pc:sldChg chg="addSp delSp modSp add del mod delAnim modAnim">
        <pc:chgData name="dcszjin@nus.edu.sg" userId="cd05a825-544c-438a-9ba1-08e63db50b47" providerId="ADAL" clId="{6F17B5A8-8938-4206-8B5F-1DF9007C99AC}" dt="2021-03-01T06:37:08.889" v="418" actId="47"/>
        <pc:sldMkLst>
          <pc:docMk/>
          <pc:sldMk cId="4199745321" sldId="619"/>
        </pc:sldMkLst>
      </pc:sldChg>
      <pc:sldChg chg="modSp add">
        <pc:chgData name="dcszjin@nus.edu.sg" userId="cd05a825-544c-438a-9ba1-08e63db50b47" providerId="ADAL" clId="{6F17B5A8-8938-4206-8B5F-1DF9007C99AC}" dt="2021-03-01T06:53:33.809" v="1085"/>
        <pc:sldMkLst>
          <pc:docMk/>
          <pc:sldMk cId="282410985" sldId="620"/>
        </pc:sldMkLst>
      </pc:sldChg>
      <pc:sldChg chg="add del">
        <pc:chgData name="dcszjin@nus.edu.sg" userId="cd05a825-544c-438a-9ba1-08e63db50b47" providerId="ADAL" clId="{6F17B5A8-8938-4206-8B5F-1DF9007C99AC}" dt="2021-03-01T06:34:44.863" v="242" actId="47"/>
        <pc:sldMkLst>
          <pc:docMk/>
          <pc:sldMk cId="846468992" sldId="621"/>
        </pc:sldMkLst>
      </pc:sldChg>
      <pc:sldChg chg="addSp modSp add mod">
        <pc:chgData name="dcszjin@nus.edu.sg" userId="cd05a825-544c-438a-9ba1-08e63db50b47" providerId="ADAL" clId="{6F17B5A8-8938-4206-8B5F-1DF9007C99AC}" dt="2021-03-01T06:53:35.760" v="1086"/>
        <pc:sldMkLst>
          <pc:docMk/>
          <pc:sldMk cId="3503582036" sldId="622"/>
        </pc:sldMkLst>
      </pc:sldChg>
      <pc:sldChg chg="modSp add">
        <pc:chgData name="dcszjin@nus.edu.sg" userId="cd05a825-544c-438a-9ba1-08e63db50b47" providerId="ADAL" clId="{6F17B5A8-8938-4206-8B5F-1DF9007C99AC}" dt="2021-03-01T06:53:37.536" v="1087"/>
        <pc:sldMkLst>
          <pc:docMk/>
          <pc:sldMk cId="1258830549" sldId="635"/>
        </pc:sldMkLst>
      </pc:sldChg>
      <pc:sldChg chg="delSp modSp add del mod delAnim">
        <pc:chgData name="dcszjin@nus.edu.sg" userId="cd05a825-544c-438a-9ba1-08e63db50b47" providerId="ADAL" clId="{6F17B5A8-8938-4206-8B5F-1DF9007C99AC}" dt="2021-03-01T06:38:19.926" v="441" actId="47"/>
        <pc:sldMkLst>
          <pc:docMk/>
          <pc:sldMk cId="1364216338" sldId="636"/>
        </pc:sldMkLst>
      </pc:sldChg>
      <pc:sldChg chg="addSp delSp modSp add del mod">
        <pc:chgData name="dcszjin@nus.edu.sg" userId="cd05a825-544c-438a-9ba1-08e63db50b47" providerId="ADAL" clId="{6F17B5A8-8938-4206-8B5F-1DF9007C99AC}" dt="2021-03-01T06:49:01.783" v="721" actId="47"/>
        <pc:sldMkLst>
          <pc:docMk/>
          <pc:sldMk cId="3364444345" sldId="636"/>
        </pc:sldMkLst>
      </pc:sldChg>
      <pc:sldChg chg="add del">
        <pc:chgData name="dcszjin@nus.edu.sg" userId="cd05a825-544c-438a-9ba1-08e63db50b47" providerId="ADAL" clId="{6F17B5A8-8938-4206-8B5F-1DF9007C99AC}" dt="2021-03-01T06:41:43.577" v="611"/>
        <pc:sldMkLst>
          <pc:docMk/>
          <pc:sldMk cId="1109647801" sldId="637"/>
        </pc:sldMkLst>
      </pc:sldChg>
      <pc:sldChg chg="addSp modSp add mod">
        <pc:chgData name="dcszjin@nus.edu.sg" userId="cd05a825-544c-438a-9ba1-08e63db50b47" providerId="ADAL" clId="{6F17B5A8-8938-4206-8B5F-1DF9007C99AC}" dt="2021-03-08T06:53:03.979" v="1111" actId="20577"/>
        <pc:sldMkLst>
          <pc:docMk/>
          <pc:sldMk cId="1235845528" sldId="637"/>
        </pc:sldMkLst>
      </pc:sldChg>
    </pc:docChg>
  </pc:docChgLst>
  <pc:docChgLst>
    <pc:chgData name="Zhao Jin" userId="cd05a825-544c-438a-9ba1-08e63db50b47" providerId="ADAL" clId="{6A3951C8-7780-4031-8A2B-7971BC0F9707}"/>
    <pc:docChg chg="modSld">
      <pc:chgData name="Zhao Jin" userId="cd05a825-544c-438a-9ba1-08e63db50b47" providerId="ADAL" clId="{6A3951C8-7780-4031-8A2B-7971BC0F9707}" dt="2021-01-27T06:40:05.693" v="157" actId="20577"/>
      <pc:docMkLst>
        <pc:docMk/>
      </pc:docMkLst>
      <pc:sldChg chg="addSp modSp mod">
        <pc:chgData name="Zhao Jin" userId="cd05a825-544c-438a-9ba1-08e63db50b47" providerId="ADAL" clId="{6A3951C8-7780-4031-8A2B-7971BC0F9707}" dt="2021-01-27T06:39:09.281" v="89" actId="1036"/>
        <pc:sldMkLst>
          <pc:docMk/>
          <pc:sldMk cId="3949125736" sldId="548"/>
        </pc:sldMkLst>
      </pc:sldChg>
      <pc:sldChg chg="addSp modSp mod">
        <pc:chgData name="Zhao Jin" userId="cd05a825-544c-438a-9ba1-08e63db50b47" providerId="ADAL" clId="{6A3951C8-7780-4031-8A2B-7971BC0F9707}" dt="2021-01-27T06:40:05.693" v="157" actId="20577"/>
        <pc:sldMkLst>
          <pc:docMk/>
          <pc:sldMk cId="2939077141" sldId="549"/>
        </pc:sldMkLst>
      </pc:sldChg>
    </pc:docChg>
  </pc:docChgLst>
  <pc:docChgLst>
    <pc:chgData name="Zhao Jin" userId="cd05a825-544c-438a-9ba1-08e63db50b47" providerId="ADAL" clId="{40B02829-7445-394A-990C-032942059FD9}"/>
    <pc:docChg chg="custSel modSld">
      <pc:chgData name="Zhao Jin" userId="cd05a825-544c-438a-9ba1-08e63db50b47" providerId="ADAL" clId="{40B02829-7445-394A-990C-032942059FD9}" dt="2021-01-18T05:50:34.611" v="4" actId="478"/>
      <pc:docMkLst>
        <pc:docMk/>
      </pc:docMkLst>
      <pc:sldChg chg="delSp">
        <pc:chgData name="Zhao Jin" userId="cd05a825-544c-438a-9ba1-08e63db50b47" providerId="ADAL" clId="{40B02829-7445-394A-990C-032942059FD9}" dt="2021-01-18T05:50:34.611" v="4" actId="478"/>
        <pc:sldMkLst>
          <pc:docMk/>
          <pc:sldMk cId="3871162519" sldId="525"/>
        </pc:sldMkLst>
      </pc:sldChg>
      <pc:sldChg chg="modSp">
        <pc:chgData name="Zhao Jin" userId="cd05a825-544c-438a-9ba1-08e63db50b47" providerId="ADAL" clId="{40B02829-7445-394A-990C-032942059FD9}" dt="2021-01-18T05:50:03.685" v="3" actId="122"/>
        <pc:sldMkLst>
          <pc:docMk/>
          <pc:sldMk cId="770306953" sldId="526"/>
        </pc:sldMkLst>
      </pc:sldChg>
      <pc:sldChg chg="modAnim">
        <pc:chgData name="Zhao Jin" userId="cd05a825-544c-438a-9ba1-08e63db50b47" providerId="ADAL" clId="{40B02829-7445-394A-990C-032942059FD9}" dt="2021-01-18T05:49:08.491" v="0"/>
        <pc:sldMkLst>
          <pc:docMk/>
          <pc:sldMk cId="4288789163" sldId="527"/>
        </pc:sldMkLst>
      </pc:sldChg>
    </pc:docChg>
  </pc:docChgLst>
  <pc:docChgLst>
    <pc:chgData name="Zhao Jin" userId="cd05a825-544c-438a-9ba1-08e63db50b47" providerId="ADAL" clId="{32EF0D82-81D2-6D4F-9460-EA0BC5CA50C6}"/>
    <pc:docChg chg="undo custSel addSld modSld">
      <pc:chgData name="Zhao Jin" userId="cd05a825-544c-438a-9ba1-08e63db50b47" providerId="ADAL" clId="{32EF0D82-81D2-6D4F-9460-EA0BC5CA50C6}" dt="2021-04-05T05:38:23.615" v="93"/>
      <pc:docMkLst>
        <pc:docMk/>
      </pc:docMkLst>
      <pc:sldChg chg="addSp delSp modSp">
        <pc:chgData name="Zhao Jin" userId="cd05a825-544c-438a-9ba1-08e63db50b47" providerId="ADAL" clId="{32EF0D82-81D2-6D4F-9460-EA0BC5CA50C6}" dt="2021-04-05T05:38:23.615" v="93"/>
        <pc:sldMkLst>
          <pc:docMk/>
          <pc:sldMk cId="2840099445" sldId="602"/>
        </pc:sldMkLst>
      </pc:sldChg>
      <pc:sldChg chg="modSp">
        <pc:chgData name="Zhao Jin" userId="cd05a825-544c-438a-9ba1-08e63db50b47" providerId="ADAL" clId="{32EF0D82-81D2-6D4F-9460-EA0BC5CA50C6}" dt="2021-04-05T05:33:42.597" v="88" actId="207"/>
        <pc:sldMkLst>
          <pc:docMk/>
          <pc:sldMk cId="1302906930" sldId="654"/>
        </pc:sldMkLst>
      </pc:sldChg>
      <pc:sldChg chg="modSp">
        <pc:chgData name="Zhao Jin" userId="cd05a825-544c-438a-9ba1-08e63db50b47" providerId="ADAL" clId="{32EF0D82-81D2-6D4F-9460-EA0BC5CA50C6}" dt="2021-04-05T05:34:17.367" v="90" actId="207"/>
        <pc:sldMkLst>
          <pc:docMk/>
          <pc:sldMk cId="2115053964" sldId="656"/>
        </pc:sldMkLst>
      </pc:sldChg>
      <pc:sldChg chg="addSp delSp modSp add delAnim modAnim">
        <pc:chgData name="Zhao Jin" userId="cd05a825-544c-438a-9ba1-08e63db50b47" providerId="ADAL" clId="{32EF0D82-81D2-6D4F-9460-EA0BC5CA50C6}" dt="2021-04-05T05:31:21.773" v="80" actId="20577"/>
        <pc:sldMkLst>
          <pc:docMk/>
          <pc:sldMk cId="1792936429" sldId="658"/>
        </pc:sldMkLst>
      </pc:sldChg>
    </pc:docChg>
  </pc:docChgLst>
  <pc:docChgLst>
    <pc:chgData name="Zhao Jin" userId="cd05a825-544c-438a-9ba1-08e63db50b47" providerId="ADAL" clId="{867F3690-C100-40EE-A937-14612E9F3314}"/>
    <pc:docChg chg="undo custSel addSld delSld modSld">
      <pc:chgData name="Zhao Jin" userId="cd05a825-544c-438a-9ba1-08e63db50b47" providerId="ADAL" clId="{867F3690-C100-40EE-A937-14612E9F3314}" dt="2021-02-15T05:07:12.447" v="312" actId="1076"/>
      <pc:docMkLst>
        <pc:docMk/>
      </pc:docMkLst>
      <pc:sldChg chg="modSp mod">
        <pc:chgData name="Zhao Jin" userId="cd05a825-544c-438a-9ba1-08e63db50b47" providerId="ADAL" clId="{867F3690-C100-40EE-A937-14612E9F3314}" dt="2021-02-10T03:53:02.282" v="0" actId="20577"/>
        <pc:sldMkLst>
          <pc:docMk/>
          <pc:sldMk cId="0" sldId="256"/>
        </pc:sldMkLst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775173622" sldId="524"/>
        </pc:sldMkLst>
      </pc:sldChg>
      <pc:sldChg chg="modSp mod">
        <pc:chgData name="Zhao Jin" userId="cd05a825-544c-438a-9ba1-08e63db50b47" providerId="ADAL" clId="{867F3690-C100-40EE-A937-14612E9F3314}" dt="2021-02-11T11:16:16.653" v="199" actId="207"/>
        <pc:sldMkLst>
          <pc:docMk/>
          <pc:sldMk cId="4078418712" sldId="525"/>
        </pc:sldMkLst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882118053" sldId="552"/>
        </pc:sldMkLst>
      </pc:sldChg>
      <pc:sldChg chg="modSp add mod">
        <pc:chgData name="Zhao Jin" userId="cd05a825-544c-438a-9ba1-08e63db50b47" providerId="ADAL" clId="{867F3690-C100-40EE-A937-14612E9F3314}" dt="2021-02-15T04:57:13.323" v="201"/>
        <pc:sldMkLst>
          <pc:docMk/>
          <pc:sldMk cId="1427618944" sldId="553"/>
        </pc:sldMkLst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082920116" sldId="553"/>
        </pc:sldMkLst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1659983766" sldId="554"/>
        </pc:sldMkLst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686532275" sldId="558"/>
        </pc:sldMkLst>
      </pc:sldChg>
      <pc:sldChg chg="modSp add del mod">
        <pc:chgData name="Zhao Jin" userId="cd05a825-544c-438a-9ba1-08e63db50b47" providerId="ADAL" clId="{867F3690-C100-40EE-A937-14612E9F3314}" dt="2021-02-15T04:59:11.851" v="203" actId="207"/>
        <pc:sldMkLst>
          <pc:docMk/>
          <pc:sldMk cId="1663851036" sldId="559"/>
        </pc:sldMkLst>
      </pc:sldChg>
      <pc:sldChg chg="addSp delSp modSp add mod">
        <pc:chgData name="Zhao Jin" userId="cd05a825-544c-438a-9ba1-08e63db50b47" providerId="ADAL" clId="{867F3690-C100-40EE-A937-14612E9F3314}" dt="2021-02-15T05:07:12.447" v="312" actId="1076"/>
        <pc:sldMkLst>
          <pc:docMk/>
          <pc:sldMk cId="1971208294" sldId="560"/>
        </pc:sldMkLst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1986771488" sldId="561"/>
        </pc:sldMkLst>
      </pc:sldChg>
      <pc:sldChg chg="modSp add mod">
        <pc:chgData name="Zhao Jin" userId="cd05a825-544c-438a-9ba1-08e63db50b47" providerId="ADAL" clId="{867F3690-C100-40EE-A937-14612E9F3314}" dt="2021-02-11T11:14:08.750" v="27" actId="20577"/>
        <pc:sldMkLst>
          <pc:docMk/>
          <pc:sldMk cId="894186310" sldId="564"/>
        </pc:sldMkLst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1276365520" sldId="564"/>
        </pc:sldMkLst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827193018" sldId="565"/>
        </pc:sldMkLst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3959984611" sldId="566"/>
        </pc:sldMkLst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879329457" sldId="568"/>
        </pc:sldMkLst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4240540711" sldId="569"/>
        </pc:sldMkLst>
      </pc:sldChg>
      <pc:sldChg chg="delSp modSp add mod delAnim">
        <pc:chgData name="Zhao Jin" userId="cd05a825-544c-438a-9ba1-08e63db50b47" providerId="ADAL" clId="{867F3690-C100-40EE-A937-14612E9F3314}" dt="2021-02-15T04:58:14.889" v="202" actId="478"/>
        <pc:sldMkLst>
          <pc:docMk/>
          <pc:sldMk cId="4156536479" sldId="590"/>
        </pc:sldMkLst>
      </pc:sldChg>
      <pc:sldChg chg="modSp add mod">
        <pc:chgData name="Zhao Jin" userId="cd05a825-544c-438a-9ba1-08e63db50b47" providerId="ADAL" clId="{867F3690-C100-40EE-A937-14612E9F3314}" dt="2021-02-11T11:13:35.741" v="11"/>
        <pc:sldMkLst>
          <pc:docMk/>
          <pc:sldMk cId="2217225800" sldId="594"/>
        </pc:sldMkLst>
      </pc:sldChg>
      <pc:sldChg chg="delSp modSp add mod">
        <pc:chgData name="Zhao Jin" userId="cd05a825-544c-438a-9ba1-08e63db50b47" providerId="ADAL" clId="{867F3690-C100-40EE-A937-14612E9F3314}" dt="2021-02-11T11:13:40.184" v="13" actId="478"/>
        <pc:sldMkLst>
          <pc:docMk/>
          <pc:sldMk cId="2419983458" sldId="595"/>
        </pc:sldMkLst>
      </pc:sldChg>
    </pc:docChg>
  </pc:docChgLst>
  <pc:docChgLst>
    <pc:chgData name="Zhao Jin" userId="cd05a825-544c-438a-9ba1-08e63db50b47" providerId="ADAL" clId="{78D6724E-8AE2-442D-8300-AB9E38F5FDF4}"/>
    <pc:docChg chg="custSel modSld">
      <pc:chgData name="Zhao Jin" userId="cd05a825-544c-438a-9ba1-08e63db50b47" providerId="ADAL" clId="{78D6724E-8AE2-442D-8300-AB9E38F5FDF4}" dt="2024-01-31T05:15:36.540" v="10" actId="27636"/>
      <pc:docMkLst>
        <pc:docMk/>
      </pc:docMkLst>
      <pc:sldChg chg="addSp modSp">
        <pc:chgData name="Zhao Jin" userId="cd05a825-544c-438a-9ba1-08e63db50b47" providerId="ADAL" clId="{78D6724E-8AE2-442D-8300-AB9E38F5FDF4}" dt="2024-01-31T05:13:39.695" v="0"/>
        <pc:sldMkLst>
          <pc:docMk/>
          <pc:sldMk cId="0" sldId="256"/>
        </pc:sldMkLst>
      </pc:sldChg>
      <pc:sldChg chg="modSp mod">
        <pc:chgData name="Zhao Jin" userId="cd05a825-544c-438a-9ba1-08e63db50b47" providerId="ADAL" clId="{78D6724E-8AE2-442D-8300-AB9E38F5FDF4}" dt="2024-01-31T05:15:36.540" v="10" actId="27636"/>
        <pc:sldMkLst>
          <pc:docMk/>
          <pc:sldMk cId="4078418712" sldId="525"/>
        </pc:sldMkLst>
      </pc:sldChg>
      <pc:sldChg chg="modSp">
        <pc:chgData name="Zhao Jin" userId="cd05a825-544c-438a-9ba1-08e63db50b47" providerId="ADAL" clId="{78D6724E-8AE2-442D-8300-AB9E38F5FDF4}" dt="2024-01-31T05:15:36.455" v="1"/>
        <pc:sldMkLst>
          <pc:docMk/>
          <pc:sldMk cId="3056023935" sldId="596"/>
        </pc:sldMkLst>
      </pc:sldChg>
      <pc:sldChg chg="modSp">
        <pc:chgData name="Zhao Jin" userId="cd05a825-544c-438a-9ba1-08e63db50b47" providerId="ADAL" clId="{78D6724E-8AE2-442D-8300-AB9E38F5FDF4}" dt="2024-01-31T05:15:36.455" v="1"/>
        <pc:sldMkLst>
          <pc:docMk/>
          <pc:sldMk cId="2840099445" sldId="602"/>
        </pc:sldMkLst>
      </pc:sldChg>
      <pc:sldChg chg="modSp">
        <pc:chgData name="Zhao Jin" userId="cd05a825-544c-438a-9ba1-08e63db50b47" providerId="ADAL" clId="{78D6724E-8AE2-442D-8300-AB9E38F5FDF4}" dt="2024-01-31T05:15:36.455" v="1"/>
        <pc:sldMkLst>
          <pc:docMk/>
          <pc:sldMk cId="657864584" sldId="603"/>
        </pc:sldMkLst>
      </pc:sldChg>
      <pc:sldChg chg="modSp">
        <pc:chgData name="Zhao Jin" userId="cd05a825-544c-438a-9ba1-08e63db50b47" providerId="ADAL" clId="{78D6724E-8AE2-442D-8300-AB9E38F5FDF4}" dt="2024-01-31T05:15:36.455" v="1"/>
        <pc:sldMkLst>
          <pc:docMk/>
          <pc:sldMk cId="2266731302" sldId="604"/>
        </pc:sldMkLst>
      </pc:sldChg>
      <pc:sldChg chg="modSp">
        <pc:chgData name="Zhao Jin" userId="cd05a825-544c-438a-9ba1-08e63db50b47" providerId="ADAL" clId="{78D6724E-8AE2-442D-8300-AB9E38F5FDF4}" dt="2024-01-31T05:15:36.455" v="1"/>
        <pc:sldMkLst>
          <pc:docMk/>
          <pc:sldMk cId="3047898109" sldId="605"/>
        </pc:sldMkLst>
      </pc:sldChg>
      <pc:sldChg chg="modSp">
        <pc:chgData name="Zhao Jin" userId="cd05a825-544c-438a-9ba1-08e63db50b47" providerId="ADAL" clId="{78D6724E-8AE2-442D-8300-AB9E38F5FDF4}" dt="2024-01-31T05:15:36.455" v="1"/>
        <pc:sldMkLst>
          <pc:docMk/>
          <pc:sldMk cId="4000828616" sldId="626"/>
        </pc:sldMkLst>
      </pc:sldChg>
      <pc:sldChg chg="modSp">
        <pc:chgData name="Zhao Jin" userId="cd05a825-544c-438a-9ba1-08e63db50b47" providerId="ADAL" clId="{78D6724E-8AE2-442D-8300-AB9E38F5FDF4}" dt="2024-01-31T05:15:36.455" v="1"/>
        <pc:sldMkLst>
          <pc:docMk/>
          <pc:sldMk cId="2964341788" sldId="627"/>
        </pc:sldMkLst>
      </pc:sldChg>
      <pc:sldChg chg="modSp mod">
        <pc:chgData name="Zhao Jin" userId="cd05a825-544c-438a-9ba1-08e63db50b47" providerId="ADAL" clId="{78D6724E-8AE2-442D-8300-AB9E38F5FDF4}" dt="2024-01-31T05:15:36.512" v="3" actId="27636"/>
        <pc:sldMkLst>
          <pc:docMk/>
          <pc:sldMk cId="4089006062" sldId="642"/>
        </pc:sldMkLst>
      </pc:sldChg>
      <pc:sldChg chg="modSp mod">
        <pc:chgData name="Zhao Jin" userId="cd05a825-544c-438a-9ba1-08e63db50b47" providerId="ADAL" clId="{78D6724E-8AE2-442D-8300-AB9E38F5FDF4}" dt="2024-01-31T05:15:36.517" v="4" actId="27636"/>
        <pc:sldMkLst>
          <pc:docMk/>
          <pc:sldMk cId="2663715734" sldId="647"/>
        </pc:sldMkLst>
      </pc:sldChg>
      <pc:sldChg chg="modSp mod">
        <pc:chgData name="Zhao Jin" userId="cd05a825-544c-438a-9ba1-08e63db50b47" providerId="ADAL" clId="{78D6724E-8AE2-442D-8300-AB9E38F5FDF4}" dt="2024-01-31T05:15:36.504" v="2" actId="27636"/>
        <pc:sldMkLst>
          <pc:docMk/>
          <pc:sldMk cId="2331399055" sldId="648"/>
        </pc:sldMkLst>
      </pc:sldChg>
      <pc:sldChg chg="modSp mod">
        <pc:chgData name="Zhao Jin" userId="cd05a825-544c-438a-9ba1-08e63db50b47" providerId="ADAL" clId="{78D6724E-8AE2-442D-8300-AB9E38F5FDF4}" dt="2024-01-31T05:15:36.524" v="6" actId="27636"/>
        <pc:sldMkLst>
          <pc:docMk/>
          <pc:sldMk cId="529358301" sldId="653"/>
        </pc:sldMkLst>
      </pc:sldChg>
      <pc:sldChg chg="modSp mod">
        <pc:chgData name="Zhao Jin" userId="cd05a825-544c-438a-9ba1-08e63db50b47" providerId="ADAL" clId="{78D6724E-8AE2-442D-8300-AB9E38F5FDF4}" dt="2024-01-31T05:15:36.521" v="5" actId="27636"/>
        <pc:sldMkLst>
          <pc:docMk/>
          <pc:sldMk cId="1302906930" sldId="654"/>
        </pc:sldMkLst>
      </pc:sldChg>
      <pc:sldChg chg="modSp mod">
        <pc:chgData name="Zhao Jin" userId="cd05a825-544c-438a-9ba1-08e63db50b47" providerId="ADAL" clId="{78D6724E-8AE2-442D-8300-AB9E38F5FDF4}" dt="2024-01-31T05:15:36.530" v="7" actId="27636"/>
        <pc:sldMkLst>
          <pc:docMk/>
          <pc:sldMk cId="285181288" sldId="655"/>
        </pc:sldMkLst>
      </pc:sldChg>
      <pc:sldChg chg="modSp mod">
        <pc:chgData name="Zhao Jin" userId="cd05a825-544c-438a-9ba1-08e63db50b47" providerId="ADAL" clId="{78D6724E-8AE2-442D-8300-AB9E38F5FDF4}" dt="2024-01-31T05:15:36.537" v="9" actId="27636"/>
        <pc:sldMkLst>
          <pc:docMk/>
          <pc:sldMk cId="2115053964" sldId="656"/>
        </pc:sldMkLst>
      </pc:sldChg>
      <pc:sldChg chg="modSp mod">
        <pc:chgData name="Zhao Jin" userId="cd05a825-544c-438a-9ba1-08e63db50b47" providerId="ADAL" clId="{78D6724E-8AE2-442D-8300-AB9E38F5FDF4}" dt="2024-01-31T05:15:36.534" v="8" actId="27636"/>
        <pc:sldMkLst>
          <pc:docMk/>
          <pc:sldMk cId="2183659375" sldId="657"/>
        </pc:sldMkLst>
      </pc:sldChg>
      <pc:sldChg chg="modSp">
        <pc:chgData name="Zhao Jin" userId="cd05a825-544c-438a-9ba1-08e63db50b47" providerId="ADAL" clId="{78D6724E-8AE2-442D-8300-AB9E38F5FDF4}" dt="2024-01-31T05:15:36.455" v="1"/>
        <pc:sldMkLst>
          <pc:docMk/>
          <pc:sldMk cId="1792936429" sldId="658"/>
        </pc:sldMkLst>
      </pc:sldChg>
    </pc:docChg>
  </pc:docChgLst>
  <pc:docChgLst>
    <pc:chgData name="Zhao Jin" userId="cd05a825-544c-438a-9ba1-08e63db50b47" providerId="ADAL" clId="{D2C53CB4-D98E-4A4D-AB3B-F903C3FA77B9}"/>
    <pc:docChg chg="undo custSel addSld delSld modSld">
      <pc:chgData name="Zhao Jin" userId="cd05a825-544c-438a-9ba1-08e63db50b47" providerId="ADAL" clId="{D2C53CB4-D98E-4A4D-AB3B-F903C3FA77B9}" dt="2021-03-08T05:37:18.936" v="540"/>
      <pc:docMkLst>
        <pc:docMk/>
      </pc:docMkLst>
      <pc:sldChg chg="modSp mod">
        <pc:chgData name="Zhao Jin" userId="cd05a825-544c-438a-9ba1-08e63db50b47" providerId="ADAL" clId="{D2C53CB4-D98E-4A4D-AB3B-F903C3FA77B9}" dt="2021-03-01T05:22:09.674" v="0" actId="20577"/>
        <pc:sldMkLst>
          <pc:docMk/>
          <pc:sldMk cId="0" sldId="256"/>
        </pc:sldMkLst>
      </pc:sldChg>
      <pc:sldChg chg="modAnim">
        <pc:chgData name="Zhao Jin" userId="cd05a825-544c-438a-9ba1-08e63db50b47" providerId="ADAL" clId="{D2C53CB4-D98E-4A4D-AB3B-F903C3FA77B9}" dt="2021-03-08T05:37:18.936" v="540"/>
        <pc:sldMkLst>
          <pc:docMk/>
          <pc:sldMk cId="1427618944" sldId="553"/>
        </pc:sldMkLst>
      </pc:sldChg>
      <pc:sldChg chg="delSp modSp add del mod">
        <pc:chgData name="Zhao Jin" userId="cd05a825-544c-438a-9ba1-08e63db50b47" providerId="ADAL" clId="{D2C53CB4-D98E-4A4D-AB3B-F903C3FA77B9}" dt="2021-03-08T05:22:34.940" v="208" actId="47"/>
        <pc:sldMkLst>
          <pc:docMk/>
          <pc:sldMk cId="830535321" sldId="603"/>
        </pc:sldMkLst>
      </pc:sldChg>
      <pc:sldChg chg="modSp mod">
        <pc:chgData name="Zhao Jin" userId="cd05a825-544c-438a-9ba1-08e63db50b47" providerId="ADAL" clId="{D2C53CB4-D98E-4A4D-AB3B-F903C3FA77B9}" dt="2021-03-08T05:28:03.001" v="534" actId="20577"/>
        <pc:sldMkLst>
          <pc:docMk/>
          <pc:sldMk cId="640598186" sldId="606"/>
        </pc:sldMkLst>
      </pc:sldChg>
      <pc:sldChg chg="addSp delSp modSp add mod modAnim">
        <pc:chgData name="Zhao Jin" userId="cd05a825-544c-438a-9ba1-08e63db50b47" providerId="ADAL" clId="{D2C53CB4-D98E-4A4D-AB3B-F903C3FA77B9}" dt="2021-03-08T05:36:39.052" v="539" actId="20577"/>
        <pc:sldMkLst>
          <pc:docMk/>
          <pc:sldMk cId="3042096305" sldId="638"/>
        </pc:sldMkLst>
      </pc:sldChg>
    </pc:docChg>
  </pc:docChgLst>
  <pc:docChgLst>
    <pc:chgData name="Zhao Jin" userId="cd05a825-544c-438a-9ba1-08e63db50b47" providerId="ADAL" clId="{39F94C1A-1739-2146-9770-28C6D97CD74A}"/>
    <pc:docChg chg="undo custSel addSld delSld modSld">
      <pc:chgData name="Zhao Jin" userId="cd05a825-544c-438a-9ba1-08e63db50b47" providerId="ADAL" clId="{39F94C1A-1739-2146-9770-28C6D97CD74A}" dt="2021-01-27T04:54:28.852" v="864" actId="20577"/>
      <pc:docMkLst>
        <pc:docMk/>
      </pc:docMkLst>
      <pc:sldChg chg="modSp">
        <pc:chgData name="Zhao Jin" userId="cd05a825-544c-438a-9ba1-08e63db50b47" providerId="ADAL" clId="{39F94C1A-1739-2146-9770-28C6D97CD74A}" dt="2021-01-27T04:29:55.834" v="1" actId="20577"/>
        <pc:sldMkLst>
          <pc:docMk/>
          <pc:sldMk cId="0" sldId="256"/>
        </pc:sldMkLst>
      </pc:sldChg>
      <pc:sldChg chg="addSp delSp modSp add delAnim modAnim">
        <pc:chgData name="Zhao Jin" userId="cd05a825-544c-438a-9ba1-08e63db50b47" providerId="ADAL" clId="{39F94C1A-1739-2146-9770-28C6D97CD74A}" dt="2021-01-27T04:54:22.999" v="862" actId="20577"/>
        <pc:sldMkLst>
          <pc:docMk/>
          <pc:sldMk cId="1492339910" sldId="485"/>
        </pc:sldMkLst>
      </pc:sldChg>
      <pc:sldChg chg="addSp delSp modSp add modAnim">
        <pc:chgData name="Zhao Jin" userId="cd05a825-544c-438a-9ba1-08e63db50b47" providerId="ADAL" clId="{39F94C1A-1739-2146-9770-28C6D97CD74A}" dt="2021-01-27T04:54:02.548" v="843" actId="20577"/>
        <pc:sldMkLst>
          <pc:docMk/>
          <pc:sldMk cId="2775173622" sldId="524"/>
        </pc:sldMkLst>
      </pc:sldChg>
      <pc:sldChg chg="add del">
        <pc:chgData name="Zhao Jin" userId="cd05a825-544c-438a-9ba1-08e63db50b47" providerId="ADAL" clId="{39F94C1A-1739-2146-9770-28C6D97CD74A}" dt="2021-01-27T04:50:24.218" v="666"/>
        <pc:sldMkLst>
          <pc:docMk/>
          <pc:sldMk cId="4023450610" sldId="524"/>
        </pc:sldMkLst>
      </pc:sldChg>
      <pc:sldChg chg="del">
        <pc:chgData name="Zhao Jin" userId="cd05a825-544c-438a-9ba1-08e63db50b47" providerId="ADAL" clId="{39F94C1A-1739-2146-9770-28C6D97CD74A}" dt="2021-01-27T04:30:02.278" v="7" actId="2696"/>
        <pc:sldMkLst>
          <pc:docMk/>
          <pc:sldMk cId="3871162519" sldId="525"/>
        </pc:sldMkLst>
      </pc:sldChg>
      <pc:sldChg chg="delSp modSp add">
        <pc:chgData name="Zhao Jin" userId="cd05a825-544c-438a-9ba1-08e63db50b47" providerId="ADAL" clId="{39F94C1A-1739-2146-9770-28C6D97CD74A}" dt="2021-01-27T04:54:28.852" v="864" actId="20577"/>
        <pc:sldMkLst>
          <pc:docMk/>
          <pc:sldMk cId="4078418712" sldId="525"/>
        </pc:sldMkLst>
      </pc:sldChg>
      <pc:sldChg chg="del">
        <pc:chgData name="Zhao Jin" userId="cd05a825-544c-438a-9ba1-08e63db50b47" providerId="ADAL" clId="{39F94C1A-1739-2146-9770-28C6D97CD74A}" dt="2021-01-27T04:30:02.169" v="2" actId="2696"/>
        <pc:sldMkLst>
          <pc:docMk/>
          <pc:sldMk cId="2543678377" sldId="531"/>
        </pc:sldMkLst>
      </pc:sldChg>
      <pc:sldChg chg="del">
        <pc:chgData name="Zhao Jin" userId="cd05a825-544c-438a-9ba1-08e63db50b47" providerId="ADAL" clId="{39F94C1A-1739-2146-9770-28C6D97CD74A}" dt="2021-01-27T04:30:02.196" v="3" actId="2696"/>
        <pc:sldMkLst>
          <pc:docMk/>
          <pc:sldMk cId="2025693378" sldId="532"/>
        </pc:sldMkLst>
      </pc:sldChg>
      <pc:sldChg chg="del">
        <pc:chgData name="Zhao Jin" userId="cd05a825-544c-438a-9ba1-08e63db50b47" providerId="ADAL" clId="{39F94C1A-1739-2146-9770-28C6D97CD74A}" dt="2021-01-27T04:30:02.254" v="5" actId="2696"/>
        <pc:sldMkLst>
          <pc:docMk/>
          <pc:sldMk cId="266706937" sldId="533"/>
        </pc:sldMkLst>
      </pc:sldChg>
      <pc:sldChg chg="del">
        <pc:chgData name="Zhao Jin" userId="cd05a825-544c-438a-9ba1-08e63db50b47" providerId="ADAL" clId="{39F94C1A-1739-2146-9770-28C6D97CD74A}" dt="2021-01-27T04:30:02.230" v="4" actId="2696"/>
        <pc:sldMkLst>
          <pc:docMk/>
          <pc:sldMk cId="3198948174" sldId="535"/>
        </pc:sldMkLst>
      </pc:sldChg>
      <pc:sldChg chg="del">
        <pc:chgData name="Zhao Jin" userId="cd05a825-544c-438a-9ba1-08e63db50b47" providerId="ADAL" clId="{39F94C1A-1739-2146-9770-28C6D97CD74A}" dt="2021-01-27T04:30:02.268" v="6" actId="2696"/>
        <pc:sldMkLst>
          <pc:docMk/>
          <pc:sldMk cId="3984392134" sldId="537"/>
        </pc:sldMkLst>
      </pc:sldChg>
      <pc:sldChg chg="modSp add">
        <pc:chgData name="Zhao Jin" userId="cd05a825-544c-438a-9ba1-08e63db50b47" providerId="ADAL" clId="{39F94C1A-1739-2146-9770-28C6D97CD74A}" dt="2021-01-27T04:54:10.942" v="852" actId="20577"/>
        <pc:sldMkLst>
          <pc:docMk/>
          <pc:sldMk cId="3949125736" sldId="548"/>
        </pc:sldMkLst>
      </pc:sldChg>
      <pc:sldChg chg="modSp add">
        <pc:chgData name="Zhao Jin" userId="cd05a825-544c-438a-9ba1-08e63db50b47" providerId="ADAL" clId="{39F94C1A-1739-2146-9770-28C6D97CD74A}" dt="2021-01-27T04:54:14.716" v="857" actId="20577"/>
        <pc:sldMkLst>
          <pc:docMk/>
          <pc:sldMk cId="2939077141" sldId="549"/>
        </pc:sldMkLst>
      </pc:sldChg>
    </pc:docChg>
  </pc:docChgLst>
  <pc:docChgLst>
    <pc:chgData name="Zhao Jin" userId="cd05a825-544c-438a-9ba1-08e63db50b47" providerId="ADAL" clId="{FB8F02A0-9B99-4C9E-A1D1-3BF41D9621D7}"/>
    <pc:docChg chg="undo custSel addSld delSld modSld sldOrd">
      <pc:chgData name="Zhao Jin" userId="cd05a825-544c-438a-9ba1-08e63db50b47" providerId="ADAL" clId="{FB8F02A0-9B99-4C9E-A1D1-3BF41D9621D7}" dt="2021-02-08T02:21:29.074" v="2208" actId="20577"/>
      <pc:docMkLst>
        <pc:docMk/>
      </pc:docMkLst>
      <pc:sldChg chg="modSp">
        <pc:chgData name="Zhao Jin" userId="cd05a825-544c-438a-9ba1-08e63db50b47" providerId="ADAL" clId="{FB8F02A0-9B99-4C9E-A1D1-3BF41D9621D7}" dt="2021-02-03T06:53:35.324" v="0"/>
        <pc:sldMkLst>
          <pc:docMk/>
          <pc:sldMk cId="0" sldId="256"/>
        </pc:sldMkLst>
      </pc:sldChg>
      <pc:sldChg chg="modSp del">
        <pc:chgData name="Zhao Jin" userId="cd05a825-544c-438a-9ba1-08e63db50b47" providerId="ADAL" clId="{FB8F02A0-9B99-4C9E-A1D1-3BF41D9621D7}" dt="2021-02-03T07:15:04.758" v="547" actId="47"/>
        <pc:sldMkLst>
          <pc:docMk/>
          <pc:sldMk cId="1492339910" sldId="485"/>
        </pc:sldMkLst>
      </pc:sldChg>
      <pc:sldChg chg="addSp modSp add del mod">
        <pc:chgData name="Zhao Jin" userId="cd05a825-544c-438a-9ba1-08e63db50b47" providerId="ADAL" clId="{FB8F02A0-9B99-4C9E-A1D1-3BF41D9621D7}" dt="2021-02-03T07:45:22.990" v="2123" actId="20577"/>
        <pc:sldMkLst>
          <pc:docMk/>
          <pc:sldMk cId="2775173622" sldId="524"/>
        </pc:sldMkLst>
      </pc:sldChg>
      <pc:sldChg chg="modSp mod">
        <pc:chgData name="Zhao Jin" userId="cd05a825-544c-438a-9ba1-08e63db50b47" providerId="ADAL" clId="{FB8F02A0-9B99-4C9E-A1D1-3BF41D9621D7}" dt="2021-02-03T09:16:16.308" v="2184" actId="20577"/>
        <pc:sldMkLst>
          <pc:docMk/>
          <pc:sldMk cId="4078418712" sldId="525"/>
        </pc:sldMkLst>
      </pc:sldChg>
      <pc:sldChg chg="modSp del">
        <pc:chgData name="Zhao Jin" userId="cd05a825-544c-438a-9ba1-08e63db50b47" providerId="ADAL" clId="{FB8F02A0-9B99-4C9E-A1D1-3BF41D9621D7}" dt="2021-02-03T07:02:36.712" v="7" actId="47"/>
        <pc:sldMkLst>
          <pc:docMk/>
          <pc:sldMk cId="3949125736" sldId="548"/>
        </pc:sldMkLst>
      </pc:sldChg>
      <pc:sldChg chg="modSp del">
        <pc:chgData name="Zhao Jin" userId="cd05a825-544c-438a-9ba1-08e63db50b47" providerId="ADAL" clId="{FB8F02A0-9B99-4C9E-A1D1-3BF41D9621D7}" dt="2021-02-03T07:02:36.889" v="8" actId="47"/>
        <pc:sldMkLst>
          <pc:docMk/>
          <pc:sldMk cId="2939077141" sldId="549"/>
        </pc:sldMkLst>
      </pc:sldChg>
      <pc:sldChg chg="add del">
        <pc:chgData name="Zhao Jin" userId="cd05a825-544c-438a-9ba1-08e63db50b47" providerId="ADAL" clId="{FB8F02A0-9B99-4C9E-A1D1-3BF41D9621D7}" dt="2021-02-03T07:07:45.930" v="221" actId="47"/>
        <pc:sldMkLst>
          <pc:docMk/>
          <pc:sldMk cId="1352675019" sldId="551"/>
        </pc:sldMkLst>
      </pc:sldChg>
      <pc:sldChg chg="addSp delSp modSp add mod">
        <pc:chgData name="Zhao Jin" userId="cd05a825-544c-438a-9ba1-08e63db50b47" providerId="ADAL" clId="{FB8F02A0-9B99-4C9E-A1D1-3BF41D9621D7}" dt="2021-02-03T07:41:34.595" v="1864" actId="20578"/>
        <pc:sldMkLst>
          <pc:docMk/>
          <pc:sldMk cId="2882118053" sldId="552"/>
        </pc:sldMkLst>
      </pc:sldChg>
      <pc:sldChg chg="modSp add mod">
        <pc:chgData name="Zhao Jin" userId="cd05a825-544c-438a-9ba1-08e63db50b47" providerId="ADAL" clId="{FB8F02A0-9B99-4C9E-A1D1-3BF41D9621D7}" dt="2021-02-03T07:20:30.275" v="935"/>
        <pc:sldMkLst>
          <pc:docMk/>
          <pc:sldMk cId="2082920116" sldId="553"/>
        </pc:sldMkLst>
      </pc:sldChg>
      <pc:sldChg chg="addSp delSp modSp add mod modAnim">
        <pc:chgData name="Zhao Jin" userId="cd05a825-544c-438a-9ba1-08e63db50b47" providerId="ADAL" clId="{FB8F02A0-9B99-4C9E-A1D1-3BF41D9621D7}" dt="2021-02-03T07:42:15.454" v="1867" actId="20577"/>
        <pc:sldMkLst>
          <pc:docMk/>
          <pc:sldMk cId="1659983766" sldId="554"/>
        </pc:sldMkLst>
      </pc:sldChg>
      <pc:sldChg chg="addSp delSp modSp add del mod">
        <pc:chgData name="Zhao Jin" userId="cd05a825-544c-438a-9ba1-08e63db50b47" providerId="ADAL" clId="{FB8F02A0-9B99-4C9E-A1D1-3BF41D9621D7}" dt="2021-02-03T07:07:06.993" v="219" actId="47"/>
        <pc:sldMkLst>
          <pc:docMk/>
          <pc:sldMk cId="1268238251" sldId="555"/>
        </pc:sldMkLst>
      </pc:sldChg>
      <pc:sldChg chg="modSp add del mod">
        <pc:chgData name="Zhao Jin" userId="cd05a825-544c-438a-9ba1-08e63db50b47" providerId="ADAL" clId="{FB8F02A0-9B99-4C9E-A1D1-3BF41D9621D7}" dt="2021-02-03T07:42:30.854" v="1869" actId="47"/>
        <pc:sldMkLst>
          <pc:docMk/>
          <pc:sldMk cId="788021743" sldId="557"/>
        </pc:sldMkLst>
      </pc:sldChg>
      <pc:sldChg chg="delSp modSp add mod">
        <pc:chgData name="Zhao Jin" userId="cd05a825-544c-438a-9ba1-08e63db50b47" providerId="ADAL" clId="{FB8F02A0-9B99-4C9E-A1D1-3BF41D9621D7}" dt="2021-02-08T02:19:37.781" v="2198" actId="478"/>
        <pc:sldMkLst>
          <pc:docMk/>
          <pc:sldMk cId="686532275" sldId="558"/>
        </pc:sldMkLst>
      </pc:sldChg>
      <pc:sldChg chg="delSp modSp add del mod delAnim">
        <pc:chgData name="Zhao Jin" userId="cd05a825-544c-438a-9ba1-08e63db50b47" providerId="ADAL" clId="{FB8F02A0-9B99-4C9E-A1D1-3BF41D9621D7}" dt="2021-02-03T07:30:13.895" v="1095" actId="47"/>
        <pc:sldMkLst>
          <pc:docMk/>
          <pc:sldMk cId="182578491" sldId="559"/>
        </pc:sldMkLst>
      </pc:sldChg>
      <pc:sldChg chg="modSp add mod">
        <pc:chgData name="Zhao Jin" userId="cd05a825-544c-438a-9ba1-08e63db50b47" providerId="ADAL" clId="{FB8F02A0-9B99-4C9E-A1D1-3BF41D9621D7}" dt="2021-02-03T07:20:33.509" v="937"/>
        <pc:sldMkLst>
          <pc:docMk/>
          <pc:sldMk cId="1986771488" sldId="561"/>
        </pc:sldMkLst>
      </pc:sldChg>
      <pc:sldChg chg="addSp delSp modSp add del mod delAnim modAnim">
        <pc:chgData name="Zhao Jin" userId="cd05a825-544c-438a-9ba1-08e63db50b47" providerId="ADAL" clId="{FB8F02A0-9B99-4C9E-A1D1-3BF41D9621D7}" dt="2021-02-03T07:41:57.313" v="1865" actId="47"/>
        <pc:sldMkLst>
          <pc:docMk/>
          <pc:sldMk cId="92291925" sldId="563"/>
        </pc:sldMkLst>
      </pc:sldChg>
      <pc:sldChg chg="addSp modSp add mod modAnim">
        <pc:chgData name="Zhao Jin" userId="cd05a825-544c-438a-9ba1-08e63db50b47" providerId="ADAL" clId="{FB8F02A0-9B99-4C9E-A1D1-3BF41D9621D7}" dt="2021-02-03T07:20:31.915" v="936"/>
        <pc:sldMkLst>
          <pc:docMk/>
          <pc:sldMk cId="1276365520" sldId="564"/>
        </pc:sldMkLst>
      </pc:sldChg>
      <pc:sldChg chg="delSp modSp add mod">
        <pc:chgData name="Zhao Jin" userId="cd05a825-544c-438a-9ba1-08e63db50b47" providerId="ADAL" clId="{FB8F02A0-9B99-4C9E-A1D1-3BF41D9621D7}" dt="2021-02-03T07:20:28.829" v="934"/>
        <pc:sldMkLst>
          <pc:docMk/>
          <pc:sldMk cId="827193018" sldId="565"/>
        </pc:sldMkLst>
      </pc:sldChg>
      <pc:sldChg chg="modSp add mod">
        <pc:chgData name="Zhao Jin" userId="cd05a825-544c-438a-9ba1-08e63db50b47" providerId="ADAL" clId="{FB8F02A0-9B99-4C9E-A1D1-3BF41D9621D7}" dt="2021-02-08T02:21:29.074" v="2208" actId="20577"/>
        <pc:sldMkLst>
          <pc:docMk/>
          <pc:sldMk cId="3959984611" sldId="566"/>
        </pc:sldMkLst>
      </pc:sldChg>
      <pc:sldChg chg="add del">
        <pc:chgData name="Zhao Jin" userId="cd05a825-544c-438a-9ba1-08e63db50b47" providerId="ADAL" clId="{FB8F02A0-9B99-4C9E-A1D1-3BF41D9621D7}" dt="2021-02-03T07:34:00.322" v="1372" actId="47"/>
        <pc:sldMkLst>
          <pc:docMk/>
          <pc:sldMk cId="243231529" sldId="567"/>
        </pc:sldMkLst>
      </pc:sldChg>
      <pc:sldChg chg="modSp add del mod">
        <pc:chgData name="Zhao Jin" userId="cd05a825-544c-438a-9ba1-08e63db50b47" providerId="ADAL" clId="{FB8F02A0-9B99-4C9E-A1D1-3BF41D9621D7}" dt="2021-02-03T07:30:57.488" v="1096" actId="47"/>
        <pc:sldMkLst>
          <pc:docMk/>
          <pc:sldMk cId="3003604107" sldId="567"/>
        </pc:sldMkLst>
      </pc:sldChg>
      <pc:sldChg chg="addSp delSp modSp add mod ord">
        <pc:chgData name="Zhao Jin" userId="cd05a825-544c-438a-9ba1-08e63db50b47" providerId="ADAL" clId="{FB8F02A0-9B99-4C9E-A1D1-3BF41D9621D7}" dt="2021-02-03T07:45:20.173" v="2121" actId="20577"/>
        <pc:sldMkLst>
          <pc:docMk/>
          <pc:sldMk cId="2879329457" sldId="568"/>
        </pc:sldMkLst>
      </pc:sldChg>
      <pc:sldChg chg="modSp add mod">
        <pc:chgData name="Zhao Jin" userId="cd05a825-544c-438a-9ba1-08e63db50b47" providerId="ADAL" clId="{FB8F02A0-9B99-4C9E-A1D1-3BF41D9621D7}" dt="2021-02-03T07:42:36.973" v="1870"/>
        <pc:sldMkLst>
          <pc:docMk/>
          <pc:sldMk cId="4240540711" sldId="569"/>
        </pc:sldMkLst>
      </pc:sldChg>
    </pc:docChg>
  </pc:docChgLst>
  <pc:docChgLst>
    <pc:chgData name="Zhao Jin" userId="cd05a825-544c-438a-9ba1-08e63db50b47" providerId="ADAL" clId="{E4BF0341-1187-4ED5-A616-AE2BD4D418EC}"/>
    <pc:docChg chg="undo custSel addSld delSld modSld">
      <pc:chgData name="Zhao Jin" userId="cd05a825-544c-438a-9ba1-08e63db50b47" providerId="ADAL" clId="{E4BF0341-1187-4ED5-A616-AE2BD4D418EC}" dt="2025-04-08T01:45:30.083" v="1408" actId="20577"/>
      <pc:docMkLst>
        <pc:docMk/>
      </pc:docMkLst>
      <pc:sldChg chg="modAnim">
        <pc:chgData name="Zhao Jin" userId="cd05a825-544c-438a-9ba1-08e63db50b47" providerId="ADAL" clId="{E4BF0341-1187-4ED5-A616-AE2BD4D418EC}" dt="2025-04-08T01:12:36.935" v="46"/>
        <pc:sldMkLst>
          <pc:docMk/>
          <pc:sldMk cId="3056023935" sldId="596"/>
        </pc:sldMkLst>
      </pc:sldChg>
      <pc:sldChg chg="modSp modAnim">
        <pc:chgData name="Zhao Jin" userId="cd05a825-544c-438a-9ba1-08e63db50b47" providerId="ADAL" clId="{E4BF0341-1187-4ED5-A616-AE2BD4D418EC}" dt="2025-04-08T01:13:17.517" v="47"/>
        <pc:sldMkLst>
          <pc:docMk/>
          <pc:sldMk cId="657864584" sldId="603"/>
        </pc:sldMkLst>
        <pc:spChg chg="mod">
          <ac:chgData name="Zhao Jin" userId="cd05a825-544c-438a-9ba1-08e63db50b47" providerId="ADAL" clId="{E4BF0341-1187-4ED5-A616-AE2BD4D418EC}" dt="2025-04-08T01:10:16.639" v="15"/>
          <ac:spMkLst>
            <pc:docMk/>
            <pc:sldMk cId="657864584" sldId="603"/>
            <ac:spMk id="10" creationId="{00000000-0000-0000-0000-000000000000}"/>
          </ac:spMkLst>
        </pc:spChg>
      </pc:sldChg>
      <pc:sldChg chg="modAnim">
        <pc:chgData name="Zhao Jin" userId="cd05a825-544c-438a-9ba1-08e63db50b47" providerId="ADAL" clId="{E4BF0341-1187-4ED5-A616-AE2BD4D418EC}" dt="2025-04-08T01:12:30.768" v="45"/>
        <pc:sldMkLst>
          <pc:docMk/>
          <pc:sldMk cId="2266731302" sldId="604"/>
        </pc:sldMkLst>
      </pc:sldChg>
      <pc:sldChg chg="modAnim">
        <pc:chgData name="Zhao Jin" userId="cd05a825-544c-438a-9ba1-08e63db50b47" providerId="ADAL" clId="{E4BF0341-1187-4ED5-A616-AE2BD4D418EC}" dt="2025-04-08T01:12:28.314" v="44"/>
        <pc:sldMkLst>
          <pc:docMk/>
          <pc:sldMk cId="2964341788" sldId="627"/>
        </pc:sldMkLst>
      </pc:sldChg>
      <pc:sldChg chg="addSp modSp mod modAnim">
        <pc:chgData name="Zhao Jin" userId="cd05a825-544c-438a-9ba1-08e63db50b47" providerId="ADAL" clId="{E4BF0341-1187-4ED5-A616-AE2BD4D418EC}" dt="2025-04-08T01:40:50.779" v="801"/>
        <pc:sldMkLst>
          <pc:docMk/>
          <pc:sldMk cId="4089006062" sldId="642"/>
        </pc:sldMkLst>
        <pc:spChg chg="add mod">
          <ac:chgData name="Zhao Jin" userId="cd05a825-544c-438a-9ba1-08e63db50b47" providerId="ADAL" clId="{E4BF0341-1187-4ED5-A616-AE2BD4D418EC}" dt="2025-04-08T01:40:50.779" v="801"/>
          <ac:spMkLst>
            <pc:docMk/>
            <pc:sldMk cId="4089006062" sldId="642"/>
            <ac:spMk id="5" creationId="{05DC3C8F-7916-4902-AE9A-4F4264A8CD5A}"/>
          </ac:spMkLst>
        </pc:spChg>
        <pc:spChg chg="mod">
          <ac:chgData name="Zhao Jin" userId="cd05a825-544c-438a-9ba1-08e63db50b47" providerId="ADAL" clId="{E4BF0341-1187-4ED5-A616-AE2BD4D418EC}" dt="2025-04-08T01:20:45.990" v="317" actId="1076"/>
          <ac:spMkLst>
            <pc:docMk/>
            <pc:sldMk cId="4089006062" sldId="642"/>
            <ac:spMk id="13" creationId="{BF2076FD-ABA9-4E41-A999-DDB821DA1735}"/>
          </ac:spMkLst>
        </pc:spChg>
      </pc:sldChg>
      <pc:sldChg chg="modAnim">
        <pc:chgData name="Zhao Jin" userId="cd05a825-544c-438a-9ba1-08e63db50b47" providerId="ADAL" clId="{E4BF0341-1187-4ED5-A616-AE2BD4D418EC}" dt="2025-04-08T01:13:36.286" v="50"/>
        <pc:sldMkLst>
          <pc:docMk/>
          <pc:sldMk cId="2663715734" sldId="647"/>
        </pc:sldMkLst>
      </pc:sldChg>
      <pc:sldChg chg="modAnim">
        <pc:chgData name="Zhao Jin" userId="cd05a825-544c-438a-9ba1-08e63db50b47" providerId="ADAL" clId="{E4BF0341-1187-4ED5-A616-AE2BD4D418EC}" dt="2025-04-08T01:13:27.635" v="48"/>
        <pc:sldMkLst>
          <pc:docMk/>
          <pc:sldMk cId="2331399055" sldId="648"/>
        </pc:sldMkLst>
      </pc:sldChg>
      <pc:sldChg chg="del">
        <pc:chgData name="Zhao Jin" userId="cd05a825-544c-438a-9ba1-08e63db50b47" providerId="ADAL" clId="{E4BF0341-1187-4ED5-A616-AE2BD4D418EC}" dt="2025-04-04T08:47:13.469" v="4" actId="47"/>
        <pc:sldMkLst>
          <pc:docMk/>
          <pc:sldMk cId="529358301" sldId="653"/>
        </pc:sldMkLst>
      </pc:sldChg>
      <pc:sldChg chg="del">
        <pc:chgData name="Zhao Jin" userId="cd05a825-544c-438a-9ba1-08e63db50b47" providerId="ADAL" clId="{E4BF0341-1187-4ED5-A616-AE2BD4D418EC}" dt="2025-04-04T08:47:13.469" v="4" actId="47"/>
        <pc:sldMkLst>
          <pc:docMk/>
          <pc:sldMk cId="1302906930" sldId="654"/>
        </pc:sldMkLst>
      </pc:sldChg>
      <pc:sldChg chg="del">
        <pc:chgData name="Zhao Jin" userId="cd05a825-544c-438a-9ba1-08e63db50b47" providerId="ADAL" clId="{E4BF0341-1187-4ED5-A616-AE2BD4D418EC}" dt="2025-04-04T08:47:13.469" v="4" actId="47"/>
        <pc:sldMkLst>
          <pc:docMk/>
          <pc:sldMk cId="285181288" sldId="655"/>
        </pc:sldMkLst>
      </pc:sldChg>
      <pc:sldChg chg="del">
        <pc:chgData name="Zhao Jin" userId="cd05a825-544c-438a-9ba1-08e63db50b47" providerId="ADAL" clId="{E4BF0341-1187-4ED5-A616-AE2BD4D418EC}" dt="2025-04-04T08:47:13.469" v="4" actId="47"/>
        <pc:sldMkLst>
          <pc:docMk/>
          <pc:sldMk cId="2115053964" sldId="656"/>
        </pc:sldMkLst>
      </pc:sldChg>
      <pc:sldChg chg="del">
        <pc:chgData name="Zhao Jin" userId="cd05a825-544c-438a-9ba1-08e63db50b47" providerId="ADAL" clId="{E4BF0341-1187-4ED5-A616-AE2BD4D418EC}" dt="2025-04-04T08:47:13.469" v="4" actId="47"/>
        <pc:sldMkLst>
          <pc:docMk/>
          <pc:sldMk cId="2183659375" sldId="657"/>
        </pc:sldMkLst>
      </pc:sldChg>
      <pc:sldChg chg="addSp modSp mod modAnim">
        <pc:chgData name="Zhao Jin" userId="cd05a825-544c-438a-9ba1-08e63db50b47" providerId="ADAL" clId="{E4BF0341-1187-4ED5-A616-AE2BD4D418EC}" dt="2025-04-08T01:12:23.844" v="43"/>
        <pc:sldMkLst>
          <pc:docMk/>
          <pc:sldMk cId="1792936429" sldId="658"/>
        </pc:sldMkLst>
        <pc:spChg chg="add mod">
          <ac:chgData name="Zhao Jin" userId="cd05a825-544c-438a-9ba1-08e63db50b47" providerId="ADAL" clId="{E4BF0341-1187-4ED5-A616-AE2BD4D418EC}" dt="2025-04-08T01:12:04.903" v="40" actId="20577"/>
          <ac:spMkLst>
            <pc:docMk/>
            <pc:sldMk cId="1792936429" sldId="658"/>
            <ac:spMk id="5" creationId="{ED95DCE1-90E4-AC0C-BDB4-C7437EE79DFD}"/>
          </ac:spMkLst>
        </pc:spChg>
      </pc:sldChg>
      <pc:sldChg chg="addSp delSp modSp add mod">
        <pc:chgData name="Zhao Jin" userId="cd05a825-544c-438a-9ba1-08e63db50b47" providerId="ADAL" clId="{E4BF0341-1187-4ED5-A616-AE2BD4D418EC}" dt="2025-04-08T01:29:12.039" v="370" actId="313"/>
        <pc:sldMkLst>
          <pc:docMk/>
          <pc:sldMk cId="902073127" sldId="659"/>
        </pc:sldMkLst>
        <pc:spChg chg="del">
          <ac:chgData name="Zhao Jin" userId="cd05a825-544c-438a-9ba1-08e63db50b47" providerId="ADAL" clId="{E4BF0341-1187-4ED5-A616-AE2BD4D418EC}" dt="2025-04-08T01:26:22.108" v="347" actId="478"/>
          <ac:spMkLst>
            <pc:docMk/>
            <pc:sldMk cId="902073127" sldId="659"/>
            <ac:spMk id="2" creationId="{37A29594-44E3-B488-18CB-3911AB448306}"/>
          </ac:spMkLst>
        </pc:spChg>
        <pc:spChg chg="del">
          <ac:chgData name="Zhao Jin" userId="cd05a825-544c-438a-9ba1-08e63db50b47" providerId="ADAL" clId="{E4BF0341-1187-4ED5-A616-AE2BD4D418EC}" dt="2025-04-08T01:26:22.108" v="347" actId="478"/>
          <ac:spMkLst>
            <pc:docMk/>
            <pc:sldMk cId="902073127" sldId="659"/>
            <ac:spMk id="9" creationId="{D376F0CB-CAEF-85B8-6AE6-5FA2B34CB85A}"/>
          </ac:spMkLst>
        </pc:spChg>
        <pc:spChg chg="add del mod">
          <ac:chgData name="Zhao Jin" userId="cd05a825-544c-438a-9ba1-08e63db50b47" providerId="ADAL" clId="{E4BF0341-1187-4ED5-A616-AE2BD4D418EC}" dt="2025-04-08T01:28:57.049" v="356" actId="478"/>
          <ac:spMkLst>
            <pc:docMk/>
            <pc:sldMk cId="902073127" sldId="659"/>
            <ac:spMk id="10" creationId="{71E5961B-38EB-1119-BB93-F801AB67829F}"/>
          </ac:spMkLst>
        </pc:spChg>
        <pc:spChg chg="del">
          <ac:chgData name="Zhao Jin" userId="cd05a825-544c-438a-9ba1-08e63db50b47" providerId="ADAL" clId="{E4BF0341-1187-4ED5-A616-AE2BD4D418EC}" dt="2025-04-08T01:26:22.108" v="347" actId="478"/>
          <ac:spMkLst>
            <pc:docMk/>
            <pc:sldMk cId="902073127" sldId="659"/>
            <ac:spMk id="11" creationId="{A5C888F1-577F-FD18-2592-714E8E37AFC5}"/>
          </ac:spMkLst>
        </pc:spChg>
        <pc:spChg chg="add mod">
          <ac:chgData name="Zhao Jin" userId="cd05a825-544c-438a-9ba1-08e63db50b47" providerId="ADAL" clId="{E4BF0341-1187-4ED5-A616-AE2BD4D418EC}" dt="2025-04-08T01:28:55.465" v="355"/>
          <ac:spMkLst>
            <pc:docMk/>
            <pc:sldMk cId="902073127" sldId="659"/>
            <ac:spMk id="12" creationId="{E0CF0271-99C1-5559-E768-6EC02245390C}"/>
          </ac:spMkLst>
        </pc:spChg>
        <pc:spChg chg="add mod">
          <ac:chgData name="Zhao Jin" userId="cd05a825-544c-438a-9ba1-08e63db50b47" providerId="ADAL" clId="{E4BF0341-1187-4ED5-A616-AE2BD4D418EC}" dt="2025-04-08T01:28:55.465" v="355"/>
          <ac:spMkLst>
            <pc:docMk/>
            <pc:sldMk cId="902073127" sldId="659"/>
            <ac:spMk id="14" creationId="{AE1A8477-EC3F-CC7A-54A8-F529EBFE2B7C}"/>
          </ac:spMkLst>
        </pc:spChg>
        <pc:spChg chg="add mod">
          <ac:chgData name="Zhao Jin" userId="cd05a825-544c-438a-9ba1-08e63db50b47" providerId="ADAL" clId="{E4BF0341-1187-4ED5-A616-AE2BD4D418EC}" dt="2025-04-08T01:28:55.465" v="355"/>
          <ac:spMkLst>
            <pc:docMk/>
            <pc:sldMk cId="902073127" sldId="659"/>
            <ac:spMk id="15" creationId="{30690BF1-5445-9901-EBF6-2CAF4E61DE23}"/>
          </ac:spMkLst>
        </pc:spChg>
        <pc:spChg chg="del mod">
          <ac:chgData name="Zhao Jin" userId="cd05a825-544c-438a-9ba1-08e63db50b47" providerId="ADAL" clId="{E4BF0341-1187-4ED5-A616-AE2BD4D418EC}" dt="2025-04-08T01:26:52.941" v="349" actId="478"/>
          <ac:spMkLst>
            <pc:docMk/>
            <pc:sldMk cId="902073127" sldId="659"/>
            <ac:spMk id="16" creationId="{89A2765F-B021-8406-F62E-859772DBA9F5}"/>
          </ac:spMkLst>
        </pc:spChg>
        <pc:spChg chg="add mod">
          <ac:chgData name="Zhao Jin" userId="cd05a825-544c-438a-9ba1-08e63db50b47" providerId="ADAL" clId="{E4BF0341-1187-4ED5-A616-AE2BD4D418EC}" dt="2025-04-08T01:28:58.177" v="357"/>
          <ac:spMkLst>
            <pc:docMk/>
            <pc:sldMk cId="902073127" sldId="659"/>
            <ac:spMk id="18" creationId="{A7F8F314-EE09-8E59-B963-07F03F78997E}"/>
          </ac:spMkLst>
        </pc:spChg>
        <pc:spChg chg="add mod">
          <ac:chgData name="Zhao Jin" userId="cd05a825-544c-438a-9ba1-08e63db50b47" providerId="ADAL" clId="{E4BF0341-1187-4ED5-A616-AE2BD4D418EC}" dt="2025-04-08T01:28:58.177" v="357"/>
          <ac:spMkLst>
            <pc:docMk/>
            <pc:sldMk cId="902073127" sldId="659"/>
            <ac:spMk id="20" creationId="{3DA897A8-2913-4383-91EF-E4A492B105FB}"/>
          </ac:spMkLst>
        </pc:spChg>
        <pc:spChg chg="add mod">
          <ac:chgData name="Zhao Jin" userId="cd05a825-544c-438a-9ba1-08e63db50b47" providerId="ADAL" clId="{E4BF0341-1187-4ED5-A616-AE2BD4D418EC}" dt="2025-04-08T01:28:58.177" v="357"/>
          <ac:spMkLst>
            <pc:docMk/>
            <pc:sldMk cId="902073127" sldId="659"/>
            <ac:spMk id="21" creationId="{17BD2020-A839-A235-CDFE-766DFBC3A315}"/>
          </ac:spMkLst>
        </pc:spChg>
        <pc:spChg chg="add del mod">
          <ac:chgData name="Zhao Jin" userId="cd05a825-544c-438a-9ba1-08e63db50b47" providerId="ADAL" clId="{E4BF0341-1187-4ED5-A616-AE2BD4D418EC}" dt="2025-04-08T01:29:12.039" v="370" actId="313"/>
          <ac:spMkLst>
            <pc:docMk/>
            <pc:sldMk cId="902073127" sldId="659"/>
            <ac:spMk id="14338" creationId="{DE9ECDA0-16FD-8142-FFFF-20204D7F17FA}"/>
          </ac:spMkLst>
        </pc:spChg>
        <pc:picChg chg="add del mod">
          <ac:chgData name="Zhao Jin" userId="cd05a825-544c-438a-9ba1-08e63db50b47" providerId="ADAL" clId="{E4BF0341-1187-4ED5-A616-AE2BD4D418EC}" dt="2025-04-08T01:27:48.830" v="353" actId="478"/>
          <ac:picMkLst>
            <pc:docMk/>
            <pc:sldMk cId="902073127" sldId="659"/>
            <ac:picMk id="7" creationId="{58E0B009-8BDA-53B9-7573-2451ED87B500}"/>
          </ac:picMkLst>
        </pc:picChg>
        <pc:picChg chg="add mod">
          <ac:chgData name="Zhao Jin" userId="cd05a825-544c-438a-9ba1-08e63db50b47" providerId="ADAL" clId="{E4BF0341-1187-4ED5-A616-AE2BD4D418EC}" dt="2025-04-08T01:28:55.465" v="355"/>
          <ac:picMkLst>
            <pc:docMk/>
            <pc:sldMk cId="902073127" sldId="659"/>
            <ac:picMk id="13" creationId="{99E2A53C-0F9D-80D7-92A7-E442DB4B2483}"/>
          </ac:picMkLst>
        </pc:picChg>
        <pc:picChg chg="add mod">
          <ac:chgData name="Zhao Jin" userId="cd05a825-544c-438a-9ba1-08e63db50b47" providerId="ADAL" clId="{E4BF0341-1187-4ED5-A616-AE2BD4D418EC}" dt="2025-04-08T01:28:55.465" v="355"/>
          <ac:picMkLst>
            <pc:docMk/>
            <pc:sldMk cId="902073127" sldId="659"/>
            <ac:picMk id="17" creationId="{60314B21-80B8-FCE0-0389-DD674E333F49}"/>
          </ac:picMkLst>
        </pc:picChg>
        <pc:picChg chg="add mod">
          <ac:chgData name="Zhao Jin" userId="cd05a825-544c-438a-9ba1-08e63db50b47" providerId="ADAL" clId="{E4BF0341-1187-4ED5-A616-AE2BD4D418EC}" dt="2025-04-08T01:28:58.177" v="357"/>
          <ac:picMkLst>
            <pc:docMk/>
            <pc:sldMk cId="902073127" sldId="659"/>
            <ac:picMk id="19" creationId="{7F1727F1-DE75-6994-1D8A-CC1C57A3E5CB}"/>
          </ac:picMkLst>
        </pc:picChg>
        <pc:picChg chg="add mod">
          <ac:chgData name="Zhao Jin" userId="cd05a825-544c-438a-9ba1-08e63db50b47" providerId="ADAL" clId="{E4BF0341-1187-4ED5-A616-AE2BD4D418EC}" dt="2025-04-08T01:28:58.177" v="357"/>
          <ac:picMkLst>
            <pc:docMk/>
            <pc:sldMk cId="902073127" sldId="659"/>
            <ac:picMk id="22" creationId="{98F28315-E62C-ED9F-03F5-BF323D14A997}"/>
          </ac:picMkLst>
        </pc:picChg>
      </pc:sldChg>
      <pc:sldChg chg="modSp add del mod">
        <pc:chgData name="Zhao Jin" userId="cd05a825-544c-438a-9ba1-08e63db50b47" providerId="ADAL" clId="{E4BF0341-1187-4ED5-A616-AE2BD4D418EC}" dt="2025-04-08T01:16:17.448" v="69" actId="47"/>
        <pc:sldMkLst>
          <pc:docMk/>
          <pc:sldMk cId="3021430251" sldId="659"/>
        </pc:sldMkLst>
        <pc:spChg chg="mod">
          <ac:chgData name="Zhao Jin" userId="cd05a825-544c-438a-9ba1-08e63db50b47" providerId="ADAL" clId="{E4BF0341-1187-4ED5-A616-AE2BD4D418EC}" dt="2025-04-08T01:16:07.597" v="68" actId="20577"/>
          <ac:spMkLst>
            <pc:docMk/>
            <pc:sldMk cId="3021430251" sldId="659"/>
            <ac:spMk id="8" creationId="{749F53FF-8B16-81FB-C51D-7933D445B79B}"/>
          </ac:spMkLst>
        </pc:spChg>
        <pc:spChg chg="mod">
          <ac:chgData name="Zhao Jin" userId="cd05a825-544c-438a-9ba1-08e63db50b47" providerId="ADAL" clId="{E4BF0341-1187-4ED5-A616-AE2BD4D418EC}" dt="2025-04-08T01:15:33.051" v="62" actId="20577"/>
          <ac:spMkLst>
            <pc:docMk/>
            <pc:sldMk cId="3021430251" sldId="659"/>
            <ac:spMk id="9" creationId="{5145F527-5240-914F-80B8-84554F7F561D}"/>
          </ac:spMkLst>
        </pc:spChg>
      </pc:sldChg>
      <pc:sldChg chg="modSp del mod">
        <pc:chgData name="Zhao Jin" userId="cd05a825-544c-438a-9ba1-08e63db50b47" providerId="ADAL" clId="{E4BF0341-1187-4ED5-A616-AE2BD4D418EC}" dt="2025-04-04T08:45:55.397" v="3" actId="47"/>
        <pc:sldMkLst>
          <pc:docMk/>
          <pc:sldMk cId="3562510052" sldId="659"/>
        </pc:sldMkLst>
      </pc:sldChg>
      <pc:sldChg chg="addSp delSp modSp add mod">
        <pc:chgData name="Zhao Jin" userId="cd05a825-544c-438a-9ba1-08e63db50b47" providerId="ADAL" clId="{E4BF0341-1187-4ED5-A616-AE2BD4D418EC}" dt="2025-04-08T01:39:50.688" v="800" actId="1035"/>
        <pc:sldMkLst>
          <pc:docMk/>
          <pc:sldMk cId="706717751" sldId="660"/>
        </pc:sldMkLst>
        <pc:spChg chg="add del">
          <ac:chgData name="Zhao Jin" userId="cd05a825-544c-438a-9ba1-08e63db50b47" providerId="ADAL" clId="{E4BF0341-1187-4ED5-A616-AE2BD4D418EC}" dt="2025-04-08T01:37:47.011" v="772" actId="478"/>
          <ac:spMkLst>
            <pc:docMk/>
            <pc:sldMk cId="706717751" sldId="660"/>
            <ac:spMk id="2" creationId="{C24110A3-1EAF-48BD-0716-575E5731CCE1}"/>
          </ac:spMkLst>
        </pc:spChg>
        <pc:spChg chg="add mod">
          <ac:chgData name="Zhao Jin" userId="cd05a825-544c-438a-9ba1-08e63db50b47" providerId="ADAL" clId="{E4BF0341-1187-4ED5-A616-AE2BD4D418EC}" dt="2025-04-08T01:38:53.285" v="797" actId="1035"/>
          <ac:spMkLst>
            <pc:docMk/>
            <pc:sldMk cId="706717751" sldId="660"/>
            <ac:spMk id="6" creationId="{C9250B4E-6278-7EBB-025C-4F745884845A}"/>
          </ac:spMkLst>
        </pc:spChg>
        <pc:spChg chg="add mod">
          <ac:chgData name="Zhao Jin" userId="cd05a825-544c-438a-9ba1-08e63db50b47" providerId="ADAL" clId="{E4BF0341-1187-4ED5-A616-AE2BD4D418EC}" dt="2025-04-08T01:39:50.688" v="800" actId="1035"/>
          <ac:spMkLst>
            <pc:docMk/>
            <pc:sldMk cId="706717751" sldId="660"/>
            <ac:spMk id="7" creationId="{952D108C-3285-E577-A0E3-BEE1FC824C4B}"/>
          </ac:spMkLst>
        </pc:spChg>
        <pc:spChg chg="add del mod">
          <ac:chgData name="Zhao Jin" userId="cd05a825-544c-438a-9ba1-08e63db50b47" providerId="ADAL" clId="{E4BF0341-1187-4ED5-A616-AE2BD4D418EC}" dt="2025-04-08T01:38:37.715" v="789" actId="478"/>
          <ac:spMkLst>
            <pc:docMk/>
            <pc:sldMk cId="706717751" sldId="660"/>
            <ac:spMk id="8" creationId="{8908AE05-E709-DC7F-BAF7-D61249EDCF59}"/>
          </ac:spMkLst>
        </pc:spChg>
        <pc:spChg chg="del">
          <ac:chgData name="Zhao Jin" userId="cd05a825-544c-438a-9ba1-08e63db50b47" providerId="ADAL" clId="{E4BF0341-1187-4ED5-A616-AE2BD4D418EC}" dt="2025-04-08T01:37:28.517" v="769" actId="478"/>
          <ac:spMkLst>
            <pc:docMk/>
            <pc:sldMk cId="706717751" sldId="660"/>
            <ac:spMk id="18" creationId="{6172A28F-7ACC-D95C-279C-8F0143A0568E}"/>
          </ac:spMkLst>
        </pc:spChg>
        <pc:spChg chg="mod ord">
          <ac:chgData name="Zhao Jin" userId="cd05a825-544c-438a-9ba1-08e63db50b47" providerId="ADAL" clId="{E4BF0341-1187-4ED5-A616-AE2BD4D418EC}" dt="2025-04-08T01:39:16.824" v="799" actId="1076"/>
          <ac:spMkLst>
            <pc:docMk/>
            <pc:sldMk cId="706717751" sldId="660"/>
            <ac:spMk id="20" creationId="{03492E09-40E2-A7C7-D647-3A9A88515B4D}"/>
          </ac:spMkLst>
        </pc:spChg>
        <pc:spChg chg="del">
          <ac:chgData name="Zhao Jin" userId="cd05a825-544c-438a-9ba1-08e63db50b47" providerId="ADAL" clId="{E4BF0341-1187-4ED5-A616-AE2BD4D418EC}" dt="2025-04-08T01:30:15.567" v="417" actId="478"/>
          <ac:spMkLst>
            <pc:docMk/>
            <pc:sldMk cId="706717751" sldId="660"/>
            <ac:spMk id="21" creationId="{A8E1AD03-F659-9D1E-1681-D569FE50E689}"/>
          </ac:spMkLst>
        </pc:spChg>
        <pc:spChg chg="mod">
          <ac:chgData name="Zhao Jin" userId="cd05a825-544c-438a-9ba1-08e63db50b47" providerId="ADAL" clId="{E4BF0341-1187-4ED5-A616-AE2BD4D418EC}" dt="2025-04-08T01:29:19.408" v="398" actId="20577"/>
          <ac:spMkLst>
            <pc:docMk/>
            <pc:sldMk cId="706717751" sldId="660"/>
            <ac:spMk id="14338" creationId="{288D32DC-9C04-70AA-FE08-EFACB6121CCA}"/>
          </ac:spMkLst>
        </pc:spChg>
        <pc:picChg chg="del">
          <ac:chgData name="Zhao Jin" userId="cd05a825-544c-438a-9ba1-08e63db50b47" providerId="ADAL" clId="{E4BF0341-1187-4ED5-A616-AE2BD4D418EC}" dt="2025-04-08T01:29:21.191" v="399" actId="478"/>
          <ac:picMkLst>
            <pc:docMk/>
            <pc:sldMk cId="706717751" sldId="660"/>
            <ac:picMk id="22" creationId="{19E6F004-2482-74C0-7803-099F6DF59345}"/>
          </ac:picMkLst>
        </pc:picChg>
      </pc:sldChg>
      <pc:sldChg chg="del">
        <pc:chgData name="Zhao Jin" userId="cd05a825-544c-438a-9ba1-08e63db50b47" providerId="ADAL" clId="{E4BF0341-1187-4ED5-A616-AE2BD4D418EC}" dt="2025-04-04T08:45:55.397" v="3" actId="47"/>
        <pc:sldMkLst>
          <pc:docMk/>
          <pc:sldMk cId="2828537458" sldId="660"/>
        </pc:sldMkLst>
      </pc:sldChg>
      <pc:sldChg chg="modSp add mod">
        <pc:chgData name="Zhao Jin" userId="cd05a825-544c-438a-9ba1-08e63db50b47" providerId="ADAL" clId="{E4BF0341-1187-4ED5-A616-AE2BD4D418EC}" dt="2025-04-08T01:45:30.083" v="1408" actId="20577"/>
        <pc:sldMkLst>
          <pc:docMk/>
          <pc:sldMk cId="2808248634" sldId="661"/>
        </pc:sldMkLst>
        <pc:spChg chg="mod">
          <ac:chgData name="Zhao Jin" userId="cd05a825-544c-438a-9ba1-08e63db50b47" providerId="ADAL" clId="{E4BF0341-1187-4ED5-A616-AE2BD4D418EC}" dt="2025-04-08T01:45:30.083" v="1408" actId="20577"/>
          <ac:spMkLst>
            <pc:docMk/>
            <pc:sldMk cId="2808248634" sldId="661"/>
            <ac:spMk id="8" creationId="{41F6E69F-2BCE-E8D1-EBD7-524472910409}"/>
          </ac:spMkLst>
        </pc:spChg>
        <pc:spChg chg="mod">
          <ac:chgData name="Zhao Jin" userId="cd05a825-544c-438a-9ba1-08e63db50b47" providerId="ADAL" clId="{E4BF0341-1187-4ED5-A616-AE2BD4D418EC}" dt="2025-04-08T01:41:05.512" v="817" actId="20577"/>
          <ac:spMkLst>
            <pc:docMk/>
            <pc:sldMk cId="2808248634" sldId="661"/>
            <ac:spMk id="14338" creationId="{108C9C00-6394-0D32-349C-36C6D0ECFDE7}"/>
          </ac:spMkLst>
        </pc:spChg>
      </pc:sldChg>
      <pc:sldChg chg="del">
        <pc:chgData name="Zhao Jin" userId="cd05a825-544c-438a-9ba1-08e63db50b47" providerId="ADAL" clId="{E4BF0341-1187-4ED5-A616-AE2BD4D418EC}" dt="2025-04-04T08:45:55.397" v="3" actId="47"/>
        <pc:sldMkLst>
          <pc:docMk/>
          <pc:sldMk cId="3476121922" sldId="661"/>
        </pc:sldMkLst>
      </pc:sldChg>
    </pc:docChg>
  </pc:docChgLst>
  <pc:docChgLst>
    <pc:chgData name="Zhao Jin" userId="cd05a825-544c-438a-9ba1-08e63db50b47" providerId="ADAL" clId="{86603074-AF99-462C-A984-8CD9E3F32D60}"/>
    <pc:docChg chg="undo custSel addSld delSld modSld sldOrd">
      <pc:chgData name="Zhao Jin" userId="cd05a825-544c-438a-9ba1-08e63db50b47" providerId="ADAL" clId="{86603074-AF99-462C-A984-8CD9E3F32D60}" dt="2024-04-09T01:32:05.080" v="2174"/>
      <pc:docMkLst>
        <pc:docMk/>
      </pc:docMkLst>
      <pc:sldChg chg="ord">
        <pc:chgData name="Zhao Jin" userId="cd05a825-544c-438a-9ba1-08e63db50b47" providerId="ADAL" clId="{86603074-AF99-462C-A984-8CD9E3F32D60}" dt="2024-04-08T04:41:52.824" v="134"/>
        <pc:sldMkLst>
          <pc:docMk/>
          <pc:sldMk cId="2840099445" sldId="602"/>
        </pc:sldMkLst>
      </pc:sldChg>
      <pc:sldChg chg="ord">
        <pc:chgData name="Zhao Jin" userId="cd05a825-544c-438a-9ba1-08e63db50b47" providerId="ADAL" clId="{86603074-AF99-462C-A984-8CD9E3F32D60}" dt="2024-04-08T04:41:52.824" v="134"/>
        <pc:sldMkLst>
          <pc:docMk/>
          <pc:sldMk cId="657864584" sldId="603"/>
        </pc:sldMkLst>
      </pc:sldChg>
      <pc:sldChg chg="modSp mod">
        <pc:chgData name="Zhao Jin" userId="cd05a825-544c-438a-9ba1-08e63db50b47" providerId="ADAL" clId="{86603074-AF99-462C-A984-8CD9E3F32D60}" dt="2024-04-08T04:42:02.160" v="136" actId="20577"/>
        <pc:sldMkLst>
          <pc:docMk/>
          <pc:sldMk cId="4000828616" sldId="626"/>
        </pc:sldMkLst>
      </pc:sldChg>
      <pc:sldChg chg="modSp mod">
        <pc:chgData name="Zhao Jin" userId="cd05a825-544c-438a-9ba1-08e63db50b47" providerId="ADAL" clId="{86603074-AF99-462C-A984-8CD9E3F32D60}" dt="2024-04-08T04:42:50.127" v="171" actId="1038"/>
        <pc:sldMkLst>
          <pc:docMk/>
          <pc:sldMk cId="4089006062" sldId="642"/>
        </pc:sldMkLst>
      </pc:sldChg>
      <pc:sldChg chg="modSp mod modAnim">
        <pc:chgData name="Zhao Jin" userId="cd05a825-544c-438a-9ba1-08e63db50b47" providerId="ADAL" clId="{86603074-AF99-462C-A984-8CD9E3F32D60}" dt="2024-04-09T01:32:02.847" v="2173"/>
        <pc:sldMkLst>
          <pc:docMk/>
          <pc:sldMk cId="529358301" sldId="653"/>
        </pc:sldMkLst>
      </pc:sldChg>
      <pc:sldChg chg="modSp mod modAnim">
        <pc:chgData name="Zhao Jin" userId="cd05a825-544c-438a-9ba1-08e63db50b47" providerId="ADAL" clId="{86603074-AF99-462C-A984-8CD9E3F32D60}" dt="2024-04-09T01:32:05.080" v="2174"/>
        <pc:sldMkLst>
          <pc:docMk/>
          <pc:sldMk cId="1302906930" sldId="654"/>
        </pc:sldMkLst>
      </pc:sldChg>
      <pc:sldChg chg="modSp mod modAnim">
        <pc:chgData name="Zhao Jin" userId="cd05a825-544c-438a-9ba1-08e63db50b47" providerId="ADAL" clId="{86603074-AF99-462C-A984-8CD9E3F32D60}" dt="2024-04-09T01:32:01.342" v="2172"/>
        <pc:sldMkLst>
          <pc:docMk/>
          <pc:sldMk cId="285181288" sldId="655"/>
        </pc:sldMkLst>
      </pc:sldChg>
      <pc:sldChg chg="modSp mod modAnim">
        <pc:chgData name="Zhao Jin" userId="cd05a825-544c-438a-9ba1-08e63db50b47" providerId="ADAL" clId="{86603074-AF99-462C-A984-8CD9E3F32D60}" dt="2024-04-09T01:31:07.475" v="2171" actId="6549"/>
        <pc:sldMkLst>
          <pc:docMk/>
          <pc:sldMk cId="2115053964" sldId="656"/>
        </pc:sldMkLst>
      </pc:sldChg>
      <pc:sldChg chg="modSp mod modAnim">
        <pc:chgData name="Zhao Jin" userId="cd05a825-544c-438a-9ba1-08e63db50b47" providerId="ADAL" clId="{86603074-AF99-462C-A984-8CD9E3F32D60}" dt="2024-04-09T01:30:48.139" v="2133"/>
        <pc:sldMkLst>
          <pc:docMk/>
          <pc:sldMk cId="2183659375" sldId="657"/>
        </pc:sldMkLst>
      </pc:sldChg>
      <pc:sldChg chg="add del">
        <pc:chgData name="Zhao Jin" userId="cd05a825-544c-438a-9ba1-08e63db50b47" providerId="ADAL" clId="{86603074-AF99-462C-A984-8CD9E3F32D60}" dt="2024-04-08T04:45:24.595" v="179" actId="47"/>
        <pc:sldMkLst>
          <pc:docMk/>
          <pc:sldMk cId="1803015051" sldId="659"/>
        </pc:sldMkLst>
      </pc:sldChg>
      <pc:sldChg chg="modSp add mod">
        <pc:chgData name="Zhao Jin" userId="cd05a825-544c-438a-9ba1-08e63db50b47" providerId="ADAL" clId="{86603074-AF99-462C-A984-8CD9E3F32D60}" dt="2024-04-08T04:54:36.572" v="1349" actId="20577"/>
        <pc:sldMkLst>
          <pc:docMk/>
          <pc:sldMk cId="3562510052" sldId="659"/>
        </pc:sldMkLst>
      </pc:sldChg>
      <pc:sldChg chg="addSp delSp modSp add mod">
        <pc:chgData name="Zhao Jin" userId="cd05a825-544c-438a-9ba1-08e63db50b47" providerId="ADAL" clId="{86603074-AF99-462C-A984-8CD9E3F32D60}" dt="2024-04-09T00:51:40.812" v="1363" actId="22"/>
        <pc:sldMkLst>
          <pc:docMk/>
          <pc:sldMk cId="2828537458" sldId="660"/>
        </pc:sldMkLst>
      </pc:sldChg>
      <pc:sldChg chg="modSp add mod">
        <pc:chgData name="Zhao Jin" userId="cd05a825-544c-438a-9ba1-08e63db50b47" providerId="ADAL" clId="{86603074-AF99-462C-A984-8CD9E3F32D60}" dt="2024-04-09T00:58:57.093" v="1979" actId="20577"/>
        <pc:sldMkLst>
          <pc:docMk/>
          <pc:sldMk cId="3476121922" sldId="661"/>
        </pc:sldMkLst>
      </pc:sldChg>
    </pc:docChg>
  </pc:docChgLst>
  <pc:docChgLst>
    <pc:chgData name="Zhao Jin" userId="cd05a825-544c-438a-9ba1-08e63db50b47" providerId="ADAL" clId="{72D9C2A1-C39E-4B80-B797-517B2040CEFE}"/>
    <pc:docChg chg="modSld modMainMaster">
      <pc:chgData name="Zhao Jin" userId="cd05a825-544c-438a-9ba1-08e63db50b47" providerId="ADAL" clId="{72D9C2A1-C39E-4B80-B797-517B2040CEFE}" dt="2024-02-01T13:57:51.822" v="17" actId="14100"/>
      <pc:docMkLst>
        <pc:docMk/>
      </pc:docMkLst>
      <pc:sldChg chg="modSp mod">
        <pc:chgData name="Zhao Jin" userId="cd05a825-544c-438a-9ba1-08e63db50b47" providerId="ADAL" clId="{72D9C2A1-C39E-4B80-B797-517B2040CEFE}" dt="2024-02-01T09:46:41.187" v="10" actId="255"/>
        <pc:sldMkLst>
          <pc:docMk/>
          <pc:sldMk cId="4078418712" sldId="525"/>
        </pc:sldMkLst>
      </pc:sldChg>
      <pc:sldChg chg="modSp">
        <pc:chgData name="Zhao Jin" userId="cd05a825-544c-438a-9ba1-08e63db50b47" providerId="ADAL" clId="{72D9C2A1-C39E-4B80-B797-517B2040CEFE}" dt="2024-02-01T09:45:46.675" v="0"/>
        <pc:sldMkLst>
          <pc:docMk/>
          <pc:sldMk cId="3056023935" sldId="596"/>
        </pc:sldMkLst>
      </pc:sldChg>
      <pc:sldChg chg="modSp">
        <pc:chgData name="Zhao Jin" userId="cd05a825-544c-438a-9ba1-08e63db50b47" providerId="ADAL" clId="{72D9C2A1-C39E-4B80-B797-517B2040CEFE}" dt="2024-02-01T09:45:46.675" v="0"/>
        <pc:sldMkLst>
          <pc:docMk/>
          <pc:sldMk cId="2840099445" sldId="602"/>
        </pc:sldMkLst>
      </pc:sldChg>
      <pc:sldChg chg="modSp">
        <pc:chgData name="Zhao Jin" userId="cd05a825-544c-438a-9ba1-08e63db50b47" providerId="ADAL" clId="{72D9C2A1-C39E-4B80-B797-517B2040CEFE}" dt="2024-02-01T09:45:46.675" v="0"/>
        <pc:sldMkLst>
          <pc:docMk/>
          <pc:sldMk cId="657864584" sldId="603"/>
        </pc:sldMkLst>
      </pc:sldChg>
      <pc:sldChg chg="modSp">
        <pc:chgData name="Zhao Jin" userId="cd05a825-544c-438a-9ba1-08e63db50b47" providerId="ADAL" clId="{72D9C2A1-C39E-4B80-B797-517B2040CEFE}" dt="2024-02-01T09:45:46.675" v="0"/>
        <pc:sldMkLst>
          <pc:docMk/>
          <pc:sldMk cId="2266731302" sldId="604"/>
        </pc:sldMkLst>
      </pc:sldChg>
      <pc:sldChg chg="modSp">
        <pc:chgData name="Zhao Jin" userId="cd05a825-544c-438a-9ba1-08e63db50b47" providerId="ADAL" clId="{72D9C2A1-C39E-4B80-B797-517B2040CEFE}" dt="2024-02-01T09:45:46.675" v="0"/>
        <pc:sldMkLst>
          <pc:docMk/>
          <pc:sldMk cId="3047898109" sldId="605"/>
        </pc:sldMkLst>
      </pc:sldChg>
      <pc:sldChg chg="modSp">
        <pc:chgData name="Zhao Jin" userId="cd05a825-544c-438a-9ba1-08e63db50b47" providerId="ADAL" clId="{72D9C2A1-C39E-4B80-B797-517B2040CEFE}" dt="2024-02-01T09:45:46.675" v="0"/>
        <pc:sldMkLst>
          <pc:docMk/>
          <pc:sldMk cId="4000828616" sldId="626"/>
        </pc:sldMkLst>
      </pc:sldChg>
      <pc:sldChg chg="modSp">
        <pc:chgData name="Zhao Jin" userId="cd05a825-544c-438a-9ba1-08e63db50b47" providerId="ADAL" clId="{72D9C2A1-C39E-4B80-B797-517B2040CEFE}" dt="2024-02-01T09:45:46.675" v="0"/>
        <pc:sldMkLst>
          <pc:docMk/>
          <pc:sldMk cId="2964341788" sldId="627"/>
        </pc:sldMkLst>
      </pc:sldChg>
      <pc:sldChg chg="modSp mod">
        <pc:chgData name="Zhao Jin" userId="cd05a825-544c-438a-9ba1-08e63db50b47" providerId="ADAL" clId="{72D9C2A1-C39E-4B80-B797-517B2040CEFE}" dt="2024-02-01T09:46:02.348" v="3" actId="255"/>
        <pc:sldMkLst>
          <pc:docMk/>
          <pc:sldMk cId="4089006062" sldId="642"/>
        </pc:sldMkLst>
      </pc:sldChg>
      <pc:sldChg chg="modSp mod">
        <pc:chgData name="Zhao Jin" userId="cd05a825-544c-438a-9ba1-08e63db50b47" providerId="ADAL" clId="{72D9C2A1-C39E-4B80-B797-517B2040CEFE}" dt="2024-02-01T09:46:11.774" v="4" actId="255"/>
        <pc:sldMkLst>
          <pc:docMk/>
          <pc:sldMk cId="2663715734" sldId="647"/>
        </pc:sldMkLst>
      </pc:sldChg>
      <pc:sldChg chg="modSp mod">
        <pc:chgData name="Zhao Jin" userId="cd05a825-544c-438a-9ba1-08e63db50b47" providerId="ADAL" clId="{72D9C2A1-C39E-4B80-B797-517B2040CEFE}" dt="2024-02-01T09:45:58.125" v="2" actId="255"/>
        <pc:sldMkLst>
          <pc:docMk/>
          <pc:sldMk cId="2331399055" sldId="648"/>
        </pc:sldMkLst>
      </pc:sldChg>
      <pc:sldChg chg="modSp mod">
        <pc:chgData name="Zhao Jin" userId="cd05a825-544c-438a-9ba1-08e63db50b47" providerId="ADAL" clId="{72D9C2A1-C39E-4B80-B797-517B2040CEFE}" dt="2024-02-01T13:57:36.571" v="12" actId="14100"/>
        <pc:sldMkLst>
          <pc:docMk/>
          <pc:sldMk cId="529358301" sldId="653"/>
        </pc:sldMkLst>
      </pc:sldChg>
      <pc:sldChg chg="modSp mod">
        <pc:chgData name="Zhao Jin" userId="cd05a825-544c-438a-9ba1-08e63db50b47" providerId="ADAL" clId="{72D9C2A1-C39E-4B80-B797-517B2040CEFE}" dt="2024-02-01T13:57:51.822" v="17" actId="14100"/>
        <pc:sldMkLst>
          <pc:docMk/>
          <pc:sldMk cId="1302906930" sldId="654"/>
        </pc:sldMkLst>
      </pc:sldChg>
      <pc:sldChg chg="modSp mod">
        <pc:chgData name="Zhao Jin" userId="cd05a825-544c-438a-9ba1-08e63db50b47" providerId="ADAL" clId="{72D9C2A1-C39E-4B80-B797-517B2040CEFE}" dt="2024-02-01T09:46:24.028" v="7" actId="255"/>
        <pc:sldMkLst>
          <pc:docMk/>
          <pc:sldMk cId="285181288" sldId="655"/>
        </pc:sldMkLst>
      </pc:sldChg>
      <pc:sldChg chg="modSp mod">
        <pc:chgData name="Zhao Jin" userId="cd05a825-544c-438a-9ba1-08e63db50b47" providerId="ADAL" clId="{72D9C2A1-C39E-4B80-B797-517B2040CEFE}" dt="2024-02-01T09:46:33.843" v="9" actId="255"/>
        <pc:sldMkLst>
          <pc:docMk/>
          <pc:sldMk cId="2115053964" sldId="656"/>
        </pc:sldMkLst>
      </pc:sldChg>
      <pc:sldChg chg="modSp mod">
        <pc:chgData name="Zhao Jin" userId="cd05a825-544c-438a-9ba1-08e63db50b47" providerId="ADAL" clId="{72D9C2A1-C39E-4B80-B797-517B2040CEFE}" dt="2024-02-01T09:46:28.548" v="8" actId="255"/>
        <pc:sldMkLst>
          <pc:docMk/>
          <pc:sldMk cId="2183659375" sldId="657"/>
        </pc:sldMkLst>
      </pc:sldChg>
      <pc:sldChg chg="modSp">
        <pc:chgData name="Zhao Jin" userId="cd05a825-544c-438a-9ba1-08e63db50b47" providerId="ADAL" clId="{72D9C2A1-C39E-4B80-B797-517B2040CEFE}" dt="2024-02-01T09:45:46.675" v="0"/>
        <pc:sldMkLst>
          <pc:docMk/>
          <pc:sldMk cId="1792936429" sldId="658"/>
        </pc:sldMkLst>
      </pc:sldChg>
      <pc:sldMasterChg chg="modSp modSldLayout">
        <pc:chgData name="Zhao Jin" userId="cd05a825-544c-438a-9ba1-08e63db50b47" providerId="ADAL" clId="{72D9C2A1-C39E-4B80-B797-517B2040CEFE}" dt="2024-02-01T09:45:46.675" v="0"/>
        <pc:sldMasterMkLst>
          <pc:docMk/>
          <pc:sldMasterMk cId="0" sldId="2147485087"/>
        </pc:sldMasterMkLst>
        <pc:sldLayoutChg chg="modSp">
          <pc:chgData name="Zhao Jin" userId="cd05a825-544c-438a-9ba1-08e63db50b47" providerId="ADAL" clId="{72D9C2A1-C39E-4B80-B797-517B2040CEFE}" dt="2024-02-01T09:45:46.675" v="0"/>
          <pc:sldLayoutMkLst>
            <pc:docMk/>
            <pc:sldMasterMk cId="0" sldId="2147485087"/>
            <pc:sldLayoutMk cId="0" sldId="2147485088"/>
          </pc:sldLayoutMkLst>
        </pc:sldLayoutChg>
        <pc:sldLayoutChg chg="modSp">
          <pc:chgData name="Zhao Jin" userId="cd05a825-544c-438a-9ba1-08e63db50b47" providerId="ADAL" clId="{72D9C2A1-C39E-4B80-B797-517B2040CEFE}" dt="2024-02-01T09:45:46.675" v="0"/>
          <pc:sldLayoutMkLst>
            <pc:docMk/>
            <pc:sldMasterMk cId="0" sldId="2147485087"/>
            <pc:sldLayoutMk cId="0" sldId="2147485089"/>
          </pc:sldLayoutMkLst>
        </pc:sldLayoutChg>
        <pc:sldLayoutChg chg="modSp">
          <pc:chgData name="Zhao Jin" userId="cd05a825-544c-438a-9ba1-08e63db50b47" providerId="ADAL" clId="{72D9C2A1-C39E-4B80-B797-517B2040CEFE}" dt="2024-02-01T09:45:46.675" v="0"/>
          <pc:sldLayoutMkLst>
            <pc:docMk/>
            <pc:sldMasterMk cId="0" sldId="2147485087"/>
            <pc:sldLayoutMk cId="0" sldId="2147485090"/>
          </pc:sldLayoutMkLst>
        </pc:sldLayoutChg>
        <pc:sldLayoutChg chg="modSp">
          <pc:chgData name="Zhao Jin" userId="cd05a825-544c-438a-9ba1-08e63db50b47" providerId="ADAL" clId="{72D9C2A1-C39E-4B80-B797-517B2040CEFE}" dt="2024-02-01T09:45:46.675" v="0"/>
          <pc:sldLayoutMkLst>
            <pc:docMk/>
            <pc:sldMasterMk cId="0" sldId="2147485087"/>
            <pc:sldLayoutMk cId="0" sldId="2147485091"/>
          </pc:sldLayoutMkLst>
        </pc:sldLayoutChg>
        <pc:sldLayoutChg chg="modSp">
          <pc:chgData name="Zhao Jin" userId="cd05a825-544c-438a-9ba1-08e63db50b47" providerId="ADAL" clId="{72D9C2A1-C39E-4B80-B797-517B2040CEFE}" dt="2024-02-01T09:45:46.675" v="0"/>
          <pc:sldLayoutMkLst>
            <pc:docMk/>
            <pc:sldMasterMk cId="0" sldId="2147485087"/>
            <pc:sldLayoutMk cId="0" sldId="2147485092"/>
          </pc:sldLayoutMkLst>
        </pc:sldLayoutChg>
        <pc:sldLayoutChg chg="modSp">
          <pc:chgData name="Zhao Jin" userId="cd05a825-544c-438a-9ba1-08e63db50b47" providerId="ADAL" clId="{72D9C2A1-C39E-4B80-B797-517B2040CEFE}" dt="2024-02-01T09:45:46.675" v="0"/>
          <pc:sldLayoutMkLst>
            <pc:docMk/>
            <pc:sldMasterMk cId="0" sldId="2147485087"/>
            <pc:sldLayoutMk cId="0" sldId="2147485093"/>
          </pc:sldLayoutMkLst>
        </pc:sldLayoutChg>
        <pc:sldLayoutChg chg="modSp">
          <pc:chgData name="Zhao Jin" userId="cd05a825-544c-438a-9ba1-08e63db50b47" providerId="ADAL" clId="{72D9C2A1-C39E-4B80-B797-517B2040CEFE}" dt="2024-02-01T09:45:46.675" v="0"/>
          <pc:sldLayoutMkLst>
            <pc:docMk/>
            <pc:sldMasterMk cId="0" sldId="2147485087"/>
            <pc:sldLayoutMk cId="0" sldId="2147485094"/>
          </pc:sldLayoutMkLst>
        </pc:sldLayoutChg>
        <pc:sldLayoutChg chg="modSp">
          <pc:chgData name="Zhao Jin" userId="cd05a825-544c-438a-9ba1-08e63db50b47" providerId="ADAL" clId="{72D9C2A1-C39E-4B80-B797-517B2040CEFE}" dt="2024-02-01T09:45:46.675" v="0"/>
          <pc:sldLayoutMkLst>
            <pc:docMk/>
            <pc:sldMasterMk cId="0" sldId="2147485087"/>
            <pc:sldLayoutMk cId="0" sldId="2147485095"/>
          </pc:sldLayoutMkLst>
        </pc:sldLayoutChg>
        <pc:sldLayoutChg chg="modSp">
          <pc:chgData name="Zhao Jin" userId="cd05a825-544c-438a-9ba1-08e63db50b47" providerId="ADAL" clId="{72D9C2A1-C39E-4B80-B797-517B2040CEFE}" dt="2024-02-01T09:45:46.675" v="0"/>
          <pc:sldLayoutMkLst>
            <pc:docMk/>
            <pc:sldMasterMk cId="0" sldId="2147485087"/>
            <pc:sldLayoutMk cId="0" sldId="2147485096"/>
          </pc:sldLayoutMkLst>
        </pc:sldLayoutChg>
        <pc:sldLayoutChg chg="modSp">
          <pc:chgData name="Zhao Jin" userId="cd05a825-544c-438a-9ba1-08e63db50b47" providerId="ADAL" clId="{72D9C2A1-C39E-4B80-B797-517B2040CEFE}" dt="2024-02-01T09:45:46.675" v="0"/>
          <pc:sldLayoutMkLst>
            <pc:docMk/>
            <pc:sldMasterMk cId="0" sldId="2147485087"/>
            <pc:sldLayoutMk cId="0" sldId="2147485097"/>
          </pc:sldLayoutMkLst>
        </pc:sldLayoutChg>
        <pc:sldLayoutChg chg="modSp">
          <pc:chgData name="Zhao Jin" userId="cd05a825-544c-438a-9ba1-08e63db50b47" providerId="ADAL" clId="{72D9C2A1-C39E-4B80-B797-517B2040CEFE}" dt="2024-02-01T09:45:46.675" v="0"/>
          <pc:sldLayoutMkLst>
            <pc:docMk/>
            <pc:sldMasterMk cId="0" sldId="2147485087"/>
            <pc:sldLayoutMk cId="0" sldId="2147485098"/>
          </pc:sldLayoutMkLst>
        </pc:sldLayoutChg>
      </pc:sldMasterChg>
    </pc:docChg>
  </pc:docChgLst>
  <pc:docChgLst>
    <pc:chgData name="Zhao Jin" userId="cd05a825-544c-438a-9ba1-08e63db50b47" providerId="ADAL" clId="{A4A0FEF4-5388-4642-A424-D6144C2A9D07}"/>
    <pc:docChg chg="undo custSel modSld">
      <pc:chgData name="Zhao Jin" userId="cd05a825-544c-438a-9ba1-08e63db50b47" providerId="ADAL" clId="{A4A0FEF4-5388-4642-A424-D6144C2A9D07}" dt="2021-01-25T03:36:28.487" v="214" actId="20577"/>
      <pc:docMkLst>
        <pc:docMk/>
      </pc:docMkLst>
      <pc:sldChg chg="delSp modSp">
        <pc:chgData name="Zhao Jin" userId="cd05a825-544c-438a-9ba1-08e63db50b47" providerId="ADAL" clId="{A4A0FEF4-5388-4642-A424-D6144C2A9D07}" dt="2021-01-25T03:33:46.226" v="179"/>
        <pc:sldMkLst>
          <pc:docMk/>
          <pc:sldMk cId="2543678377" sldId="531"/>
        </pc:sldMkLst>
      </pc:sldChg>
      <pc:sldChg chg="delSp modSp">
        <pc:chgData name="Zhao Jin" userId="cd05a825-544c-438a-9ba1-08e63db50b47" providerId="ADAL" clId="{A4A0FEF4-5388-4642-A424-D6144C2A9D07}" dt="2021-01-25T03:33:46.226" v="179"/>
        <pc:sldMkLst>
          <pc:docMk/>
          <pc:sldMk cId="2025693378" sldId="532"/>
        </pc:sldMkLst>
      </pc:sldChg>
      <pc:sldChg chg="delSp modSp">
        <pc:chgData name="Zhao Jin" userId="cd05a825-544c-438a-9ba1-08e63db50b47" providerId="ADAL" clId="{A4A0FEF4-5388-4642-A424-D6144C2A9D07}" dt="2021-01-25T03:36:13.902" v="213" actId="403"/>
        <pc:sldMkLst>
          <pc:docMk/>
          <pc:sldMk cId="266706937" sldId="533"/>
        </pc:sldMkLst>
      </pc:sldChg>
      <pc:sldChg chg="addSp delSp modSp">
        <pc:chgData name="Zhao Jin" userId="cd05a825-544c-438a-9ba1-08e63db50b47" providerId="ADAL" clId="{A4A0FEF4-5388-4642-A424-D6144C2A9D07}" dt="2021-01-25T03:36:28.487" v="214" actId="20577"/>
        <pc:sldMkLst>
          <pc:docMk/>
          <pc:sldMk cId="3198948174" sldId="535"/>
        </pc:sldMkLst>
      </pc:sldChg>
    </pc:docChg>
  </pc:docChgLst>
  <pc:docChgLst>
    <pc:chgData name="Zhao Jin" userId="cd05a825-544c-438a-9ba1-08e63db50b47" providerId="ADAL" clId="{D405CF3A-8D58-4DDC-825F-2502DA50F8EC}"/>
    <pc:docChg chg="undo custSel addSld delSld modSld sldOrd">
      <pc:chgData name="Zhao Jin" userId="cd05a825-544c-438a-9ba1-08e63db50b47" providerId="ADAL" clId="{D405CF3A-8D58-4DDC-825F-2502DA50F8EC}" dt="2021-04-05T02:58:24.584" v="3873" actId="5793"/>
      <pc:docMkLst>
        <pc:docMk/>
      </pc:docMkLst>
      <pc:sldChg chg="modSp mod">
        <pc:chgData name="Zhao Jin" userId="cd05a825-544c-438a-9ba1-08e63db50b47" providerId="ADAL" clId="{D405CF3A-8D58-4DDC-825F-2502DA50F8EC}" dt="2021-03-10T03:37:47.836" v="2" actId="20577"/>
        <pc:sldMkLst>
          <pc:docMk/>
          <pc:sldMk cId="0" sldId="256"/>
        </pc:sldMkLst>
      </pc:sldChg>
      <pc:sldChg chg="modSp mod">
        <pc:chgData name="Zhao Jin" userId="cd05a825-544c-438a-9ba1-08e63db50b47" providerId="ADAL" clId="{D405CF3A-8D58-4DDC-825F-2502DA50F8EC}" dt="2021-03-30T08:04:41.386" v="1314" actId="5793"/>
        <pc:sldMkLst>
          <pc:docMk/>
          <pc:sldMk cId="4078418712" sldId="525"/>
        </pc:sldMkLst>
      </pc:sldChg>
      <pc:sldChg chg="modSp del">
        <pc:chgData name="Zhao Jin" userId="cd05a825-544c-438a-9ba1-08e63db50b47" providerId="ADAL" clId="{D405CF3A-8D58-4DDC-825F-2502DA50F8EC}" dt="2021-03-29T08:50:57.660" v="5" actId="47"/>
        <pc:sldMkLst>
          <pc:docMk/>
          <pc:sldMk cId="1427618944" sldId="553"/>
        </pc:sldMkLst>
      </pc:sldChg>
      <pc:sldChg chg="addSp delSp modSp add mod addAnim delAnim modAnim">
        <pc:chgData name="Zhao Jin" userId="cd05a825-544c-438a-9ba1-08e63db50b47" providerId="ADAL" clId="{D405CF3A-8D58-4DDC-825F-2502DA50F8EC}" dt="2021-04-05T02:03:15.445" v="1775" actId="207"/>
        <pc:sldMkLst>
          <pc:docMk/>
          <pc:sldMk cId="3056023935" sldId="596"/>
        </pc:sldMkLst>
      </pc:sldChg>
      <pc:sldChg chg="modSp del">
        <pc:chgData name="Zhao Jin" userId="cd05a825-544c-438a-9ba1-08e63db50b47" providerId="ADAL" clId="{D405CF3A-8D58-4DDC-825F-2502DA50F8EC}" dt="2021-03-29T08:50:57.660" v="5" actId="47"/>
        <pc:sldMkLst>
          <pc:docMk/>
          <pc:sldMk cId="1542002799" sldId="602"/>
        </pc:sldMkLst>
      </pc:sldChg>
      <pc:sldChg chg="addSp delSp modSp add mod ord">
        <pc:chgData name="Zhao Jin" userId="cd05a825-544c-438a-9ba1-08e63db50b47" providerId="ADAL" clId="{D405CF3A-8D58-4DDC-825F-2502DA50F8EC}" dt="2021-03-29T09:10:55.096" v="1240" actId="20577"/>
        <pc:sldMkLst>
          <pc:docMk/>
          <pc:sldMk cId="2840099445" sldId="602"/>
        </pc:sldMkLst>
      </pc:sldChg>
      <pc:sldChg chg="addSp delSp modSp add mod ord delAnim">
        <pc:chgData name="Zhao Jin" userId="cd05a825-544c-438a-9ba1-08e63db50b47" providerId="ADAL" clId="{D405CF3A-8D58-4DDC-825F-2502DA50F8EC}" dt="2021-03-29T09:10:58.230" v="1241"/>
        <pc:sldMkLst>
          <pc:docMk/>
          <pc:sldMk cId="657864584" sldId="603"/>
        </pc:sldMkLst>
      </pc:sldChg>
      <pc:sldChg chg="addSp delSp modSp add del mod">
        <pc:chgData name="Zhao Jin" userId="cd05a825-544c-438a-9ba1-08e63db50b47" providerId="ADAL" clId="{D405CF3A-8D58-4DDC-825F-2502DA50F8EC}" dt="2021-03-30T08:03:45.884" v="1286" actId="20577"/>
        <pc:sldMkLst>
          <pc:docMk/>
          <pc:sldMk cId="2266731302" sldId="604"/>
        </pc:sldMkLst>
      </pc:sldChg>
      <pc:sldChg chg="modSp del">
        <pc:chgData name="Zhao Jin" userId="cd05a825-544c-438a-9ba1-08e63db50b47" providerId="ADAL" clId="{D405CF3A-8D58-4DDC-825F-2502DA50F8EC}" dt="2021-03-29T08:50:57.660" v="5" actId="47"/>
        <pc:sldMkLst>
          <pc:docMk/>
          <pc:sldMk cId="2489370454" sldId="605"/>
        </pc:sldMkLst>
      </pc:sldChg>
      <pc:sldChg chg="addSp delSp modSp add mod delAnim modAnim">
        <pc:chgData name="Zhao Jin" userId="cd05a825-544c-438a-9ba1-08e63db50b47" providerId="ADAL" clId="{D405CF3A-8D58-4DDC-825F-2502DA50F8EC}" dt="2021-04-05T02:01:06.966" v="1717" actId="1076"/>
        <pc:sldMkLst>
          <pc:docMk/>
          <pc:sldMk cId="3047898109" sldId="605"/>
        </pc:sldMkLst>
      </pc:sldChg>
      <pc:sldChg chg="modSp del">
        <pc:chgData name="Zhao Jin" userId="cd05a825-544c-438a-9ba1-08e63db50b47" providerId="ADAL" clId="{D405CF3A-8D58-4DDC-825F-2502DA50F8EC}" dt="2021-03-29T08:50:57.660" v="5" actId="47"/>
        <pc:sldMkLst>
          <pc:docMk/>
          <pc:sldMk cId="640598186" sldId="606"/>
        </pc:sldMkLst>
      </pc:sldChg>
      <pc:sldChg chg="delSp add del mod">
        <pc:chgData name="Zhao Jin" userId="cd05a825-544c-438a-9ba1-08e63db50b47" providerId="ADAL" clId="{D405CF3A-8D58-4DDC-825F-2502DA50F8EC}" dt="2021-03-29T09:09:55.703" v="1202" actId="47"/>
        <pc:sldMkLst>
          <pc:docMk/>
          <pc:sldMk cId="3170227100" sldId="607"/>
        </pc:sldMkLst>
      </pc:sldChg>
      <pc:sldChg chg="delSp add del mod">
        <pc:chgData name="Zhao Jin" userId="cd05a825-544c-438a-9ba1-08e63db50b47" providerId="ADAL" clId="{D405CF3A-8D58-4DDC-825F-2502DA50F8EC}" dt="2021-03-29T09:09:56.632" v="1203" actId="47"/>
        <pc:sldMkLst>
          <pc:docMk/>
          <pc:sldMk cId="4252117905" sldId="608"/>
        </pc:sldMkLst>
      </pc:sldChg>
      <pc:sldChg chg="modSp del">
        <pc:chgData name="Zhao Jin" userId="cd05a825-544c-438a-9ba1-08e63db50b47" providerId="ADAL" clId="{D405CF3A-8D58-4DDC-825F-2502DA50F8EC}" dt="2021-03-29T08:50:57.660" v="5" actId="47"/>
        <pc:sldMkLst>
          <pc:docMk/>
          <pc:sldMk cId="282410985" sldId="620"/>
        </pc:sldMkLst>
      </pc:sldChg>
      <pc:sldChg chg="modSp del">
        <pc:chgData name="Zhao Jin" userId="cd05a825-544c-438a-9ba1-08e63db50b47" providerId="ADAL" clId="{D405CF3A-8D58-4DDC-825F-2502DA50F8EC}" dt="2021-03-29T08:50:57.660" v="5" actId="47"/>
        <pc:sldMkLst>
          <pc:docMk/>
          <pc:sldMk cId="3503582036" sldId="622"/>
        </pc:sldMkLst>
      </pc:sldChg>
      <pc:sldChg chg="modSp add mod">
        <pc:chgData name="Zhao Jin" userId="cd05a825-544c-438a-9ba1-08e63db50b47" providerId="ADAL" clId="{D405CF3A-8D58-4DDC-825F-2502DA50F8EC}" dt="2021-04-05T01:49:45.475" v="1320" actId="948"/>
        <pc:sldMkLst>
          <pc:docMk/>
          <pc:sldMk cId="4000828616" sldId="626"/>
        </pc:sldMkLst>
      </pc:sldChg>
      <pc:sldChg chg="modSp add mod">
        <pc:chgData name="Zhao Jin" userId="cd05a825-544c-438a-9ba1-08e63db50b47" providerId="ADAL" clId="{D405CF3A-8D58-4DDC-825F-2502DA50F8EC}" dt="2021-03-30T08:03:50.003" v="1288" actId="20577"/>
        <pc:sldMkLst>
          <pc:docMk/>
          <pc:sldMk cId="2964341788" sldId="627"/>
        </pc:sldMkLst>
      </pc:sldChg>
      <pc:sldChg chg="modSp del">
        <pc:chgData name="Zhao Jin" userId="cd05a825-544c-438a-9ba1-08e63db50b47" providerId="ADAL" clId="{D405CF3A-8D58-4DDC-825F-2502DA50F8EC}" dt="2021-03-29T08:50:57.660" v="5" actId="47"/>
        <pc:sldMkLst>
          <pc:docMk/>
          <pc:sldMk cId="1258830549" sldId="635"/>
        </pc:sldMkLst>
      </pc:sldChg>
      <pc:sldChg chg="modSp del">
        <pc:chgData name="Zhao Jin" userId="cd05a825-544c-438a-9ba1-08e63db50b47" providerId="ADAL" clId="{D405CF3A-8D58-4DDC-825F-2502DA50F8EC}" dt="2021-03-29T08:50:57.660" v="5" actId="47"/>
        <pc:sldMkLst>
          <pc:docMk/>
          <pc:sldMk cId="1235845528" sldId="637"/>
        </pc:sldMkLst>
      </pc:sldChg>
      <pc:sldChg chg="modSp del">
        <pc:chgData name="Zhao Jin" userId="cd05a825-544c-438a-9ba1-08e63db50b47" providerId="ADAL" clId="{D405CF3A-8D58-4DDC-825F-2502DA50F8EC}" dt="2021-03-29T08:50:57.660" v="5" actId="47"/>
        <pc:sldMkLst>
          <pc:docMk/>
          <pc:sldMk cId="3042096305" sldId="638"/>
        </pc:sldMkLst>
      </pc:sldChg>
      <pc:sldChg chg="addSp delSp modSp add mod">
        <pc:chgData name="Zhao Jin" userId="cd05a825-544c-438a-9ba1-08e63db50b47" providerId="ADAL" clId="{D405CF3A-8D58-4DDC-825F-2502DA50F8EC}" dt="2021-04-05T02:08:57.101" v="1935"/>
        <pc:sldMkLst>
          <pc:docMk/>
          <pc:sldMk cId="4089006062" sldId="642"/>
        </pc:sldMkLst>
      </pc:sldChg>
      <pc:sldChg chg="modSp add mod">
        <pc:chgData name="Zhao Jin" userId="cd05a825-544c-438a-9ba1-08e63db50b47" providerId="ADAL" clId="{D405CF3A-8D58-4DDC-825F-2502DA50F8EC}" dt="2021-04-05T02:22:31.348" v="2125" actId="20577"/>
        <pc:sldMkLst>
          <pc:docMk/>
          <pc:sldMk cId="2663715734" sldId="647"/>
        </pc:sldMkLst>
      </pc:sldChg>
      <pc:sldChg chg="modSp add mod">
        <pc:chgData name="Zhao Jin" userId="cd05a825-544c-438a-9ba1-08e63db50b47" providerId="ADAL" clId="{D405CF3A-8D58-4DDC-825F-2502DA50F8EC}" dt="2021-04-05T02:08:55.398" v="1934"/>
        <pc:sldMkLst>
          <pc:docMk/>
          <pc:sldMk cId="2331399055" sldId="648"/>
        </pc:sldMkLst>
      </pc:sldChg>
      <pc:sldChg chg="add del">
        <pc:chgData name="Zhao Jin" userId="cd05a825-544c-438a-9ba1-08e63db50b47" providerId="ADAL" clId="{D405CF3A-8D58-4DDC-825F-2502DA50F8EC}" dt="2021-04-05T02:27:20.276" v="2485" actId="47"/>
        <pc:sldMkLst>
          <pc:docMk/>
          <pc:sldMk cId="719925187" sldId="649"/>
        </pc:sldMkLst>
      </pc:sldChg>
      <pc:sldChg chg="delSp modSp add del mod modAnim">
        <pc:chgData name="Zhao Jin" userId="cd05a825-544c-438a-9ba1-08e63db50b47" providerId="ADAL" clId="{D405CF3A-8D58-4DDC-825F-2502DA50F8EC}" dt="2021-04-05T02:22:48.772" v="2128" actId="47"/>
        <pc:sldMkLst>
          <pc:docMk/>
          <pc:sldMk cId="3290927106" sldId="649"/>
        </pc:sldMkLst>
      </pc:sldChg>
      <pc:sldChg chg="addSp modSp add del mod">
        <pc:chgData name="Zhao Jin" userId="cd05a825-544c-438a-9ba1-08e63db50b47" providerId="ADAL" clId="{D405CF3A-8D58-4DDC-825F-2502DA50F8EC}" dt="2021-04-05T02:26:59.197" v="2483" actId="47"/>
        <pc:sldMkLst>
          <pc:docMk/>
          <pc:sldMk cId="1606202935" sldId="650"/>
        </pc:sldMkLst>
      </pc:sldChg>
      <pc:sldChg chg="add del ord">
        <pc:chgData name="Zhao Jin" userId="cd05a825-544c-438a-9ba1-08e63db50b47" providerId="ADAL" clId="{D405CF3A-8D58-4DDC-825F-2502DA50F8EC}" dt="2021-04-05T02:29:12.823" v="2503" actId="47"/>
        <pc:sldMkLst>
          <pc:docMk/>
          <pc:sldMk cId="250897438" sldId="651"/>
        </pc:sldMkLst>
      </pc:sldChg>
      <pc:sldChg chg="add del">
        <pc:chgData name="Zhao Jin" userId="cd05a825-544c-438a-9ba1-08e63db50b47" providerId="ADAL" clId="{D405CF3A-8D58-4DDC-825F-2502DA50F8EC}" dt="2021-04-05T02:29:02.250" v="2500" actId="47"/>
        <pc:sldMkLst>
          <pc:docMk/>
          <pc:sldMk cId="866535535" sldId="652"/>
        </pc:sldMkLst>
      </pc:sldChg>
      <pc:sldChg chg="addSp delSp modSp add mod">
        <pc:chgData name="Zhao Jin" userId="cd05a825-544c-438a-9ba1-08e63db50b47" providerId="ADAL" clId="{D405CF3A-8D58-4DDC-825F-2502DA50F8EC}" dt="2021-04-05T02:58:24.584" v="3873" actId="5793"/>
        <pc:sldMkLst>
          <pc:docMk/>
          <pc:sldMk cId="529358301" sldId="653"/>
        </pc:sldMkLst>
      </pc:sldChg>
      <pc:sldChg chg="addSp delSp modSp add del mod modAnim">
        <pc:chgData name="Zhao Jin" userId="cd05a825-544c-438a-9ba1-08e63db50b47" providerId="ADAL" clId="{D405CF3A-8D58-4DDC-825F-2502DA50F8EC}" dt="2021-04-05T02:57:51.686" v="3869" actId="1036"/>
        <pc:sldMkLst>
          <pc:docMk/>
          <pc:sldMk cId="1302906930" sldId="654"/>
        </pc:sldMkLst>
      </pc:sldChg>
      <pc:sldChg chg="addSp modSp add mod modAnim">
        <pc:chgData name="Zhao Jin" userId="cd05a825-544c-438a-9ba1-08e63db50b47" providerId="ADAL" clId="{D405CF3A-8D58-4DDC-825F-2502DA50F8EC}" dt="2021-04-05T02:56:07.773" v="3867" actId="20577"/>
        <pc:sldMkLst>
          <pc:docMk/>
          <pc:sldMk cId="285181288" sldId="655"/>
        </pc:sldMkLst>
      </pc:sldChg>
      <pc:sldChg chg="addSp delSp modSp add mod delAnim modAnim">
        <pc:chgData name="Zhao Jin" userId="cd05a825-544c-438a-9ba1-08e63db50b47" providerId="ADAL" clId="{D405CF3A-8D58-4DDC-825F-2502DA50F8EC}" dt="2021-04-05T02:55:58.855" v="3866"/>
        <pc:sldMkLst>
          <pc:docMk/>
          <pc:sldMk cId="2115053964" sldId="656"/>
        </pc:sldMkLst>
      </pc:sldChg>
      <pc:sldChg chg="addSp delSp modSp add mod ord">
        <pc:chgData name="Zhao Jin" userId="cd05a825-544c-438a-9ba1-08e63db50b47" providerId="ADAL" clId="{D405CF3A-8D58-4DDC-825F-2502DA50F8EC}" dt="2021-04-05T02:55:55.703" v="3865"/>
        <pc:sldMkLst>
          <pc:docMk/>
          <pc:sldMk cId="2183659375" sldId="657"/>
        </pc:sldMkLst>
      </pc:sldChg>
      <pc:sldChg chg="add del">
        <pc:chgData name="Zhao Jin" userId="cd05a825-544c-438a-9ba1-08e63db50b47" providerId="ADAL" clId="{D405CF3A-8D58-4DDC-825F-2502DA50F8EC}" dt="2021-04-05T02:39:31.632" v="2915"/>
        <pc:sldMkLst>
          <pc:docMk/>
          <pc:sldMk cId="1141928799" sldId="658"/>
        </pc:sldMkLst>
      </pc:sldChg>
    </pc:docChg>
  </pc:docChgLst>
  <pc:docChgLst>
    <pc:chgData name="Zhao Jin" userId="cd05a825-544c-438a-9ba1-08e63db50b47" providerId="ADAL" clId="{C328B041-D897-B548-9F0A-DA2B3CC3BF8E}"/>
    <pc:docChg chg="undo custSel modSld">
      <pc:chgData name="Zhao Jin" userId="cd05a825-544c-438a-9ba1-08e63db50b47" providerId="ADAL" clId="{C328B041-D897-B548-9F0A-DA2B3CC3BF8E}" dt="2021-03-08T02:30:29.708" v="502" actId="478"/>
      <pc:docMkLst>
        <pc:docMk/>
      </pc:docMkLst>
      <pc:sldChg chg="addSp delSp modSp">
        <pc:chgData name="Zhao Jin" userId="cd05a825-544c-438a-9ba1-08e63db50b47" providerId="ADAL" clId="{C328B041-D897-B548-9F0A-DA2B3CC3BF8E}" dt="2021-03-08T01:59:34.595" v="472" actId="1076"/>
        <pc:sldMkLst>
          <pc:docMk/>
          <pc:sldMk cId="640598186" sldId="606"/>
        </pc:sldMkLst>
      </pc:sldChg>
      <pc:sldChg chg="addSp delSp modSp delAnim modAnim">
        <pc:chgData name="Zhao Jin" userId="cd05a825-544c-438a-9ba1-08e63db50b47" providerId="ADAL" clId="{C328B041-D897-B548-9F0A-DA2B3CC3BF8E}" dt="2021-03-08T02:29:23.604" v="485"/>
        <pc:sldMkLst>
          <pc:docMk/>
          <pc:sldMk cId="282410985" sldId="620"/>
        </pc:sldMkLst>
      </pc:sldChg>
      <pc:sldChg chg="modAnim">
        <pc:chgData name="Zhao Jin" userId="cd05a825-544c-438a-9ba1-08e63db50b47" providerId="ADAL" clId="{C328B041-D897-B548-9F0A-DA2B3CC3BF8E}" dt="2021-03-08T02:28:00.489" v="483"/>
        <pc:sldMkLst>
          <pc:docMk/>
          <pc:sldMk cId="3503582036" sldId="622"/>
        </pc:sldMkLst>
      </pc:sldChg>
      <pc:sldChg chg="delSp modSp modAnim">
        <pc:chgData name="Zhao Jin" userId="cd05a825-544c-438a-9ba1-08e63db50b47" providerId="ADAL" clId="{C328B041-D897-B548-9F0A-DA2B3CC3BF8E}" dt="2021-03-08T02:30:29.708" v="502" actId="478"/>
        <pc:sldMkLst>
          <pc:docMk/>
          <pc:sldMk cId="1258830549" sldId="635"/>
        </pc:sldMkLst>
      </pc:sldChg>
    </pc:docChg>
  </pc:docChgLst>
  <pc:docChgLst>
    <pc:chgData name="Zhao Jin" userId="cd05a825-544c-438a-9ba1-08e63db50b47" providerId="ADAL" clId="{361A1740-F4C1-4B47-BB81-05E812CC2309}"/>
    <pc:docChg chg="modSld">
      <pc:chgData name="Zhao Jin" userId="cd05a825-544c-438a-9ba1-08e63db50b47" providerId="ADAL" clId="{361A1740-F4C1-4B47-BB81-05E812CC2309}" dt="2025-03-31T11:59:33.522" v="1" actId="20577"/>
      <pc:docMkLst>
        <pc:docMk/>
      </pc:docMkLst>
      <pc:sldChg chg="modSp mod">
        <pc:chgData name="Zhao Jin" userId="cd05a825-544c-438a-9ba1-08e63db50b47" providerId="ADAL" clId="{361A1740-F4C1-4B47-BB81-05E812CC2309}" dt="2025-03-31T11:59:33.522" v="1" actId="20577"/>
        <pc:sldMkLst>
          <pc:docMk/>
          <pc:sldMk cId="3562510052" sldId="65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4/8/2025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727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3713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F676FD-0C90-F58E-4D8C-1B6CB3D5E0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EE85B9E9-42C6-FBAA-A665-5DAADF93A50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7B09D4F1-818D-0261-F0F2-7F2FDA52E0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62707A81-FA87-49B6-B831-3421E6577E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932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496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D3D31B-FA58-0C18-A404-C368E00A57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8503FAC4-DC6F-F2FF-CA46-FC827F40C5B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5D8F412C-6347-8C94-185B-BD4BA38E2D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7D230E11-0639-08B8-9ABC-CA603428B8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8961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20F0DD-D6AE-F1C1-210D-42A5FBA5C7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41BCBABA-7BC9-1F87-4391-732255C23F4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FA62BC33-E7E6-C41D-3C52-933953B421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023358C2-12B1-EC36-7559-BD73DB9AAA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707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2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46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431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33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233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792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0450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587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477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Week11R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Week11R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Week11R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Week11R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Week11R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Week11R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Week11R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Week11R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Week11R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Week11R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Week11R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Week11R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Week 11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solidFill>
                  <a:srgbClr val="C00000"/>
                </a:solidFill>
                <a:latin typeface="Calibri" panose="020F0502020204030204" pitchFamily="34" charset="0"/>
              </a:rPr>
              <a:t>Recap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00100" y="1227775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BC9FBA7A-C75B-5CCE-991E-BC407B2E81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6F19A5-3927-D89E-8B2C-E7ECBA9285DF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N Queens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71488" y="1182172"/>
            <a:ext cx="7948612" cy="5372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Problem: </a:t>
            </a:r>
            <a:r>
              <a:rPr lang="en-US" dirty="0"/>
              <a:t>Given a </a:t>
            </a:r>
            <a:r>
              <a:rPr lang="en-US" dirty="0">
                <a:solidFill>
                  <a:srgbClr val="0000FF"/>
                </a:solidFill>
              </a:rPr>
              <a:t>n</a:t>
            </a:r>
            <a:r>
              <a:rPr lang="en-US" dirty="0"/>
              <a:t> x </a:t>
            </a:r>
            <a:r>
              <a:rPr lang="en-US" dirty="0">
                <a:solidFill>
                  <a:srgbClr val="0000FF"/>
                </a:solidFill>
              </a:rPr>
              <a:t>n</a:t>
            </a:r>
            <a:r>
              <a:rPr lang="en-US" dirty="0"/>
              <a:t> chessboard, find a possible placement of </a:t>
            </a:r>
            <a:r>
              <a:rPr lang="en-US" dirty="0">
                <a:solidFill>
                  <a:srgbClr val="0000FF"/>
                </a:solidFill>
              </a:rPr>
              <a:t>n</a:t>
            </a:r>
            <a:r>
              <a:rPr lang="en-US" dirty="0"/>
              <a:t> queens on the chessboard, such that the queens do not threaten each other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sz="800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Analysis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A placement is a sequence of positions for n rows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</p:txBody>
      </p:sp>
      <p:pic>
        <p:nvPicPr>
          <p:cNvPr id="6" name="Picture 5" descr="n_queens.gif">
            <a:extLst>
              <a:ext uri="{FF2B5EF4-FFF2-40B4-BE49-F238E27FC236}">
                <a16:creationId xmlns:a16="http://schemas.microsoft.com/office/drawing/2014/main" id="{06BD5EA7-3F8A-4F54-B2FB-A40CD7C241D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l="8860" t="8890" r="9284" b="7022"/>
          <a:stretch/>
        </p:blipFill>
        <p:spPr bwMode="auto">
          <a:xfrm>
            <a:off x="1266825" y="3715610"/>
            <a:ext cx="2600326" cy="2867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9BA1AC-E8A8-4A46-BFEA-B4931C2521C0}"/>
              </a:ext>
            </a:extLst>
          </p:cNvPr>
          <p:cNvSpPr txBox="1"/>
          <p:nvPr/>
        </p:nvSpPr>
        <p:spPr>
          <a:xfrm>
            <a:off x="4367213" y="3715610"/>
            <a:ext cx="286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{'d', 'g', 'c', 'h', 'b', 'e', 'a', 'f'}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109360-C639-4046-926E-E9CC88A2CB54}"/>
              </a:ext>
            </a:extLst>
          </p:cNvPr>
          <p:cNvSpPr txBox="1"/>
          <p:nvPr/>
        </p:nvSpPr>
        <p:spPr>
          <a:xfrm>
            <a:off x="4445795" y="4400364"/>
            <a:ext cx="3860006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7150" lvl="2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</a:pPr>
            <a:r>
              <a:rPr lang="en-GB"/>
              <a:t>There cannot be repeated positions </a:t>
            </a:r>
            <a:br>
              <a:rPr lang="en-GB"/>
            </a:br>
            <a:r>
              <a:rPr lang="en-GB"/>
              <a:t>since two queens cannot be in the </a:t>
            </a:r>
            <a:br>
              <a:rPr lang="en-GB"/>
            </a:br>
            <a:r>
              <a:rPr lang="en-GB"/>
              <a:t>same column.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B439D8-1620-5273-B844-29E9F5519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C92C99-890C-4532-7731-76FD3E91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050" dirty="0"/>
              <a:t>Week11R - </a:t>
            </a:r>
            <a:fld id="{2E4790E1-2590-4AEE-892D-AB46A7688113}" type="slidenum">
              <a:rPr lang="en-US" sz="1050" smtClean="0"/>
              <a:pPr>
                <a:defRPr/>
              </a:pPr>
              <a:t>10</a:t>
            </a:fld>
            <a:endParaRPr lang="en-US" sz="105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DD7BC-2F5C-B922-A5A5-EB04F176D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233139905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N Queens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F89B9B9F-CD0C-439D-9426-3B8160FADD58}"/>
              </a:ext>
            </a:extLst>
          </p:cNvPr>
          <p:cNvSpPr txBox="1">
            <a:spLocks noChangeArrowheads="1"/>
          </p:cNvSpPr>
          <p:nvPr/>
        </p:nvSpPr>
        <p:spPr>
          <a:xfrm>
            <a:off x="471488" y="1182172"/>
            <a:ext cx="7948612" cy="5372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Implementation: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19DA3F-9CE1-4733-A287-6E9A20182AD7}"/>
              </a:ext>
            </a:extLst>
          </p:cNvPr>
          <p:cNvSpPr txBox="1"/>
          <p:nvPr/>
        </p:nvSpPr>
        <p:spPr>
          <a:xfrm>
            <a:off x="682426" y="1658271"/>
            <a:ext cx="8004374" cy="42473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nqueens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queens[],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row) 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(row == n-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(!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threaten_each_other_diagonally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(queens, n)) 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cs1010_println_string(queens);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defRPr/>
            </a:pP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nqueens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(queens, n, row +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row +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swap(queens, row,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nqueens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(queens, n, row +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swap(queens, row,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82E1CE-42DB-409B-A5FF-C13933723249}"/>
              </a:ext>
            </a:extLst>
          </p:cNvPr>
          <p:cNvSpPr txBox="1"/>
          <p:nvPr/>
        </p:nvSpPr>
        <p:spPr>
          <a:xfrm>
            <a:off x="7908059" y="1220015"/>
            <a:ext cx="759691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O(n!)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2076FD-ABA9-4E41-A999-DDB821DA1735}"/>
              </a:ext>
            </a:extLst>
          </p:cNvPr>
          <p:cNvSpPr txBox="1"/>
          <p:nvPr/>
        </p:nvSpPr>
        <p:spPr>
          <a:xfrm>
            <a:off x="6116738" y="3868542"/>
            <a:ext cx="3006524" cy="1477328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7150" lvl="2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queens = {a, b, c, d, e, f, g, h}</a:t>
            </a:r>
          </a:p>
          <a:p>
            <a:pPr marL="57150" lvl="2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</a:pPr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Try solutions {a, …}</a:t>
            </a:r>
          </a:p>
          <a:p>
            <a:pPr marL="57150" lvl="2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Try solutions {b, …}</a:t>
            </a:r>
          </a:p>
          <a:p>
            <a:pPr marL="57150" lvl="2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pPr marL="57150" lvl="2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Try solutions {h, …}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294F2BE-3886-5492-C3EB-77414A5CF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CBB0AA-EB18-0476-00A9-29EC9F684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050" dirty="0"/>
              <a:t>Week11R - </a:t>
            </a:r>
            <a:fld id="{2E4790E1-2590-4AEE-892D-AB46A7688113}" type="slidenum">
              <a:rPr lang="en-US" sz="1050" smtClean="0"/>
              <a:pPr>
                <a:defRPr/>
              </a:pPr>
              <a:t>11</a:t>
            </a:fld>
            <a:endParaRPr lang="en-US" sz="105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431CA-6567-0F6B-C9DB-E4621B369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408900606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C174AC-DA88-C51B-3430-C9279F892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08C9C00-6394-0D32-349C-36C6D0ECFD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Common Types of Enumeration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1F6E69F-2BCE-E8D1-EBD7-524472910409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14490"/>
            <a:ext cx="8229600" cy="5643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3" indent="-341313" fontAlgn="auto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600" dirty="0"/>
              <a:t>Try solutions with</a:t>
            </a:r>
          </a:p>
          <a:p>
            <a:pPr marL="615633" lvl="1" indent="-341313" fontAlgn="auto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Each of the given elements as the starting element (</a:t>
            </a:r>
            <a:r>
              <a:rPr lang="en-US" sz="2200"/>
              <a:t>n queens</a:t>
            </a:r>
            <a:r>
              <a:rPr lang="en-US" sz="2200" dirty="0"/>
              <a:t>)</a:t>
            </a:r>
          </a:p>
          <a:p>
            <a:pPr marL="615633" lvl="1" indent="-341313" fontAlgn="auto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Each of the possible directions (e.g., a walk in a maze)</a:t>
            </a:r>
          </a:p>
          <a:p>
            <a:pPr marL="615633" lvl="1" indent="-341313" fontAlgn="auto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Each of the possible color for the current cell (e.g., coloring problem)</a:t>
            </a:r>
          </a:p>
          <a:p>
            <a:pPr marL="615633" lvl="1" indent="-341313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…</a:t>
            </a:r>
          </a:p>
          <a:p>
            <a:pPr marL="615633" lvl="1" indent="-341313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20DE1A3-1C18-67B6-5357-6DB039A0A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6E403E-CE5F-4BCE-6984-0A5D9E425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Week11R - </a:t>
            </a:r>
            <a:fld id="{2E4790E1-2590-4AEE-892D-AB46A768811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2D9A7-44CB-EDEB-3930-84942110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280824863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N Queens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F89B9B9F-CD0C-439D-9426-3B8160FADD58}"/>
              </a:ext>
            </a:extLst>
          </p:cNvPr>
          <p:cNvSpPr txBox="1">
            <a:spLocks noChangeArrowheads="1"/>
          </p:cNvSpPr>
          <p:nvPr/>
        </p:nvSpPr>
        <p:spPr>
          <a:xfrm>
            <a:off x="471488" y="1182172"/>
            <a:ext cx="7948612" cy="5372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Implementation: (with pruning)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19DA3F-9CE1-4733-A287-6E9A20182AD7}"/>
              </a:ext>
            </a:extLst>
          </p:cNvPr>
          <p:cNvSpPr txBox="1"/>
          <p:nvPr/>
        </p:nvSpPr>
        <p:spPr>
          <a:xfrm>
            <a:off x="682426" y="1658271"/>
            <a:ext cx="8004374" cy="39703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nqueens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queens[],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row) 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>
              <a:defRPr/>
            </a:pP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(!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threaten_each_other_diagonally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(queens, row)) 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nqueens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(queens, n, row +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row +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swap(queens, row,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(!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threaten_each_other_diagonally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(queens, row)) 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nqueens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(queens, n, row +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swap(queens, row,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59407C0-28E5-4740-9B64-A05FFFEE11D3}"/>
              </a:ext>
            </a:extLst>
          </p:cNvPr>
          <p:cNvSpPr/>
          <p:nvPr/>
        </p:nvSpPr>
        <p:spPr>
          <a:xfrm>
            <a:off x="1584435" y="2506717"/>
            <a:ext cx="5975131" cy="3074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CEB935-D000-45CC-9C0E-26ABB556432F}"/>
              </a:ext>
            </a:extLst>
          </p:cNvPr>
          <p:cNvSpPr/>
          <p:nvPr/>
        </p:nvSpPr>
        <p:spPr>
          <a:xfrm>
            <a:off x="1862960" y="3884308"/>
            <a:ext cx="5975131" cy="3074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CE3489-11E2-B49D-9616-3DF65153C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8C26CA-A55F-B5CC-3966-2785BDA19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050" dirty="0"/>
              <a:t>Week11R - </a:t>
            </a:r>
            <a:fld id="{2E4790E1-2590-4AEE-892D-AB46A7688113}" type="slidenum">
              <a:rPr lang="en-US" sz="1050" smtClean="0"/>
              <a:pPr>
                <a:defRPr/>
              </a:pPr>
              <a:t>13</a:t>
            </a:fld>
            <a:endParaRPr lang="en-US" sz="105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DF83D8-EC1A-0B12-F0EB-04B7977CB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266371573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203D9C-F69E-D2E2-BCBB-7A22BCDA20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DE9ECDA0-16FD-8142-FFFF-20204D7F17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Fibonacci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DC160E-FC3C-1973-725D-9ED4B0C19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B5E850-ACE3-39CD-2867-FDBC1895B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050" dirty="0"/>
              <a:t>Week11R - </a:t>
            </a:r>
            <a:fld id="{2E4790E1-2590-4AEE-892D-AB46A7688113}" type="slidenum">
              <a:rPr lang="en-US" sz="1050" smtClean="0"/>
              <a:pPr>
                <a:defRPr/>
              </a:pPr>
              <a:t>14</a:t>
            </a:fld>
            <a:endParaRPr lang="en-US" sz="105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D7FCAB-A566-3B6D-8BF2-55080B4F4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F8F314-EE09-8E59-B963-07F03F78997E}"/>
              </a:ext>
            </a:extLst>
          </p:cNvPr>
          <p:cNvSpPr txBox="1"/>
          <p:nvPr/>
        </p:nvSpPr>
        <p:spPr>
          <a:xfrm>
            <a:off x="4184893" y="4798218"/>
            <a:ext cx="4040897" cy="15696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fib(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(n ==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|| n ==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n;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fib(n-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 + fib(n-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F1727F1-DE75-6994-1D8A-CC1C57A3E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776" y="1533345"/>
            <a:ext cx="6847147" cy="379131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DA897A8-2913-4383-91EF-E4A492B105FB}"/>
              </a:ext>
            </a:extLst>
          </p:cNvPr>
          <p:cNvSpPr txBox="1"/>
          <p:nvPr/>
        </p:nvSpPr>
        <p:spPr>
          <a:xfrm>
            <a:off x="4184894" y="4798218"/>
            <a:ext cx="4614050" cy="15696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fib(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(n ==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|| n ==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n;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fib(n -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 + fib(n -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BD2020-A839-A235-CDFE-766DFBC3A315}"/>
              </a:ext>
            </a:extLst>
          </p:cNvPr>
          <p:cNvSpPr txBox="1"/>
          <p:nvPr/>
        </p:nvSpPr>
        <p:spPr>
          <a:xfrm>
            <a:off x="7231528" y="5324655"/>
            <a:ext cx="759691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O(2</a:t>
            </a:r>
            <a:r>
              <a:rPr lang="en-US" baseline="30000" dirty="0"/>
              <a:t>n</a:t>
            </a:r>
            <a:r>
              <a:rPr lang="en-US" dirty="0"/>
              <a:t>)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8F28315-E62C-ED9F-03F5-BF323D14A99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85" t="6799" r="3519" b="2215"/>
          <a:stretch/>
        </p:blipFill>
        <p:spPr>
          <a:xfrm>
            <a:off x="5697473" y="840044"/>
            <a:ext cx="2913127" cy="151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07312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BCA58F-0BC7-C060-75EC-F79B1C537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288D32DC-9C04-70AA-FE08-EFACB6121C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Fibonacci with </a:t>
            </a:r>
            <a:r>
              <a:rPr lang="en-GB" sz="3600" dirty="0" err="1">
                <a:solidFill>
                  <a:srgbClr val="0000FF"/>
                </a:solidFill>
              </a:rPr>
              <a:t>Memoization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FF13FD-1386-83C4-4FAC-B7839D847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589EDE-F681-DFBA-9A47-2274569B3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050" dirty="0"/>
              <a:t>Week11R - </a:t>
            </a:r>
            <a:fld id="{2E4790E1-2590-4AEE-892D-AB46A7688113}" type="slidenum">
              <a:rPr lang="en-US" sz="1050" smtClean="0"/>
              <a:pPr>
                <a:defRPr/>
              </a:pPr>
              <a:t>15</a:t>
            </a:fld>
            <a:endParaRPr lang="en-US" sz="105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E3AC2C-26A2-065B-5ECC-06451D2E0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12DC634-CE7F-6DE5-2269-A0BC8A422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776" y="1533345"/>
            <a:ext cx="6847147" cy="379131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9250B4E-6278-7EBB-025C-4F745884845A}"/>
              </a:ext>
            </a:extLst>
          </p:cNvPr>
          <p:cNvSpPr/>
          <p:nvPr/>
        </p:nvSpPr>
        <p:spPr>
          <a:xfrm>
            <a:off x="4960382" y="3006242"/>
            <a:ext cx="3035191" cy="1905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2D108C-3285-E577-A0E3-BEE1FC824C4B}"/>
              </a:ext>
            </a:extLst>
          </p:cNvPr>
          <p:cNvSpPr/>
          <p:nvPr/>
        </p:nvSpPr>
        <p:spPr>
          <a:xfrm>
            <a:off x="3206804" y="3761963"/>
            <a:ext cx="3035191" cy="2639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492E09-40E2-A7C7-D647-3A9A88515B4D}"/>
              </a:ext>
            </a:extLst>
          </p:cNvPr>
          <p:cNvSpPr txBox="1"/>
          <p:nvPr/>
        </p:nvSpPr>
        <p:spPr>
          <a:xfrm>
            <a:off x="4724399" y="3676233"/>
            <a:ext cx="3997941" cy="280076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fib(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memo[]) {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(memo[n] ==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-1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(n &lt;=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memo[n] = n;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memo[n] = fib(n-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memo) </a:t>
            </a:r>
            <a:b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+ fib(n-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memo);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memo[n];</a:t>
            </a:r>
          </a:p>
          <a:p>
            <a:pPr>
              <a:tabLst>
                <a:tab pos="268288" algn="l"/>
                <a:tab pos="536575" algn="l"/>
                <a:tab pos="8048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671775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ighlightTextShape201406241503265130"/>
          <p:cNvSpPr>
            <a:spLocks noChangeArrowheads="1"/>
          </p:cNvSpPr>
          <p:nvPr/>
        </p:nvSpPr>
        <p:spPr bwMode="auto">
          <a:xfrm>
            <a:off x="668215" y="1402461"/>
            <a:ext cx="714228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r>
              <a:rPr lang="en-US" sz="6000" dirty="0"/>
              <a:t>Get used to thinking </a:t>
            </a:r>
            <a:r>
              <a:rPr lang="en-US" sz="6000" dirty="0">
                <a:solidFill>
                  <a:srgbClr val="0000FF"/>
                </a:solidFill>
              </a:rPr>
              <a:t>recursively…</a:t>
            </a:r>
          </a:p>
          <a:p>
            <a:pPr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r>
              <a:rPr lang="en-US" sz="4800" dirty="0">
                <a:solidFill>
                  <a:srgbClr val="0000FF"/>
                </a:solidFill>
              </a:rPr>
              <a:t>recursively</a:t>
            </a:r>
            <a:r>
              <a:rPr lang="en-US" sz="4800" dirty="0"/>
              <a:t>…</a:t>
            </a:r>
          </a:p>
          <a:p>
            <a:pPr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r>
              <a:rPr lang="en-US" sz="3600" dirty="0">
                <a:solidFill>
                  <a:srgbClr val="0000FF"/>
                </a:solidFill>
              </a:rPr>
              <a:t>recursively</a:t>
            </a:r>
            <a:r>
              <a:rPr lang="en-US" sz="3600" dirty="0"/>
              <a:t>…</a:t>
            </a:r>
          </a:p>
          <a:p>
            <a:pPr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r>
              <a:rPr lang="en-US" sz="2400" dirty="0">
                <a:solidFill>
                  <a:srgbClr val="0000FF"/>
                </a:solidFill>
              </a:rPr>
              <a:t>recursively</a:t>
            </a:r>
            <a:r>
              <a:rPr lang="en-US" sz="2400" dirty="0"/>
              <a:t>…</a:t>
            </a:r>
          </a:p>
          <a:p>
            <a:pPr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r>
              <a:rPr lang="en-US" sz="2400"/>
              <a:t>…</a:t>
            </a:r>
            <a:endParaRPr lang="en-US" sz="2400" dirty="0"/>
          </a:p>
          <a:p>
            <a:pPr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endParaRPr lang="en-US" sz="3200" dirty="0"/>
          </a:p>
          <a:p>
            <a:pPr algn="ctr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endParaRPr lang="en-GB" sz="2800" dirty="0">
              <a:solidFill>
                <a:srgbClr val="0000FF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24D28D-598C-F801-6AA7-A8B46C23B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C3BE39-13C8-ABD4-77BF-F963B3BCA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050" dirty="0"/>
              <a:t>Week11R - </a:t>
            </a:r>
            <a:fld id="{2E4790E1-2590-4AEE-892D-AB46A7688113}" type="slidenum">
              <a:rPr lang="en-US" sz="1050" smtClean="0"/>
              <a:pPr>
                <a:defRPr/>
              </a:pPr>
              <a:t>16</a:t>
            </a:fld>
            <a:endParaRPr lang="en-US" sz="105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982E5-A1A7-7511-A108-267540D24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407841871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Common Types of Recursion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214490"/>
            <a:ext cx="8229600" cy="564351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3" indent="-341313" fontAlgn="auto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600" dirty="0"/>
              <a:t>Integers</a:t>
            </a:r>
          </a:p>
          <a:p>
            <a:pPr marL="615633" lvl="1" indent="-341313" fontAlgn="auto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Base case:  a single digit or 0</a:t>
            </a:r>
          </a:p>
          <a:p>
            <a:pPr marL="615633" lvl="1" indent="-341313" fontAlgn="auto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Recursive case: number – 1 or number / 10</a:t>
            </a:r>
          </a:p>
          <a:p>
            <a:pPr marL="615633" lvl="1" indent="-341313" fontAlgn="auto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Example: factorial, </a:t>
            </a:r>
            <a:r>
              <a:rPr lang="en-US" sz="2200" dirty="0" err="1"/>
              <a:t>sumDigits</a:t>
            </a:r>
            <a:endParaRPr lang="en-US" sz="2200" dirty="0"/>
          </a:p>
          <a:p>
            <a:pPr marL="341313" indent="-341313" fontAlgn="auto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100" u="sng" dirty="0"/>
          </a:p>
          <a:p>
            <a:pPr marL="341313" indent="-341313" fontAlgn="auto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600" dirty="0"/>
              <a:t>1D arrays (including strings)</a:t>
            </a:r>
          </a:p>
          <a:p>
            <a:pPr marL="615633" lvl="1" indent="-341313" fontAlgn="auto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Base case: an array of 1 element or an empty array</a:t>
            </a:r>
          </a:p>
          <a:p>
            <a:pPr marL="615633" lvl="1" indent="-341313" fontAlgn="auto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Recursive case: the array minus the first / last element, or left / right half of the elements.</a:t>
            </a:r>
          </a:p>
          <a:p>
            <a:pPr marL="615633" lvl="1" indent="-341313" fontAlgn="auto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Example: </a:t>
            </a:r>
            <a:r>
              <a:rPr lang="en-US" sz="2200" dirty="0" err="1"/>
              <a:t>findMax</a:t>
            </a:r>
            <a:r>
              <a:rPr lang="en-US" sz="2200" dirty="0"/>
              <a:t>, </a:t>
            </a:r>
            <a:r>
              <a:rPr lang="en-US" sz="2200" dirty="0" err="1"/>
              <a:t>binarySearch</a:t>
            </a:r>
            <a:endParaRPr lang="en-US" sz="2200" dirty="0"/>
          </a:p>
          <a:p>
            <a:pPr marL="615633" lvl="1" indent="-341313" fontAlgn="auto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100" dirty="0"/>
          </a:p>
          <a:p>
            <a:pPr marL="341313" indent="-341313" fontAlgn="auto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600" dirty="0"/>
              <a:t>2D arrays </a:t>
            </a:r>
          </a:p>
          <a:p>
            <a:pPr marL="615633" lvl="1" indent="-341313" fontAlgn="auto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Base case: a single row / column or an empty array</a:t>
            </a:r>
          </a:p>
          <a:p>
            <a:pPr marL="615633" lvl="1" indent="-341313" fontAlgn="auto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Recursive case: the array minus one row and / or a column</a:t>
            </a:r>
          </a:p>
          <a:p>
            <a:pPr marL="615633" lvl="1" indent="-341313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615633" lvl="1" indent="-341313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615633" lvl="1" indent="-341313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4606A07-F14A-1B17-02A7-B3A0AD3EA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5B8C67-C51B-25EF-A866-53A238D69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Week11R - </a:t>
            </a:r>
            <a:fld id="{2E4790E1-2590-4AEE-892D-AB46A768811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4924E-D0AF-4B55-310A-2E58D8003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400082861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Exercise #1: Counting Occurrence</a:t>
            </a:r>
          </a:p>
        </p:txBody>
      </p:sp>
      <p:sp>
        <p:nvSpPr>
          <p:cNvPr id="52" name="Rectangle 3"/>
          <p:cNvSpPr txBox="1">
            <a:spLocks noChangeArrowheads="1"/>
          </p:cNvSpPr>
          <p:nvPr/>
        </p:nvSpPr>
        <p:spPr>
          <a:xfrm>
            <a:off x="457199" y="1617663"/>
            <a:ext cx="8381999" cy="4249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3" indent="-341313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Problem: Given an array  </a:t>
            </a:r>
          </a:p>
          <a:p>
            <a:pPr lvl="1" fontAlgn="auto">
              <a:spcBef>
                <a:spcPts val="1200"/>
              </a:spcBef>
              <a:spcAft>
                <a:spcPts val="0"/>
              </a:spcAft>
              <a:buFont typeface="Arial" pitchFamily="34" charset="0"/>
              <a:buNone/>
              <a:tabLst>
                <a:tab pos="806450" algn="l"/>
              </a:tabLst>
            </a:pPr>
            <a:r>
              <a:rPr lang="en-US" sz="2400" dirty="0"/>
              <a:t>		</a:t>
            </a:r>
            <a:r>
              <a:rPr lang="en-US" sz="2400" dirty="0">
                <a:solidFill>
                  <a:srgbClr val="0000FF"/>
                </a:solidFill>
              </a:rPr>
              <a:t>long</a:t>
            </a:r>
            <a:r>
              <a:rPr lang="en-US" sz="2400" dirty="0"/>
              <a:t> list[ ] = { 9, -2, 1, 7, 3, 9, -5, 7, 2, 1, 7, -2, 0, 8, -3 } </a:t>
            </a:r>
          </a:p>
          <a:p>
            <a:pPr marL="341313" indent="-341313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We want</a:t>
            </a:r>
          </a:p>
          <a:p>
            <a:pPr lvl="1" fontAlgn="auto">
              <a:spcBef>
                <a:spcPts val="1200"/>
              </a:spcBef>
              <a:spcAft>
                <a:spcPts val="0"/>
              </a:spcAft>
              <a:buFont typeface="Arial" pitchFamily="34" charset="0"/>
              <a:buNone/>
              <a:tabLst>
                <a:tab pos="806450" algn="l"/>
              </a:tabLst>
            </a:pPr>
            <a:r>
              <a:rPr lang="en-US" sz="2400" dirty="0"/>
              <a:t>		</a:t>
            </a:r>
            <a:r>
              <a:rPr lang="en-US" sz="2400" dirty="0" err="1">
                <a:solidFill>
                  <a:srgbClr val="0000FF"/>
                </a:solidFill>
              </a:rPr>
              <a:t>countValue</a:t>
            </a:r>
            <a:r>
              <a:rPr lang="en-US" sz="2400" dirty="0">
                <a:solidFill>
                  <a:srgbClr val="0000FF"/>
                </a:solidFill>
              </a:rPr>
              <a:t>(7, list, 15)</a:t>
            </a:r>
          </a:p>
          <a:p>
            <a:pPr marL="449263" lvl="1" indent="7938" fontAlgn="auto">
              <a:spcBef>
                <a:spcPts val="120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2400" dirty="0"/>
              <a:t>to return </a:t>
            </a:r>
            <a:r>
              <a:rPr lang="en-US" sz="2400" dirty="0">
                <a:solidFill>
                  <a:srgbClr val="0000FF"/>
                </a:solidFill>
              </a:rPr>
              <a:t>3</a:t>
            </a:r>
            <a:r>
              <a:rPr lang="en-US" sz="2400" dirty="0"/>
              <a:t> (the number of times 7 appears in the 15 elements of list).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60D94F8-23DF-4014-8D7B-4FB3719A0DEC}"/>
              </a:ext>
            </a:extLst>
          </p:cNvPr>
          <p:cNvCxnSpPr/>
          <p:nvPr/>
        </p:nvCxnSpPr>
        <p:spPr>
          <a:xfrm flipH="1" flipV="1">
            <a:off x="4379495" y="2614863"/>
            <a:ext cx="1026694" cy="125128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2A70A6E-498B-4053-9F49-5A343AF62E27}"/>
              </a:ext>
            </a:extLst>
          </p:cNvPr>
          <p:cNvCxnSpPr>
            <a:cxnSpLocks/>
          </p:cNvCxnSpPr>
          <p:nvPr/>
        </p:nvCxnSpPr>
        <p:spPr>
          <a:xfrm flipV="1">
            <a:off x="5406189" y="2542675"/>
            <a:ext cx="368969" cy="132347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3F25462-7C83-460A-B156-4D69B724C45F}"/>
              </a:ext>
            </a:extLst>
          </p:cNvPr>
          <p:cNvCxnSpPr>
            <a:cxnSpLocks/>
          </p:cNvCxnSpPr>
          <p:nvPr/>
        </p:nvCxnSpPr>
        <p:spPr>
          <a:xfrm flipV="1">
            <a:off x="5406189" y="2542675"/>
            <a:ext cx="1443790" cy="132347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4E68C29-80B3-1EEE-7F7B-8089106AD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84F9AF-F376-EFE2-61FD-FA9DA5FFE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Week11R - </a:t>
            </a:r>
            <a:fld id="{2E4790E1-2590-4AEE-892D-AB46A768811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76420B-6EE7-E921-090B-8E6C1A5DA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284009944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Counting Occurrences (by Iteration)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6698" y="1441681"/>
            <a:ext cx="8072686" cy="34778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countValue_iter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value,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[], </a:t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size) {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count =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 size;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(value ==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]){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	count +=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return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count;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844EAD-D795-43ED-9D25-0D3A3D1F6F06}"/>
              </a:ext>
            </a:extLst>
          </p:cNvPr>
          <p:cNvSpPr txBox="1"/>
          <p:nvPr/>
        </p:nvSpPr>
        <p:spPr>
          <a:xfrm>
            <a:off x="482980" y="4977094"/>
            <a:ext cx="7137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Can you solve this problem by recursion?</a:t>
            </a:r>
            <a:endParaRPr lang="en-SG" sz="2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BC8A98E-CC43-33AD-A093-B588E1010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284306-ABDE-1594-E385-B8A3AE7F8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Week11R - </a:t>
            </a:r>
            <a:fld id="{2E4790E1-2590-4AEE-892D-AB46A768811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A466E-9E76-5916-01C4-BD437B6EA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65786458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Counting Occurrences (by Recursion v1)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4709" y="1467358"/>
            <a:ext cx="717528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400" dirty="0"/>
              <a:t>To get </a:t>
            </a:r>
            <a:r>
              <a:rPr lang="en-US" sz="2400" dirty="0" err="1">
                <a:solidFill>
                  <a:srgbClr val="0000FF"/>
                </a:solidFill>
              </a:rPr>
              <a:t>countValue</a:t>
            </a:r>
            <a:r>
              <a:rPr lang="en-US" sz="2400" dirty="0">
                <a:solidFill>
                  <a:srgbClr val="0000FF"/>
                </a:solidFill>
              </a:rPr>
              <a:t>(7, list, 15)</a:t>
            </a:r>
            <a:r>
              <a:rPr lang="en-US" sz="2400" dirty="0"/>
              <a:t> to return 3.</a:t>
            </a:r>
          </a:p>
          <a:p>
            <a:pPr marL="360363" indent="-360363"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400" dirty="0"/>
              <a:t>Recursive thinking goes…</a:t>
            </a:r>
          </a:p>
        </p:txBody>
      </p:sp>
      <p:graphicFrame>
        <p:nvGraphicFramePr>
          <p:cNvPr id="13" name="Object 2"/>
          <p:cNvGraphicFramePr>
            <a:graphicFrameLocks noChangeAspect="1"/>
          </p:cNvGraphicFramePr>
          <p:nvPr/>
        </p:nvGraphicFramePr>
        <p:xfrm>
          <a:off x="8160895" y="1440305"/>
          <a:ext cx="550863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1296063" imgH="3934305" progId="">
                  <p:embed/>
                </p:oleObj>
              </mc:Choice>
              <mc:Fallback>
                <p:oleObj name="Clip" r:id="rId3" imgW="1296063" imgH="3934305" progId="">
                  <p:embed/>
                  <p:pic>
                    <p:nvPicPr>
                      <p:cNvPr id="1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0895" y="1440305"/>
                        <a:ext cx="550863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644577" y="2633272"/>
            <a:ext cx="6490740" cy="371830"/>
            <a:chOff x="644577" y="2888105"/>
            <a:chExt cx="6490740" cy="371830"/>
          </a:xfrm>
        </p:grpSpPr>
        <p:sp>
          <p:nvSpPr>
            <p:cNvPr id="15" name="TextBox 14"/>
            <p:cNvSpPr txBox="1"/>
            <p:nvPr/>
          </p:nvSpPr>
          <p:spPr>
            <a:xfrm>
              <a:off x="644577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9</a:t>
              </a:r>
              <a:endParaRPr lang="en-SG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81790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-2</a:t>
              </a:r>
              <a:endParaRPr lang="en-SG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519003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956215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  <a:endParaRPr lang="en-SG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378439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  <a:endParaRPr lang="en-SG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15651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9</a:t>
              </a:r>
              <a:endParaRPr lang="en-SG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37875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-5</a:t>
              </a:r>
              <a:endParaRPr lang="en-SG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75087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  <a:endParaRPr lang="en-SG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097311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  <a:endParaRPr lang="en-SG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529528" y="2890603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966741" y="2890603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  <a:endParaRPr lang="en-SG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403954" y="2890603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-2</a:t>
              </a:r>
              <a:endParaRPr lang="en-SG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41166" y="2890603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  <a:endParaRPr lang="en-SG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263390" y="2890603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8</a:t>
              </a:r>
              <a:endParaRPr lang="en-SG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700602" y="2890603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-3</a:t>
              </a:r>
              <a:endParaRPr lang="en-SG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115986" y="2503357"/>
            <a:ext cx="2548329" cy="1775377"/>
            <a:chOff x="6115986" y="2758190"/>
            <a:chExt cx="2548329" cy="1775377"/>
          </a:xfrm>
        </p:grpSpPr>
        <p:cxnSp>
          <p:nvCxnSpPr>
            <p:cNvPr id="31" name="Straight Arrow Connector 30"/>
            <p:cNvCxnSpPr/>
            <p:nvPr/>
          </p:nvCxnSpPr>
          <p:spPr bwMode="auto">
            <a:xfrm flipH="1" flipV="1">
              <a:off x="6955436" y="3342807"/>
              <a:ext cx="179882" cy="464695"/>
            </a:xfrm>
            <a:prstGeom prst="straightConnector1">
              <a:avLst/>
            </a:prstGeom>
            <a:solidFill>
              <a:schemeClr val="accent1"/>
            </a:solidFill>
            <a:ln w="12700" cap="sq" cmpd="sng" algn="ctr">
              <a:solidFill>
                <a:srgbClr val="800000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6115986" y="3702570"/>
              <a:ext cx="2548329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solidFill>
                    <a:srgbClr val="800000"/>
                  </a:solidFill>
                  <a:latin typeface="Calibri" pitchFamily="34" charset="0"/>
                </a:rPr>
                <a:t>If I handle the last element myself, …</a:t>
              </a:r>
              <a:endParaRPr lang="en-SG" sz="2400" i="1" dirty="0">
                <a:solidFill>
                  <a:srgbClr val="800000"/>
                </a:solidFill>
                <a:latin typeface="Calibri" pitchFamily="34" charset="0"/>
              </a:endParaRP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6655633" y="2758190"/>
              <a:ext cx="569626" cy="569626"/>
            </a:xfrm>
            <a:prstGeom prst="ellipse">
              <a:avLst/>
            </a:prstGeom>
            <a:noFill/>
            <a:ln w="28575" cap="sq" cmpd="sng" algn="ctr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59567" y="3057991"/>
            <a:ext cx="6086007" cy="1607563"/>
            <a:chOff x="659567" y="3312824"/>
            <a:chExt cx="6086007" cy="1607563"/>
          </a:xfrm>
        </p:grpSpPr>
        <p:sp>
          <p:nvSpPr>
            <p:cNvPr id="35" name="Left Brace 34"/>
            <p:cNvSpPr/>
            <p:nvPr/>
          </p:nvSpPr>
          <p:spPr bwMode="auto">
            <a:xfrm rot="16200000">
              <a:off x="3477718" y="494673"/>
              <a:ext cx="449705" cy="6086007"/>
            </a:xfrm>
            <a:prstGeom prst="leftBrace">
              <a:avLst>
                <a:gd name="adj1" fmla="val 71666"/>
                <a:gd name="adj2" fmla="val 50000"/>
              </a:avLst>
            </a:prstGeom>
            <a:noFill/>
            <a:ln w="28575" cap="sq" cmpd="sng" algn="ctr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038662" y="3720058"/>
              <a:ext cx="3582649" cy="120032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solidFill>
                    <a:srgbClr val="0000FF"/>
                  </a:solidFill>
                  <a:latin typeface="Calibri" pitchFamily="34" charset="0"/>
                </a:rPr>
                <a:t>… and get someone to count the 7 in this smaller problem, …</a:t>
              </a:r>
              <a:endParaRPr lang="en-SG" sz="2400" i="1" dirty="0">
                <a:solidFill>
                  <a:srgbClr val="0000FF"/>
                </a:solidFill>
                <a:latin typeface="Calibri" pitchFamily="34" charset="0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184223" y="4861809"/>
            <a:ext cx="6071016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6600FF"/>
                </a:solidFill>
                <a:latin typeface="Calibri" pitchFamily="34" charset="0"/>
              </a:rPr>
              <a:t>… then, depending on whether the last element is 7 or not, my answer is either his answer plus 1 or his answer by itself!</a:t>
            </a:r>
            <a:endParaRPr lang="en-SG" sz="2400" i="1" dirty="0">
              <a:solidFill>
                <a:srgbClr val="6600FF"/>
              </a:solidFill>
              <a:latin typeface="Calibri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C86CF45-4E8B-DB34-3B42-D5FA7CC06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D4FFFA-4A6E-D8C4-35A2-DEFAE293F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Week11R - </a:t>
            </a:r>
            <a:fld id="{2E4790E1-2590-4AEE-892D-AB46A768811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8517F-08A7-0E47-677C-935E0BF1D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22667313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Counting Occurrences (by Recursion v1)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86697" y="1474041"/>
            <a:ext cx="8200103" cy="37856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countValue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value,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[],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size) {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(size ==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long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answer =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countValue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(value,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size-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(value ==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[size-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]){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 answer;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return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answer;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757F58-AE25-465B-8055-66D4DA5A865B}"/>
              </a:ext>
            </a:extLst>
          </p:cNvPr>
          <p:cNvSpPr txBox="1"/>
          <p:nvPr/>
        </p:nvSpPr>
        <p:spPr>
          <a:xfrm>
            <a:off x="5673472" y="4659528"/>
            <a:ext cx="2852907" cy="1200329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7150" lvl="2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</a:pPr>
            <a:r>
              <a:rPr lang="en-US" sz="1800" dirty="0" err="1">
                <a:solidFill>
                  <a:schemeClr val="tx1"/>
                </a:solidFill>
              </a:rPr>
              <a:t>countValue</a:t>
            </a:r>
            <a:r>
              <a:rPr lang="en-US" sz="1800" dirty="0">
                <a:solidFill>
                  <a:schemeClr val="tx1"/>
                </a:solidFill>
              </a:rPr>
              <a:t>(7, list, 15) </a:t>
            </a:r>
            <a:r>
              <a:rPr lang="en-US" sz="18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br>
              <a:rPr lang="en-US" sz="18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800" dirty="0" err="1">
                <a:solidFill>
                  <a:schemeClr val="tx1"/>
                </a:solidFill>
              </a:rPr>
              <a:t>countValue</a:t>
            </a:r>
            <a:r>
              <a:rPr lang="en-US" sz="1800" dirty="0">
                <a:solidFill>
                  <a:schemeClr val="tx1"/>
                </a:solidFill>
              </a:rPr>
              <a:t>(7, list, 14) </a:t>
            </a:r>
            <a:r>
              <a:rPr lang="en-US" sz="18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br>
              <a:rPr lang="en-US" sz="18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800" dirty="0">
                <a:solidFill>
                  <a:schemeClr val="tx1"/>
                </a:solidFill>
              </a:rPr>
              <a:t>…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 err="1">
                <a:solidFill>
                  <a:schemeClr val="tx1"/>
                </a:solidFill>
              </a:rPr>
              <a:t>countValue</a:t>
            </a:r>
            <a:r>
              <a:rPr lang="en-US" sz="1800" dirty="0">
                <a:solidFill>
                  <a:schemeClr val="tx1"/>
                </a:solidFill>
              </a:rPr>
              <a:t>(7, list, 0)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63D3DBA-F46C-9C3B-10A9-2CF993FEC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3ABE4E-66E0-112B-8569-611D24568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Week11R - </a:t>
            </a:r>
            <a:fld id="{2E4790E1-2590-4AEE-892D-AB46A768811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544E9-0512-3F44-7C6F-EC06315EE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30478981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Counting Occurrences (by Recursion v2)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4709" y="1467358"/>
            <a:ext cx="717528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400" dirty="0"/>
              <a:t>To get </a:t>
            </a:r>
            <a:r>
              <a:rPr lang="en-US" sz="2400" dirty="0" err="1">
                <a:solidFill>
                  <a:srgbClr val="0000FF"/>
                </a:solidFill>
              </a:rPr>
              <a:t>countValue</a:t>
            </a:r>
            <a:r>
              <a:rPr lang="en-US" sz="2400" dirty="0">
                <a:solidFill>
                  <a:srgbClr val="0000FF"/>
                </a:solidFill>
              </a:rPr>
              <a:t>(7, list, 15)</a:t>
            </a:r>
            <a:r>
              <a:rPr lang="en-US" sz="2400" dirty="0"/>
              <a:t> to return 3.</a:t>
            </a:r>
          </a:p>
          <a:p>
            <a:pPr marL="360363" indent="-360363"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400" dirty="0"/>
              <a:t>Recursive thinking goes…</a:t>
            </a:r>
          </a:p>
        </p:txBody>
      </p:sp>
      <p:graphicFrame>
        <p:nvGraphicFramePr>
          <p:cNvPr id="13" name="Object 2"/>
          <p:cNvGraphicFramePr>
            <a:graphicFrameLocks noChangeAspect="1"/>
          </p:cNvGraphicFramePr>
          <p:nvPr/>
        </p:nvGraphicFramePr>
        <p:xfrm>
          <a:off x="8160895" y="1440305"/>
          <a:ext cx="550863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1296063" imgH="3934305" progId="">
                  <p:embed/>
                </p:oleObj>
              </mc:Choice>
              <mc:Fallback>
                <p:oleObj name="Clip" r:id="rId3" imgW="1296063" imgH="3934305" progId="">
                  <p:embed/>
                  <p:pic>
                    <p:nvPicPr>
                      <p:cNvPr id="1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0895" y="1440305"/>
                        <a:ext cx="550863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1243666" y="2633272"/>
            <a:ext cx="6490740" cy="371830"/>
            <a:chOff x="644577" y="2888105"/>
            <a:chExt cx="6490740" cy="371830"/>
          </a:xfrm>
        </p:grpSpPr>
        <p:sp>
          <p:nvSpPr>
            <p:cNvPr id="15" name="TextBox 14"/>
            <p:cNvSpPr txBox="1"/>
            <p:nvPr/>
          </p:nvSpPr>
          <p:spPr>
            <a:xfrm>
              <a:off x="644577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9</a:t>
              </a:r>
              <a:endParaRPr lang="en-SG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81790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-2</a:t>
              </a:r>
              <a:endParaRPr lang="en-SG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519003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956215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  <a:endParaRPr lang="en-SG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378439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  <a:endParaRPr lang="en-SG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15651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9</a:t>
              </a:r>
              <a:endParaRPr lang="en-SG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37875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-5</a:t>
              </a:r>
              <a:endParaRPr lang="en-SG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75087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  <a:endParaRPr lang="en-SG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097311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  <a:endParaRPr lang="en-SG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529528" y="2890603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966741" y="2890603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  <a:endParaRPr lang="en-SG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403954" y="2890603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-2</a:t>
              </a:r>
              <a:endParaRPr lang="en-SG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41166" y="2890603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  <a:endParaRPr lang="en-SG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263390" y="2890603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8</a:t>
              </a:r>
              <a:endParaRPr lang="en-SG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700602" y="2890603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-3</a:t>
              </a:r>
              <a:endParaRPr lang="en-SG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16576" y="2541311"/>
            <a:ext cx="2548329" cy="1775377"/>
            <a:chOff x="6115986" y="2758190"/>
            <a:chExt cx="2548329" cy="1775377"/>
          </a:xfrm>
        </p:grpSpPr>
        <p:cxnSp>
          <p:nvCxnSpPr>
            <p:cNvPr id="31" name="Straight Arrow Connector 30"/>
            <p:cNvCxnSpPr/>
            <p:nvPr/>
          </p:nvCxnSpPr>
          <p:spPr bwMode="auto">
            <a:xfrm flipH="1" flipV="1">
              <a:off x="6955436" y="3342807"/>
              <a:ext cx="179882" cy="464695"/>
            </a:xfrm>
            <a:prstGeom prst="straightConnector1">
              <a:avLst/>
            </a:prstGeom>
            <a:solidFill>
              <a:schemeClr val="accent1"/>
            </a:solidFill>
            <a:ln w="12700" cap="sq" cmpd="sng" algn="ctr">
              <a:solidFill>
                <a:srgbClr val="800000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6115986" y="3702570"/>
              <a:ext cx="2548329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solidFill>
                    <a:srgbClr val="800000"/>
                  </a:solidFill>
                  <a:latin typeface="Calibri" pitchFamily="34" charset="0"/>
                </a:rPr>
                <a:t>If I handle the first element myself, …</a:t>
              </a:r>
              <a:endParaRPr lang="en-SG" sz="2400" i="1" dirty="0">
                <a:solidFill>
                  <a:srgbClr val="800000"/>
                </a:solidFill>
                <a:latin typeface="Calibri" pitchFamily="34" charset="0"/>
              </a:endParaRP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6655633" y="2758190"/>
              <a:ext cx="569626" cy="569626"/>
            </a:xfrm>
            <a:prstGeom prst="ellipse">
              <a:avLst/>
            </a:prstGeom>
            <a:noFill/>
            <a:ln w="28575" cap="sq" cmpd="sng" algn="ctr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678381" y="3049117"/>
            <a:ext cx="6086007" cy="1607563"/>
            <a:chOff x="659567" y="3312824"/>
            <a:chExt cx="6086007" cy="1607563"/>
          </a:xfrm>
        </p:grpSpPr>
        <p:sp>
          <p:nvSpPr>
            <p:cNvPr id="35" name="Left Brace 34"/>
            <p:cNvSpPr/>
            <p:nvPr/>
          </p:nvSpPr>
          <p:spPr bwMode="auto">
            <a:xfrm rot="16200000">
              <a:off x="3477718" y="494673"/>
              <a:ext cx="449705" cy="6086007"/>
            </a:xfrm>
            <a:prstGeom prst="leftBrace">
              <a:avLst>
                <a:gd name="adj1" fmla="val 71666"/>
                <a:gd name="adj2" fmla="val 50000"/>
              </a:avLst>
            </a:prstGeom>
            <a:noFill/>
            <a:ln w="28575" cap="sq" cmpd="sng" algn="ctr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038662" y="3720058"/>
              <a:ext cx="3582649" cy="120032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solidFill>
                    <a:srgbClr val="0000FF"/>
                  </a:solidFill>
                  <a:latin typeface="Calibri" pitchFamily="34" charset="0"/>
                </a:rPr>
                <a:t>… and get someone to count the 7 in this smaller problem, …</a:t>
              </a:r>
              <a:endParaRPr lang="en-SG" sz="2400" i="1" dirty="0">
                <a:solidFill>
                  <a:srgbClr val="0000FF"/>
                </a:solidFill>
                <a:latin typeface="Calibri" pitchFamily="34" charset="0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184223" y="4861809"/>
            <a:ext cx="6071016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6600FF"/>
                </a:solidFill>
                <a:latin typeface="Calibri" pitchFamily="34" charset="0"/>
              </a:rPr>
              <a:t>… then, depending on whether the first element is 7 or not, my answer is either his answer plus 1 or his answer by itself!</a:t>
            </a:r>
            <a:endParaRPr lang="en-SG" sz="2400" i="1" dirty="0">
              <a:solidFill>
                <a:srgbClr val="6600FF"/>
              </a:solidFill>
              <a:latin typeface="Calibri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0BE9AD1-A0CC-E3BE-6FEA-4875F5E4F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9F500D-67C8-06FD-FBF0-BC61DC69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Week11R - </a:t>
            </a:r>
            <a:fld id="{2E4790E1-2590-4AEE-892D-AB46A768811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20791-0EA8-6552-9B17-739360D78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29643417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Counting Occurrences (by Recursion v2)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9666" y="1357072"/>
            <a:ext cx="8177048" cy="440120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countValue_v2(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value,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[], 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       long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start,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size) {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(start == size)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 {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long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answer = countValue_v2(value,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b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        start+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size);</a:t>
            </a:r>
            <a:endParaRPr lang="en-US" sz="20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(value ==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[start]) {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 answer;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return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answer;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782AF2-AA4A-4243-84D2-A48349DF920C}"/>
              </a:ext>
            </a:extLst>
          </p:cNvPr>
          <p:cNvSpPr txBox="1"/>
          <p:nvPr/>
        </p:nvSpPr>
        <p:spPr>
          <a:xfrm>
            <a:off x="649666" y="5747748"/>
            <a:ext cx="8177048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countValue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value,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[],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size) {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countValue_v2(value,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size);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A0CDBB-C985-4D72-9121-5ED2A6FEB14D}"/>
              </a:ext>
            </a:extLst>
          </p:cNvPr>
          <p:cNvSpPr txBox="1"/>
          <p:nvPr/>
        </p:nvSpPr>
        <p:spPr>
          <a:xfrm>
            <a:off x="5288500" y="4132548"/>
            <a:ext cx="3398300" cy="1477328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7150" lvl="2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</a:pPr>
            <a:r>
              <a:rPr lang="en-US" sz="1800" dirty="0" err="1">
                <a:solidFill>
                  <a:schemeClr val="tx1"/>
                </a:solidFill>
              </a:rPr>
              <a:t>countValue</a:t>
            </a:r>
            <a:r>
              <a:rPr lang="en-US" sz="1800" dirty="0">
                <a:solidFill>
                  <a:schemeClr val="tx1"/>
                </a:solidFill>
              </a:rPr>
              <a:t>(7, list, 15) </a:t>
            </a:r>
            <a:r>
              <a:rPr lang="en-US" sz="18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countValue_v2(7, list, 0, 15) </a:t>
            </a:r>
            <a:r>
              <a:rPr lang="en-US" sz="18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br>
              <a:rPr lang="en-US" sz="18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800" dirty="0">
                <a:solidFill>
                  <a:schemeClr val="tx1"/>
                </a:solidFill>
              </a:rPr>
              <a:t>countValue_v2(7, list, 1, 15) </a:t>
            </a:r>
            <a:r>
              <a:rPr lang="en-US" sz="18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br>
              <a:rPr lang="en-US" sz="18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800" dirty="0">
                <a:solidFill>
                  <a:schemeClr val="tx1"/>
                </a:solidFill>
              </a:rPr>
              <a:t>…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countValue_v2(7, list, 15, 15)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077A3E1-8CD3-5FDB-D82F-880A93AD6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39D280-5989-CE5B-E39E-F7D36CD2C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Week11R - </a:t>
            </a:r>
            <a:fld id="{2E4790E1-2590-4AEE-892D-AB46A768811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7990D-181E-99B3-E800-14019C156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30560239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Counting Occurrences (by Recursion v3)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4709" y="1467358"/>
            <a:ext cx="717528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400" dirty="0"/>
              <a:t>To get </a:t>
            </a:r>
            <a:r>
              <a:rPr lang="en-US" sz="2400" dirty="0" err="1">
                <a:solidFill>
                  <a:srgbClr val="0000FF"/>
                </a:solidFill>
              </a:rPr>
              <a:t>countValue</a:t>
            </a:r>
            <a:r>
              <a:rPr lang="en-US" sz="2400" dirty="0">
                <a:solidFill>
                  <a:srgbClr val="0000FF"/>
                </a:solidFill>
              </a:rPr>
              <a:t>(7, list, 15)</a:t>
            </a:r>
            <a:r>
              <a:rPr lang="en-US" sz="2400" dirty="0"/>
              <a:t> to return 3.</a:t>
            </a:r>
          </a:p>
          <a:p>
            <a:pPr marL="360363" indent="-360363"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400" dirty="0"/>
              <a:t>Recursive thinking goes…</a:t>
            </a:r>
          </a:p>
        </p:txBody>
      </p:sp>
      <p:graphicFrame>
        <p:nvGraphicFramePr>
          <p:cNvPr id="13" name="Object 2"/>
          <p:cNvGraphicFramePr>
            <a:graphicFrameLocks noChangeAspect="1"/>
          </p:cNvGraphicFramePr>
          <p:nvPr/>
        </p:nvGraphicFramePr>
        <p:xfrm>
          <a:off x="8160895" y="1440305"/>
          <a:ext cx="550863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1296063" imgH="3934305" progId="">
                  <p:embed/>
                </p:oleObj>
              </mc:Choice>
              <mc:Fallback>
                <p:oleObj name="Clip" r:id="rId3" imgW="1296063" imgH="3934305" progId="">
                  <p:embed/>
                  <p:pic>
                    <p:nvPicPr>
                      <p:cNvPr id="1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0895" y="1440305"/>
                        <a:ext cx="550863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644577" y="2633272"/>
            <a:ext cx="6490740" cy="371830"/>
            <a:chOff x="644577" y="2888105"/>
            <a:chExt cx="6490740" cy="371830"/>
          </a:xfrm>
        </p:grpSpPr>
        <p:sp>
          <p:nvSpPr>
            <p:cNvPr id="15" name="TextBox 14"/>
            <p:cNvSpPr txBox="1"/>
            <p:nvPr/>
          </p:nvSpPr>
          <p:spPr>
            <a:xfrm>
              <a:off x="644577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9</a:t>
              </a:r>
              <a:endParaRPr lang="en-SG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81790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-2</a:t>
              </a:r>
              <a:endParaRPr lang="en-SG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519003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956215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  <a:endParaRPr lang="en-SG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378439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  <a:endParaRPr lang="en-SG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15651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9</a:t>
              </a:r>
              <a:endParaRPr lang="en-SG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37875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-5</a:t>
              </a:r>
              <a:endParaRPr lang="en-SG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75087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  <a:endParaRPr lang="en-SG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097311" y="2888105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  <a:endParaRPr lang="en-SG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529528" y="2890603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  <a:endParaRPr lang="en-SG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966741" y="2890603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  <a:endParaRPr lang="en-SG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403954" y="2890603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-2</a:t>
              </a:r>
              <a:endParaRPr lang="en-SG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41166" y="2890603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  <a:endParaRPr lang="en-SG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263390" y="2890603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8</a:t>
              </a:r>
              <a:endParaRPr lang="en-SG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700602" y="2890603"/>
              <a:ext cx="434715" cy="36933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-3</a:t>
              </a:r>
              <a:endParaRPr lang="en-SG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59567" y="3057990"/>
            <a:ext cx="3869960" cy="1590076"/>
            <a:chOff x="659567" y="3312823"/>
            <a:chExt cx="3869960" cy="1590076"/>
          </a:xfrm>
        </p:grpSpPr>
        <p:sp>
          <p:nvSpPr>
            <p:cNvPr id="35" name="Left Brace 34"/>
            <p:cNvSpPr/>
            <p:nvPr/>
          </p:nvSpPr>
          <p:spPr bwMode="auto">
            <a:xfrm rot="16200000">
              <a:off x="2153587" y="1818803"/>
              <a:ext cx="449705" cy="3437745"/>
            </a:xfrm>
            <a:prstGeom prst="leftBrace">
              <a:avLst>
                <a:gd name="adj1" fmla="val 71666"/>
                <a:gd name="adj2" fmla="val 50000"/>
              </a:avLst>
            </a:prstGeom>
            <a:noFill/>
            <a:ln w="28575" cap="sq" cmpd="sng" algn="ctr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32018" y="3702570"/>
              <a:ext cx="3797509" cy="120032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solidFill>
                    <a:srgbClr val="0000FF"/>
                  </a:solidFill>
                  <a:latin typeface="Calibri" pitchFamily="34" charset="0"/>
                </a:rPr>
                <a:t>If I get someone to count </a:t>
              </a:r>
              <a:br>
                <a:rPr lang="en-US" sz="2400" i="1" dirty="0">
                  <a:solidFill>
                    <a:srgbClr val="0000FF"/>
                  </a:solidFill>
                  <a:latin typeface="Calibri" pitchFamily="34" charset="0"/>
                </a:rPr>
              </a:br>
              <a:r>
                <a:rPr lang="en-US" sz="2400" i="1" dirty="0">
                  <a:solidFill>
                    <a:srgbClr val="0000FF"/>
                  </a:solidFill>
                  <a:latin typeface="Calibri" pitchFamily="34" charset="0"/>
                </a:rPr>
                <a:t>the 7 in this smaller </a:t>
              </a:r>
              <a:br>
                <a:rPr lang="en-US" sz="2400" i="1" dirty="0">
                  <a:solidFill>
                    <a:srgbClr val="0000FF"/>
                  </a:solidFill>
                  <a:latin typeface="Calibri" pitchFamily="34" charset="0"/>
                </a:rPr>
              </a:br>
              <a:r>
                <a:rPr lang="en-US" sz="2400" i="1" dirty="0">
                  <a:solidFill>
                    <a:srgbClr val="0000FF"/>
                  </a:solidFill>
                  <a:latin typeface="Calibri" pitchFamily="34" charset="0"/>
                </a:rPr>
                <a:t>problem, …</a:t>
              </a:r>
              <a:endParaRPr lang="en-SG" sz="2400" i="1" dirty="0">
                <a:solidFill>
                  <a:srgbClr val="0000FF"/>
                </a:solidFill>
                <a:latin typeface="Calibri" pitchFamily="34" charset="0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184222" y="4861809"/>
            <a:ext cx="689490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6600FF"/>
                </a:solidFill>
                <a:latin typeface="Calibri" pitchFamily="34" charset="0"/>
              </a:rPr>
              <a:t>… then, my answer is the sum of these two answers!</a:t>
            </a:r>
            <a:endParaRPr lang="en-SG" sz="2400" i="1" dirty="0">
              <a:solidFill>
                <a:srgbClr val="6600FF"/>
              </a:solidFill>
              <a:latin typeface="Calibri" pitchFamily="34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BB20CF4-2BA0-0A45-A30D-09D89391801D}"/>
              </a:ext>
            </a:extLst>
          </p:cNvPr>
          <p:cNvGrpSpPr/>
          <p:nvPr/>
        </p:nvGrpSpPr>
        <p:grpSpPr>
          <a:xfrm>
            <a:off x="4109802" y="3057990"/>
            <a:ext cx="4051093" cy="1590076"/>
            <a:chOff x="659568" y="3312823"/>
            <a:chExt cx="4051093" cy="1590076"/>
          </a:xfrm>
        </p:grpSpPr>
        <p:sp>
          <p:nvSpPr>
            <p:cNvPr id="39" name="Left Brace 38">
              <a:extLst>
                <a:ext uri="{FF2B5EF4-FFF2-40B4-BE49-F238E27FC236}">
                  <a16:creationId xmlns:a16="http://schemas.microsoft.com/office/drawing/2014/main" id="{BEA40C7E-2D82-F048-BA11-5E93859E486B}"/>
                </a:ext>
              </a:extLst>
            </p:cNvPr>
            <p:cNvSpPr/>
            <p:nvPr/>
          </p:nvSpPr>
          <p:spPr bwMode="auto">
            <a:xfrm rot="16200000">
              <a:off x="1941227" y="2031164"/>
              <a:ext cx="449705" cy="3013024"/>
            </a:xfrm>
            <a:prstGeom prst="leftBrace">
              <a:avLst>
                <a:gd name="adj1" fmla="val 71666"/>
                <a:gd name="adj2" fmla="val 50000"/>
              </a:avLst>
            </a:prstGeom>
            <a:noFill/>
            <a:ln w="28575" cap="sq" cmpd="sng" algn="ctr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9B42D35-C6C0-1D43-92A6-F5A50B1E8C54}"/>
                </a:ext>
              </a:extLst>
            </p:cNvPr>
            <p:cNvSpPr txBox="1"/>
            <p:nvPr/>
          </p:nvSpPr>
          <p:spPr>
            <a:xfrm>
              <a:off x="732019" y="3702570"/>
              <a:ext cx="3978642" cy="120032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solidFill>
                    <a:srgbClr val="0000FF"/>
                  </a:solidFill>
                  <a:latin typeface="Calibri" pitchFamily="34" charset="0"/>
                </a:rPr>
                <a:t>… and get someone to count the 7 in this smaller </a:t>
              </a:r>
              <a:br>
                <a:rPr lang="en-US" sz="2400" i="1" dirty="0">
                  <a:solidFill>
                    <a:srgbClr val="0000FF"/>
                  </a:solidFill>
                  <a:latin typeface="Calibri" pitchFamily="34" charset="0"/>
                </a:rPr>
              </a:br>
              <a:r>
                <a:rPr lang="en-US" sz="2400" i="1" dirty="0">
                  <a:solidFill>
                    <a:srgbClr val="0000FF"/>
                  </a:solidFill>
                  <a:latin typeface="Calibri" pitchFamily="34" charset="0"/>
                </a:rPr>
                <a:t>problem, …</a:t>
              </a:r>
              <a:endParaRPr lang="en-SG" sz="2400" i="1" dirty="0">
                <a:solidFill>
                  <a:srgbClr val="0000FF"/>
                </a:solidFill>
                <a:latin typeface="Calibri" pitchFamily="34" charset="0"/>
              </a:endParaRP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2AB40A-F6D6-3F1C-82F6-2997A6626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7C7D28-7974-A66C-D7B2-47046FA8A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Week11R - </a:t>
            </a:r>
            <a:fld id="{2E4790E1-2590-4AEE-892D-AB46A768811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59552-68D7-CA80-62D0-C40F11340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95DCE1-90E4-AC0C-BDB4-C7437EE79DFD}"/>
              </a:ext>
            </a:extLst>
          </p:cNvPr>
          <p:cNvSpPr txBox="1"/>
          <p:nvPr/>
        </p:nvSpPr>
        <p:spPr>
          <a:xfrm>
            <a:off x="626740" y="5659067"/>
            <a:ext cx="8177048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countValue_v3(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value,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[], </a:t>
            </a:r>
          </a:p>
          <a:p>
            <a:pPr>
              <a:tabLst>
                <a:tab pos="363538" algn="l"/>
                <a:tab pos="714375" algn="l"/>
                <a:tab pos="1077913" algn="l"/>
              </a:tabLst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           long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start,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end);</a:t>
            </a:r>
          </a:p>
        </p:txBody>
      </p:sp>
    </p:spTree>
    <p:extLst>
      <p:ext uri="{BB962C8B-B14F-4D97-AF65-F5344CB8AC3E}">
        <p14:creationId xmlns:p14="http://schemas.microsoft.com/office/powerpoint/2010/main" val="17929364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261</TotalTime>
  <Words>1605</Words>
  <Application>Microsoft Office PowerPoint</Application>
  <PresentationFormat>On-screen Show (4:3)</PresentationFormat>
  <Paragraphs>278</Paragraphs>
  <Slides>16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Courier New</vt:lpstr>
      <vt:lpstr>Times New Roman</vt:lpstr>
      <vt:lpstr>Wingdings</vt:lpstr>
      <vt:lpstr>Clarity</vt:lpstr>
      <vt:lpstr>Clip</vt:lpstr>
      <vt:lpstr>PowerPoint Presentation</vt:lpstr>
      <vt:lpstr>Common Types of Recursion</vt:lpstr>
      <vt:lpstr>Exercise #1: Counting Occurrence</vt:lpstr>
      <vt:lpstr>Counting Occurrences (by Iteration)</vt:lpstr>
      <vt:lpstr>Counting Occurrences (by Recursion v1)</vt:lpstr>
      <vt:lpstr>Counting Occurrences (by Recursion v1)</vt:lpstr>
      <vt:lpstr>Counting Occurrences (by Recursion v2)</vt:lpstr>
      <vt:lpstr>Counting Occurrences (by Recursion v2)</vt:lpstr>
      <vt:lpstr>Counting Occurrences (by Recursion v3)</vt:lpstr>
      <vt:lpstr>N Queens</vt:lpstr>
      <vt:lpstr>N Queens</vt:lpstr>
      <vt:lpstr>Common Types of Enumeration</vt:lpstr>
      <vt:lpstr>N Queens</vt:lpstr>
      <vt:lpstr>Fibonacci</vt:lpstr>
      <vt:lpstr>Fibonacci with Memoization</vt:lpstr>
      <vt:lpstr>PowerPoint Presentation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2</cp:revision>
  <cp:lastPrinted>2014-06-20T04:24:53Z</cp:lastPrinted>
  <dcterms:created xsi:type="dcterms:W3CDTF">1998-09-05T15:03:32Z</dcterms:created>
  <dcterms:modified xsi:type="dcterms:W3CDTF">2025-04-08T01:45:34Z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