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256" r:id="rId2"/>
    <p:sldId id="468" r:id="rId3"/>
    <p:sldId id="553" r:id="rId4"/>
    <p:sldId id="589" r:id="rId5"/>
    <p:sldId id="601" r:id="rId6"/>
    <p:sldId id="603" r:id="rId7"/>
    <p:sldId id="604" r:id="rId8"/>
    <p:sldId id="605" r:id="rId9"/>
    <p:sldId id="591" r:id="rId10"/>
    <p:sldId id="606" r:id="rId11"/>
    <p:sldId id="608" r:id="rId12"/>
    <p:sldId id="607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41" r:id="rId23"/>
    <p:sldId id="642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546" r:id="rId34"/>
    <p:sldId id="664" r:id="rId35"/>
    <p:sldId id="652" r:id="rId36"/>
    <p:sldId id="653" r:id="rId37"/>
    <p:sldId id="602" r:id="rId38"/>
    <p:sldId id="654" r:id="rId39"/>
    <p:sldId id="526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00"/>
    <a:srgbClr val="0000FF"/>
    <a:srgbClr val="660033"/>
    <a:srgbClr val="FFFF99"/>
    <a:srgbClr val="00CCFF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F8122-2A99-46AF-84FE-759F79AED839}" v="197" dt="2025-03-10T07:37:26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EF0F8122-2A99-46AF-84FE-759F79AED839}"/>
    <pc:docChg chg="undo custSel addSld delSld modSld">
      <pc:chgData name="Zhao Jin" userId="cd05a825-544c-438a-9ba1-08e63db50b47" providerId="ADAL" clId="{EF0F8122-2A99-46AF-84FE-759F79AED839}" dt="2025-03-10T07:42:47.109" v="723"/>
      <pc:docMkLst>
        <pc:docMk/>
      </pc:docMkLst>
      <pc:sldChg chg="modSp mod">
        <pc:chgData name="Zhao Jin" userId="cd05a825-544c-438a-9ba1-08e63db50b47" providerId="ADAL" clId="{EF0F8122-2A99-46AF-84FE-759F79AED839}" dt="2025-03-10T07:36:44.340" v="489"/>
        <pc:sldMkLst>
          <pc:docMk/>
          <pc:sldMk cId="2573090601" sldId="546"/>
        </pc:sldMkLst>
        <pc:spChg chg="mod">
          <ac:chgData name="Zhao Jin" userId="cd05a825-544c-438a-9ba1-08e63db50b47" providerId="ADAL" clId="{EF0F8122-2A99-46AF-84FE-759F79AED839}" dt="2025-03-10T07:36:44.340" v="489"/>
          <ac:spMkLst>
            <pc:docMk/>
            <pc:sldMk cId="2573090601" sldId="546"/>
            <ac:spMk id="8" creationId="{00000000-0000-0000-0000-000000000000}"/>
          </ac:spMkLst>
        </pc:spChg>
      </pc:sldChg>
      <pc:sldChg chg="del">
        <pc:chgData name="Zhao Jin" userId="cd05a825-544c-438a-9ba1-08e63db50b47" providerId="ADAL" clId="{EF0F8122-2A99-46AF-84FE-759F79AED839}" dt="2025-03-10T07:28:22.305" v="387" actId="47"/>
        <pc:sldMkLst>
          <pc:docMk/>
          <pc:sldMk cId="473476986" sldId="547"/>
        </pc:sldMkLst>
      </pc:sldChg>
      <pc:sldChg chg="del">
        <pc:chgData name="Zhao Jin" userId="cd05a825-544c-438a-9ba1-08e63db50b47" providerId="ADAL" clId="{EF0F8122-2A99-46AF-84FE-759F79AED839}" dt="2025-03-10T07:28:22.305" v="387" actId="47"/>
        <pc:sldMkLst>
          <pc:docMk/>
          <pc:sldMk cId="2236963605" sldId="550"/>
        </pc:sldMkLst>
      </pc:sldChg>
      <pc:sldChg chg="modSp mod">
        <pc:chgData name="Zhao Jin" userId="cd05a825-544c-438a-9ba1-08e63db50b47" providerId="ADAL" clId="{EF0F8122-2A99-46AF-84FE-759F79AED839}" dt="2025-03-10T07:42:30.404" v="709" actId="20577"/>
        <pc:sldMkLst>
          <pc:docMk/>
          <pc:sldMk cId="1542002799" sldId="602"/>
        </pc:sldMkLst>
        <pc:spChg chg="mod">
          <ac:chgData name="Zhao Jin" userId="cd05a825-544c-438a-9ba1-08e63db50b47" providerId="ADAL" clId="{EF0F8122-2A99-46AF-84FE-759F79AED839}" dt="2025-03-10T07:42:30.404" v="709" actId="20577"/>
          <ac:spMkLst>
            <pc:docMk/>
            <pc:sldMk cId="1542002799" sldId="602"/>
            <ac:spMk id="13" creationId="{2B89EFD4-1CE0-424E-8F8A-D7F3C08BDEC9}"/>
          </ac:spMkLst>
        </pc:spChg>
        <pc:spChg chg="mod">
          <ac:chgData name="Zhao Jin" userId="cd05a825-544c-438a-9ba1-08e63db50b47" providerId="ADAL" clId="{EF0F8122-2A99-46AF-84FE-759F79AED839}" dt="2025-03-10T07:42:29.306" v="703" actId="20577"/>
          <ac:spMkLst>
            <pc:docMk/>
            <pc:sldMk cId="1542002799" sldId="602"/>
            <ac:spMk id="84" creationId="{C4E05674-68A2-0D4E-8B47-F7A2C6A6B76F}"/>
          </ac:spMkLst>
        </pc:spChg>
      </pc:sldChg>
      <pc:sldChg chg="addSp modSp mod modAnim">
        <pc:chgData name="Zhao Jin" userId="cd05a825-544c-438a-9ba1-08e63db50b47" providerId="ADAL" clId="{EF0F8122-2A99-46AF-84FE-759F79AED839}" dt="2025-03-10T07:26:06.280" v="386" actId="20577"/>
        <pc:sldMkLst>
          <pc:docMk/>
          <pc:sldMk cId="3198546536" sldId="607"/>
        </pc:sldMkLst>
        <pc:spChg chg="add mod">
          <ac:chgData name="Zhao Jin" userId="cd05a825-544c-438a-9ba1-08e63db50b47" providerId="ADAL" clId="{EF0F8122-2A99-46AF-84FE-759F79AED839}" dt="2025-03-10T07:24:16.051" v="356" actId="20577"/>
          <ac:spMkLst>
            <pc:docMk/>
            <pc:sldMk cId="3198546536" sldId="607"/>
            <ac:spMk id="7" creationId="{0D56054E-DA22-A52C-0CF2-5A1432E2837D}"/>
          </ac:spMkLst>
        </pc:spChg>
        <pc:spChg chg="add mod">
          <ac:chgData name="Zhao Jin" userId="cd05a825-544c-438a-9ba1-08e63db50b47" providerId="ADAL" clId="{EF0F8122-2A99-46AF-84FE-759F79AED839}" dt="2025-03-10T07:24:30.256" v="377" actId="14100"/>
          <ac:spMkLst>
            <pc:docMk/>
            <pc:sldMk cId="3198546536" sldId="607"/>
            <ac:spMk id="8" creationId="{3DA94227-8FEE-E8C9-57AC-1AFDCA8DC7CA}"/>
          </ac:spMkLst>
        </pc:spChg>
        <pc:spChg chg="mod">
          <ac:chgData name="Zhao Jin" userId="cd05a825-544c-438a-9ba1-08e63db50b47" providerId="ADAL" clId="{EF0F8122-2A99-46AF-84FE-759F79AED839}" dt="2025-03-10T07:25:35.260" v="384" actId="14"/>
          <ac:spMkLst>
            <pc:docMk/>
            <pc:sldMk cId="3198546536" sldId="607"/>
            <ac:spMk id="9" creationId="{95E0A7A2-7048-3046-510D-F4506CAD5BAA}"/>
          </ac:spMkLst>
        </pc:spChg>
        <pc:spChg chg="add mod">
          <ac:chgData name="Zhao Jin" userId="cd05a825-544c-438a-9ba1-08e63db50b47" providerId="ADAL" clId="{EF0F8122-2A99-46AF-84FE-759F79AED839}" dt="2025-03-10T07:23:52.703" v="333" actId="1076"/>
          <ac:spMkLst>
            <pc:docMk/>
            <pc:sldMk cId="3198546536" sldId="607"/>
            <ac:spMk id="10" creationId="{255908BD-4F2C-E1B4-0FB2-B2F0E5A12B86}"/>
          </ac:spMkLst>
        </pc:spChg>
        <pc:spChg chg="add mod">
          <ac:chgData name="Zhao Jin" userId="cd05a825-544c-438a-9ba1-08e63db50b47" providerId="ADAL" clId="{EF0F8122-2A99-46AF-84FE-759F79AED839}" dt="2025-03-10T07:23:52.703" v="333" actId="1076"/>
          <ac:spMkLst>
            <pc:docMk/>
            <pc:sldMk cId="3198546536" sldId="607"/>
            <ac:spMk id="11" creationId="{ADC68951-983D-1AA5-1613-48A5A3F051EA}"/>
          </ac:spMkLst>
        </pc:spChg>
        <pc:spChg chg="add mod">
          <ac:chgData name="Zhao Jin" userId="cd05a825-544c-438a-9ba1-08e63db50b47" providerId="ADAL" clId="{EF0F8122-2A99-46AF-84FE-759F79AED839}" dt="2025-03-10T07:23:52.703" v="333" actId="1076"/>
          <ac:spMkLst>
            <pc:docMk/>
            <pc:sldMk cId="3198546536" sldId="607"/>
            <ac:spMk id="12" creationId="{5E7E47A8-8BCD-3DB3-55FE-F88BB2573BC2}"/>
          </ac:spMkLst>
        </pc:spChg>
        <pc:spChg chg="add mod">
          <ac:chgData name="Zhao Jin" userId="cd05a825-544c-438a-9ba1-08e63db50b47" providerId="ADAL" clId="{EF0F8122-2A99-46AF-84FE-759F79AED839}" dt="2025-03-10T07:26:06.280" v="386" actId="20577"/>
          <ac:spMkLst>
            <pc:docMk/>
            <pc:sldMk cId="3198546536" sldId="607"/>
            <ac:spMk id="13" creationId="{74CC3C61-AA56-CCBD-5E4B-2353A3E3B9B5}"/>
          </ac:spMkLst>
        </pc:spChg>
        <pc:picChg chg="add mod">
          <ac:chgData name="Zhao Jin" userId="cd05a825-544c-438a-9ba1-08e63db50b47" providerId="ADAL" clId="{EF0F8122-2A99-46AF-84FE-759F79AED839}" dt="2025-03-10T07:23:52.703" v="333" actId="1076"/>
          <ac:picMkLst>
            <pc:docMk/>
            <pc:sldMk cId="3198546536" sldId="607"/>
            <ac:picMk id="4" creationId="{281A4FD2-E4F1-724D-CF79-C79F01B7193B}"/>
          </ac:picMkLst>
        </pc:picChg>
        <pc:cxnChg chg="add mod">
          <ac:chgData name="Zhao Jin" userId="cd05a825-544c-438a-9ba1-08e63db50b47" providerId="ADAL" clId="{EF0F8122-2A99-46AF-84FE-759F79AED839}" dt="2025-03-10T07:23:52.703" v="333" actId="1076"/>
          <ac:cxnSpMkLst>
            <pc:docMk/>
            <pc:sldMk cId="3198546536" sldId="607"/>
            <ac:cxnSpMk id="5" creationId="{344D6F7F-4CC8-AB06-D390-91110966AB98}"/>
          </ac:cxnSpMkLst>
        </pc:cxnChg>
        <pc:cxnChg chg="add mod">
          <ac:chgData name="Zhao Jin" userId="cd05a825-544c-438a-9ba1-08e63db50b47" providerId="ADAL" clId="{EF0F8122-2A99-46AF-84FE-759F79AED839}" dt="2025-03-10T07:23:52.703" v="333" actId="1076"/>
          <ac:cxnSpMkLst>
            <pc:docMk/>
            <pc:sldMk cId="3198546536" sldId="607"/>
            <ac:cxnSpMk id="6" creationId="{836A0946-6084-2F1F-4193-8A73209E63DA}"/>
          </ac:cxnSpMkLst>
        </pc:cxnChg>
      </pc:sldChg>
      <pc:sldChg chg="addSp delSp modSp mod modAnim">
        <pc:chgData name="Zhao Jin" userId="cd05a825-544c-438a-9ba1-08e63db50b47" providerId="ADAL" clId="{EF0F8122-2A99-46AF-84FE-759F79AED839}" dt="2025-03-10T07:22:39.556" v="279" actId="1076"/>
        <pc:sldMkLst>
          <pc:docMk/>
          <pc:sldMk cId="190401359" sldId="608"/>
        </pc:sldMkLst>
        <pc:spChg chg="add mod">
          <ac:chgData name="Zhao Jin" userId="cd05a825-544c-438a-9ba1-08e63db50b47" providerId="ADAL" clId="{EF0F8122-2A99-46AF-84FE-759F79AED839}" dt="2025-03-10T07:22:36.307" v="276" actId="113"/>
          <ac:spMkLst>
            <pc:docMk/>
            <pc:sldMk cId="190401359" sldId="608"/>
            <ac:spMk id="7" creationId="{D982FD41-94D7-8EDA-B44E-6A0A396BDEAC}"/>
          </ac:spMkLst>
        </pc:spChg>
        <pc:spChg chg="add mod">
          <ac:chgData name="Zhao Jin" userId="cd05a825-544c-438a-9ba1-08e63db50b47" providerId="ADAL" clId="{EF0F8122-2A99-46AF-84FE-759F79AED839}" dt="2025-03-10T07:22:37.798" v="277" actId="113"/>
          <ac:spMkLst>
            <pc:docMk/>
            <pc:sldMk cId="190401359" sldId="608"/>
            <ac:spMk id="8" creationId="{6733515B-D42E-F316-8552-CEAB2D22C30D}"/>
          </ac:spMkLst>
        </pc:spChg>
        <pc:spChg chg="mod">
          <ac:chgData name="Zhao Jin" userId="cd05a825-544c-438a-9ba1-08e63db50b47" providerId="ADAL" clId="{EF0F8122-2A99-46AF-84FE-759F79AED839}" dt="2025-03-10T07:22:39.556" v="279" actId="1076"/>
          <ac:spMkLst>
            <pc:docMk/>
            <pc:sldMk cId="190401359" sldId="608"/>
            <ac:spMk id="9" creationId="{269DAB42-C589-5BFA-8DDD-6B3F03E9F33D}"/>
          </ac:spMkLst>
        </pc:spChg>
        <pc:spChg chg="add mod">
          <ac:chgData name="Zhao Jin" userId="cd05a825-544c-438a-9ba1-08e63db50b47" providerId="ADAL" clId="{EF0F8122-2A99-46AF-84FE-759F79AED839}" dt="2025-03-10T07:20:24.281" v="223" actId="1037"/>
          <ac:spMkLst>
            <pc:docMk/>
            <pc:sldMk cId="190401359" sldId="608"/>
            <ac:spMk id="10" creationId="{D0EAB353-DA0C-F40F-07F8-FF15B60B59F7}"/>
          </ac:spMkLst>
        </pc:spChg>
        <pc:spChg chg="add mod">
          <ac:chgData name="Zhao Jin" userId="cd05a825-544c-438a-9ba1-08e63db50b47" providerId="ADAL" clId="{EF0F8122-2A99-46AF-84FE-759F79AED839}" dt="2025-03-10T07:20:24.281" v="223" actId="1037"/>
          <ac:spMkLst>
            <pc:docMk/>
            <pc:sldMk cId="190401359" sldId="608"/>
            <ac:spMk id="11" creationId="{C47234B5-84FB-6495-7610-BBF77AAF6B3A}"/>
          </ac:spMkLst>
        </pc:spChg>
        <pc:spChg chg="add del mod">
          <ac:chgData name="Zhao Jin" userId="cd05a825-544c-438a-9ba1-08e63db50b47" providerId="ADAL" clId="{EF0F8122-2A99-46AF-84FE-759F79AED839}" dt="2025-03-10T07:17:40.243" v="64" actId="478"/>
          <ac:spMkLst>
            <pc:docMk/>
            <pc:sldMk cId="190401359" sldId="608"/>
            <ac:spMk id="12" creationId="{FCDE189D-BADF-50C7-52B3-26E81D259882}"/>
          </ac:spMkLst>
        </pc:spChg>
        <pc:spChg chg="add mod">
          <ac:chgData name="Zhao Jin" userId="cd05a825-544c-438a-9ba1-08e63db50b47" providerId="ADAL" clId="{EF0F8122-2A99-46AF-84FE-759F79AED839}" dt="2025-03-10T07:20:53.256" v="224" actId="14100"/>
          <ac:spMkLst>
            <pc:docMk/>
            <pc:sldMk cId="190401359" sldId="608"/>
            <ac:spMk id="13" creationId="{06F48D8D-2E57-295D-73E8-4A8BF0C9C6BA}"/>
          </ac:spMkLst>
        </pc:spChg>
        <pc:spChg chg="add mod">
          <ac:chgData name="Zhao Jin" userId="cd05a825-544c-438a-9ba1-08e63db50b47" providerId="ADAL" clId="{EF0F8122-2A99-46AF-84FE-759F79AED839}" dt="2025-03-10T07:20:56.013" v="225" actId="1076"/>
          <ac:spMkLst>
            <pc:docMk/>
            <pc:sldMk cId="190401359" sldId="608"/>
            <ac:spMk id="14" creationId="{361A83A8-68AB-9A83-D2FE-2E4D1677F9CC}"/>
          </ac:spMkLst>
        </pc:spChg>
        <pc:picChg chg="add mod">
          <ac:chgData name="Zhao Jin" userId="cd05a825-544c-438a-9ba1-08e63db50b47" providerId="ADAL" clId="{EF0F8122-2A99-46AF-84FE-759F79AED839}" dt="2025-03-10T07:20:24.281" v="223" actId="1037"/>
          <ac:picMkLst>
            <pc:docMk/>
            <pc:sldMk cId="190401359" sldId="608"/>
            <ac:picMk id="4" creationId="{336F654C-C994-4DD4-5E28-A7082EA45327}"/>
          </ac:picMkLst>
        </pc:picChg>
        <pc:cxnChg chg="add mod">
          <ac:chgData name="Zhao Jin" userId="cd05a825-544c-438a-9ba1-08e63db50b47" providerId="ADAL" clId="{EF0F8122-2A99-46AF-84FE-759F79AED839}" dt="2025-03-10T07:20:24.281" v="223" actId="1037"/>
          <ac:cxnSpMkLst>
            <pc:docMk/>
            <pc:sldMk cId="190401359" sldId="608"/>
            <ac:cxnSpMk id="5" creationId="{09A2A855-4223-E810-0A20-B15C307EAA75}"/>
          </ac:cxnSpMkLst>
        </pc:cxnChg>
        <pc:cxnChg chg="add mod">
          <ac:chgData name="Zhao Jin" userId="cd05a825-544c-438a-9ba1-08e63db50b47" providerId="ADAL" clId="{EF0F8122-2A99-46AF-84FE-759F79AED839}" dt="2025-03-10T07:20:24.281" v="223" actId="1037"/>
          <ac:cxnSpMkLst>
            <pc:docMk/>
            <pc:sldMk cId="190401359" sldId="608"/>
            <ac:cxnSpMk id="6" creationId="{ADBBD169-819F-8148-242C-B02A7E727B58}"/>
          </ac:cxnSpMkLst>
        </pc:cxnChg>
      </pc:sldChg>
      <pc:sldChg chg="del">
        <pc:chgData name="Zhao Jin" userId="cd05a825-544c-438a-9ba1-08e63db50b47" providerId="ADAL" clId="{EF0F8122-2A99-46AF-84FE-759F79AED839}" dt="2025-03-10T07:28:22.305" v="387" actId="47"/>
        <pc:sldMkLst>
          <pc:docMk/>
          <pc:sldMk cId="0" sldId="614"/>
        </pc:sldMkLst>
      </pc:sldChg>
      <pc:sldChg chg="del">
        <pc:chgData name="Zhao Jin" userId="cd05a825-544c-438a-9ba1-08e63db50b47" providerId="ADAL" clId="{EF0F8122-2A99-46AF-84FE-759F79AED839}" dt="2025-03-10T07:28:22.305" v="387" actId="47"/>
        <pc:sldMkLst>
          <pc:docMk/>
          <pc:sldMk cId="2483082200" sldId="615"/>
        </pc:sldMkLst>
      </pc:sldChg>
      <pc:sldChg chg="del">
        <pc:chgData name="Zhao Jin" userId="cd05a825-544c-438a-9ba1-08e63db50b47" providerId="ADAL" clId="{EF0F8122-2A99-46AF-84FE-759F79AED839}" dt="2025-03-10T07:28:22.305" v="387" actId="47"/>
        <pc:sldMkLst>
          <pc:docMk/>
          <pc:sldMk cId="1258830549" sldId="635"/>
        </pc:sldMkLst>
      </pc:sldChg>
      <pc:sldChg chg="del">
        <pc:chgData name="Zhao Jin" userId="cd05a825-544c-438a-9ba1-08e63db50b47" providerId="ADAL" clId="{EF0F8122-2A99-46AF-84FE-759F79AED839}" dt="2025-03-10T07:28:22.305" v="387" actId="47"/>
        <pc:sldMkLst>
          <pc:docMk/>
          <pc:sldMk cId="4129378151" sldId="636"/>
        </pc:sldMkLst>
      </pc:sldChg>
      <pc:sldChg chg="del">
        <pc:chgData name="Zhao Jin" userId="cd05a825-544c-438a-9ba1-08e63db50b47" providerId="ADAL" clId="{EF0F8122-2A99-46AF-84FE-759F79AED839}" dt="2025-03-10T07:28:22.305" v="387" actId="47"/>
        <pc:sldMkLst>
          <pc:docMk/>
          <pc:sldMk cId="3388943502" sldId="637"/>
        </pc:sldMkLst>
      </pc:sldChg>
      <pc:sldChg chg="del">
        <pc:chgData name="Zhao Jin" userId="cd05a825-544c-438a-9ba1-08e63db50b47" providerId="ADAL" clId="{EF0F8122-2A99-46AF-84FE-759F79AED839}" dt="2025-03-10T07:28:22.305" v="387" actId="47"/>
        <pc:sldMkLst>
          <pc:docMk/>
          <pc:sldMk cId="1252576829" sldId="639"/>
        </pc:sldMkLst>
      </pc:sldChg>
      <pc:sldChg chg="del">
        <pc:chgData name="Zhao Jin" userId="cd05a825-544c-438a-9ba1-08e63db50b47" providerId="ADAL" clId="{EF0F8122-2A99-46AF-84FE-759F79AED839}" dt="2025-03-10T07:28:22.305" v="387" actId="47"/>
        <pc:sldMkLst>
          <pc:docMk/>
          <pc:sldMk cId="649273319" sldId="640"/>
        </pc:sldMkLst>
      </pc:sldChg>
      <pc:sldChg chg="modSp mod">
        <pc:chgData name="Zhao Jin" userId="cd05a825-544c-438a-9ba1-08e63db50b47" providerId="ADAL" clId="{EF0F8122-2A99-46AF-84FE-759F79AED839}" dt="2025-03-10T07:42:40.782" v="722" actId="20577"/>
        <pc:sldMkLst>
          <pc:docMk/>
          <pc:sldMk cId="359293320" sldId="652"/>
        </pc:sldMkLst>
        <pc:spChg chg="mod">
          <ac:chgData name="Zhao Jin" userId="cd05a825-544c-438a-9ba1-08e63db50b47" providerId="ADAL" clId="{EF0F8122-2A99-46AF-84FE-759F79AED839}" dt="2025-03-10T07:42:32.618" v="718" actId="20577"/>
          <ac:spMkLst>
            <pc:docMk/>
            <pc:sldMk cId="359293320" sldId="652"/>
            <ac:spMk id="10" creationId="{D152B3CB-3A18-4904-B92B-10421E2CF44A}"/>
          </ac:spMkLst>
        </pc:spChg>
        <pc:spChg chg="mod">
          <ac:chgData name="Zhao Jin" userId="cd05a825-544c-438a-9ba1-08e63db50b47" providerId="ADAL" clId="{EF0F8122-2A99-46AF-84FE-759F79AED839}" dt="2025-03-10T07:42:32.832" v="719" actId="20577"/>
          <ac:spMkLst>
            <pc:docMk/>
            <pc:sldMk cId="359293320" sldId="652"/>
            <ac:spMk id="13" creationId="{AFC19333-5980-4F3B-A9D6-4C44C6ADB80A}"/>
          </ac:spMkLst>
        </pc:spChg>
        <pc:spChg chg="mod">
          <ac:chgData name="Zhao Jin" userId="cd05a825-544c-438a-9ba1-08e63db50b47" providerId="ADAL" clId="{EF0F8122-2A99-46AF-84FE-759F79AED839}" dt="2025-03-10T07:42:33.183" v="720" actId="20577"/>
          <ac:spMkLst>
            <pc:docMk/>
            <pc:sldMk cId="359293320" sldId="652"/>
            <ac:spMk id="17" creationId="{9BEB6C85-479A-4BE9-8BA4-DB3AC5A607CA}"/>
          </ac:spMkLst>
        </pc:spChg>
        <pc:spChg chg="mod">
          <ac:chgData name="Zhao Jin" userId="cd05a825-544c-438a-9ba1-08e63db50b47" providerId="ADAL" clId="{EF0F8122-2A99-46AF-84FE-759F79AED839}" dt="2025-03-10T07:42:40.782" v="722" actId="20577"/>
          <ac:spMkLst>
            <pc:docMk/>
            <pc:sldMk cId="359293320" sldId="652"/>
            <ac:spMk id="19" creationId="{03877E7A-C2FA-4A59-A414-3C95F6BC432E}"/>
          </ac:spMkLst>
        </pc:spChg>
        <pc:spChg chg="mod">
          <ac:chgData name="Zhao Jin" userId="cd05a825-544c-438a-9ba1-08e63db50b47" providerId="ADAL" clId="{EF0F8122-2A99-46AF-84FE-759F79AED839}" dt="2025-03-10T07:42:32.413" v="717" actId="20577"/>
          <ac:spMkLst>
            <pc:docMk/>
            <pc:sldMk cId="359293320" sldId="652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EF0F8122-2A99-46AF-84FE-759F79AED839}" dt="2025-03-10T07:42:47.109" v="723"/>
        <pc:sldMkLst>
          <pc:docMk/>
          <pc:sldMk cId="1094276337" sldId="653"/>
        </pc:sldMkLst>
        <pc:spChg chg="mod">
          <ac:chgData name="Zhao Jin" userId="cd05a825-544c-438a-9ba1-08e63db50b47" providerId="ADAL" clId="{EF0F8122-2A99-46AF-84FE-759F79AED839}" dt="2025-03-10T07:42:47.109" v="723"/>
          <ac:spMkLst>
            <pc:docMk/>
            <pc:sldMk cId="1094276337" sldId="653"/>
            <ac:spMk id="15" creationId="{089ECE0A-4E20-4CEA-8F03-97F6A2A532A0}"/>
          </ac:spMkLst>
        </pc:spChg>
        <pc:spChg chg="mod">
          <ac:chgData name="Zhao Jin" userId="cd05a825-544c-438a-9ba1-08e63db50b47" providerId="ADAL" clId="{EF0F8122-2A99-46AF-84FE-759F79AED839}" dt="2025-03-10T07:42:31.001" v="712" actId="20577"/>
          <ac:spMkLst>
            <pc:docMk/>
            <pc:sldMk cId="1094276337" sldId="653"/>
            <ac:spMk id="84" creationId="{C4E05674-68A2-0D4E-8B47-F7A2C6A6B76F}"/>
          </ac:spMkLst>
        </pc:spChg>
      </pc:sldChg>
      <pc:sldChg chg="addSp delSp modSp mod">
        <pc:chgData name="Zhao Jin" userId="cd05a825-544c-438a-9ba1-08e63db50b47" providerId="ADAL" clId="{EF0F8122-2A99-46AF-84FE-759F79AED839}" dt="2025-03-10T07:29:32.684" v="396" actId="166"/>
        <pc:sldMkLst>
          <pc:docMk/>
          <pc:sldMk cId="2847604429" sldId="660"/>
        </pc:sldMkLst>
        <pc:spChg chg="ord">
          <ac:chgData name="Zhao Jin" userId="cd05a825-544c-438a-9ba1-08e63db50b47" providerId="ADAL" clId="{EF0F8122-2A99-46AF-84FE-759F79AED839}" dt="2025-03-10T07:29:32.684" v="396" actId="166"/>
          <ac:spMkLst>
            <pc:docMk/>
            <pc:sldMk cId="2847604429" sldId="660"/>
            <ac:spMk id="8" creationId="{2693E0BD-A74C-4D5C-BD93-8AB2A3D3B311}"/>
          </ac:spMkLst>
        </pc:spChg>
        <pc:picChg chg="add mod">
          <ac:chgData name="Zhao Jin" userId="cd05a825-544c-438a-9ba1-08e63db50b47" providerId="ADAL" clId="{EF0F8122-2A99-46AF-84FE-759F79AED839}" dt="2025-03-10T07:29:29.549" v="395" actId="1076"/>
          <ac:picMkLst>
            <pc:docMk/>
            <pc:sldMk cId="2847604429" sldId="660"/>
            <ac:picMk id="3" creationId="{D25B9C86-0E9B-C2CD-4112-FCF50C8824CC}"/>
          </ac:picMkLst>
        </pc:picChg>
        <pc:picChg chg="del">
          <ac:chgData name="Zhao Jin" userId="cd05a825-544c-438a-9ba1-08e63db50b47" providerId="ADAL" clId="{EF0F8122-2A99-46AF-84FE-759F79AED839}" dt="2025-03-10T07:29:14.757" v="388" actId="478"/>
          <ac:picMkLst>
            <pc:docMk/>
            <pc:sldMk cId="2847604429" sldId="660"/>
            <ac:picMk id="46" creationId="{141ED12B-29B6-0BAE-4677-6425A02325F4}"/>
          </ac:picMkLst>
        </pc:picChg>
      </pc:sldChg>
      <pc:sldChg chg="addSp delSp modSp add mod delAnim">
        <pc:chgData name="Zhao Jin" userId="cd05a825-544c-438a-9ba1-08e63db50b47" providerId="ADAL" clId="{EF0F8122-2A99-46AF-84FE-759F79AED839}" dt="2025-03-10T07:40:25.296" v="664" actId="207"/>
        <pc:sldMkLst>
          <pc:docMk/>
          <pc:sldMk cId="2302386698" sldId="664"/>
        </pc:sldMkLst>
        <pc:spChg chg="add mod">
          <ac:chgData name="Zhao Jin" userId="cd05a825-544c-438a-9ba1-08e63db50b47" providerId="ADAL" clId="{EF0F8122-2A99-46AF-84FE-759F79AED839}" dt="2025-03-10T07:35:30.693" v="434"/>
          <ac:spMkLst>
            <pc:docMk/>
            <pc:sldMk cId="2302386698" sldId="664"/>
            <ac:spMk id="6" creationId="{1CEC939B-285E-0E06-DC7C-8E3203F48CF2}"/>
          </ac:spMkLst>
        </pc:spChg>
        <pc:spChg chg="del mod">
          <ac:chgData name="Zhao Jin" userId="cd05a825-544c-438a-9ba1-08e63db50b47" providerId="ADAL" clId="{EF0F8122-2A99-46AF-84FE-759F79AED839}" dt="2025-03-10T07:33:05.302" v="400"/>
          <ac:spMkLst>
            <pc:docMk/>
            <pc:sldMk cId="2302386698" sldId="664"/>
            <ac:spMk id="8" creationId="{BBF706AF-8361-AA07-945B-70446D959969}"/>
          </ac:spMkLst>
        </pc:spChg>
        <pc:spChg chg="del">
          <ac:chgData name="Zhao Jin" userId="cd05a825-544c-438a-9ba1-08e63db50b47" providerId="ADAL" clId="{EF0F8122-2A99-46AF-84FE-759F79AED839}" dt="2025-03-10T07:32:24.833" v="399" actId="478"/>
          <ac:spMkLst>
            <pc:docMk/>
            <pc:sldMk cId="2302386698" sldId="664"/>
            <ac:spMk id="9" creationId="{7EB6F9A2-A61A-5B33-30BB-4C5720B265C2}"/>
          </ac:spMkLst>
        </pc:spChg>
        <pc:spChg chg="del">
          <ac:chgData name="Zhao Jin" userId="cd05a825-544c-438a-9ba1-08e63db50b47" providerId="ADAL" clId="{EF0F8122-2A99-46AF-84FE-759F79AED839}" dt="2025-03-10T07:32:24.833" v="399" actId="478"/>
          <ac:spMkLst>
            <pc:docMk/>
            <pc:sldMk cId="2302386698" sldId="664"/>
            <ac:spMk id="10" creationId="{6F0E9E44-EF3B-F1E3-17EF-274F63D86D72}"/>
          </ac:spMkLst>
        </pc:spChg>
        <pc:spChg chg="del">
          <ac:chgData name="Zhao Jin" userId="cd05a825-544c-438a-9ba1-08e63db50b47" providerId="ADAL" clId="{EF0F8122-2A99-46AF-84FE-759F79AED839}" dt="2025-03-10T07:32:24.833" v="399" actId="478"/>
          <ac:spMkLst>
            <pc:docMk/>
            <pc:sldMk cId="2302386698" sldId="664"/>
            <ac:spMk id="11" creationId="{2DE6D8F3-E8DD-3BB4-E2AA-4182436121A3}"/>
          </ac:spMkLst>
        </pc:spChg>
        <pc:spChg chg="del">
          <ac:chgData name="Zhao Jin" userId="cd05a825-544c-438a-9ba1-08e63db50b47" providerId="ADAL" clId="{EF0F8122-2A99-46AF-84FE-759F79AED839}" dt="2025-03-10T07:32:24.833" v="399" actId="478"/>
          <ac:spMkLst>
            <pc:docMk/>
            <pc:sldMk cId="2302386698" sldId="664"/>
            <ac:spMk id="13" creationId="{FC2813DC-5D9D-B563-A88F-732B58E9499A}"/>
          </ac:spMkLst>
        </pc:spChg>
        <pc:spChg chg="add del mod">
          <ac:chgData name="Zhao Jin" userId="cd05a825-544c-438a-9ba1-08e63db50b47" providerId="ADAL" clId="{EF0F8122-2A99-46AF-84FE-759F79AED839}" dt="2025-03-10T07:33:50.971" v="407" actId="478"/>
          <ac:spMkLst>
            <pc:docMk/>
            <pc:sldMk cId="2302386698" sldId="664"/>
            <ac:spMk id="15" creationId="{D0DBD123-BF3D-6BE7-5F07-70A9AECC1FF9}"/>
          </ac:spMkLst>
        </pc:spChg>
        <pc:spChg chg="add del mod">
          <ac:chgData name="Zhao Jin" userId="cd05a825-544c-438a-9ba1-08e63db50b47" providerId="ADAL" clId="{EF0F8122-2A99-46AF-84FE-759F79AED839}" dt="2025-03-10T07:34:50.664" v="431"/>
          <ac:spMkLst>
            <pc:docMk/>
            <pc:sldMk cId="2302386698" sldId="664"/>
            <ac:spMk id="17" creationId="{5325E31D-025D-52D5-887F-018EB702AA7E}"/>
          </ac:spMkLst>
        </pc:spChg>
        <pc:spChg chg="add del mod">
          <ac:chgData name="Zhao Jin" userId="cd05a825-544c-438a-9ba1-08e63db50b47" providerId="ADAL" clId="{EF0F8122-2A99-46AF-84FE-759F79AED839}" dt="2025-03-10T07:35:48.981" v="436"/>
          <ac:spMkLst>
            <pc:docMk/>
            <pc:sldMk cId="2302386698" sldId="664"/>
            <ac:spMk id="21" creationId="{DED72184-8301-4B1A-6ECE-85574E42C9AB}"/>
          </ac:spMkLst>
        </pc:spChg>
        <pc:spChg chg="add mod">
          <ac:chgData name="Zhao Jin" userId="cd05a825-544c-438a-9ba1-08e63db50b47" providerId="ADAL" clId="{EF0F8122-2A99-46AF-84FE-759F79AED839}" dt="2025-03-10T07:40:25.296" v="664" actId="207"/>
          <ac:spMkLst>
            <pc:docMk/>
            <pc:sldMk cId="2302386698" sldId="664"/>
            <ac:spMk id="24" creationId="{B4BDD4AD-A136-42CF-A595-B7C410B32541}"/>
          </ac:spMkLst>
        </pc:spChg>
        <pc:spChg chg="mod">
          <ac:chgData name="Zhao Jin" userId="cd05a825-544c-438a-9ba1-08e63db50b47" providerId="ADAL" clId="{EF0F8122-2A99-46AF-84FE-759F79AED839}" dt="2025-03-10T07:33:59.889" v="427" actId="20577"/>
          <ac:spMkLst>
            <pc:docMk/>
            <pc:sldMk cId="2302386698" sldId="664"/>
            <ac:spMk id="14338" creationId="{0107BAA8-58C3-5E09-E992-EBE9C1C69A96}"/>
          </ac:spMkLst>
        </pc:spChg>
        <pc:picChg chg="add del mod">
          <ac:chgData name="Zhao Jin" userId="cd05a825-544c-438a-9ba1-08e63db50b47" providerId="ADAL" clId="{EF0F8122-2A99-46AF-84FE-759F79AED839}" dt="2025-03-10T07:34:49.202" v="430" actId="478"/>
          <ac:picMkLst>
            <pc:docMk/>
            <pc:sldMk cId="2302386698" sldId="664"/>
            <ac:picMk id="4" creationId="{C9407D3A-473F-EA3B-4BF8-B15A2AC6F865}"/>
          </ac:picMkLst>
        </pc:picChg>
        <pc:picChg chg="del">
          <ac:chgData name="Zhao Jin" userId="cd05a825-544c-438a-9ba1-08e63db50b47" providerId="ADAL" clId="{EF0F8122-2A99-46AF-84FE-759F79AED839}" dt="2025-03-10T07:32:24.833" v="399" actId="478"/>
          <ac:picMkLst>
            <pc:docMk/>
            <pc:sldMk cId="2302386698" sldId="664"/>
            <ac:picMk id="14" creationId="{43DB9D32-BA19-618E-F440-869BB405DE7A}"/>
          </ac:picMkLst>
        </pc:picChg>
        <pc:picChg chg="add del mod">
          <ac:chgData name="Zhao Jin" userId="cd05a825-544c-438a-9ba1-08e63db50b47" providerId="ADAL" clId="{EF0F8122-2A99-46AF-84FE-759F79AED839}" dt="2025-03-10T07:35:47.111" v="435" actId="478"/>
          <ac:picMkLst>
            <pc:docMk/>
            <pc:sldMk cId="2302386698" sldId="664"/>
            <ac:picMk id="19" creationId="{9D3277F0-0E56-8961-0728-95CC5D4A926A}"/>
          </ac:picMkLst>
        </pc:picChg>
        <pc:picChg chg="add mod">
          <ac:chgData name="Zhao Jin" userId="cd05a825-544c-438a-9ba1-08e63db50b47" providerId="ADAL" clId="{EF0F8122-2A99-46AF-84FE-759F79AED839}" dt="2025-03-10T07:37:17.582" v="490" actId="1076"/>
          <ac:picMkLst>
            <pc:docMk/>
            <pc:sldMk cId="2302386698" sldId="664"/>
            <ac:picMk id="23" creationId="{53D0DB47-DC49-EB85-D76E-7126DCCBEBDE}"/>
          </ac:picMkLst>
        </pc:pic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4BFAB2EB-8D83-42E8-89A1-11BD800CF5F5}"/>
    <pc:docChg chg="addSld delSld modSld modMainMaster">
      <pc:chgData name="Zhao Jin" userId="cd05a825-544c-438a-9ba1-08e63db50b47" providerId="ADAL" clId="{4BFAB2EB-8D83-42E8-89A1-11BD800CF5F5}" dt="2025-01-07T07:41:26.189" v="6"/>
      <pc:docMkLst>
        <pc:docMk/>
      </pc:docMkLst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0" sldId="256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2438607696" sldId="468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2438607696" sldId="468"/>
            <ac:spMk id="2" creationId="{45752414-098B-87AE-DD16-98633FAA8993}"/>
          </ac:spMkLst>
        </pc:spChg>
      </pc:sldChg>
      <pc:sldChg chg="modSp add del">
        <pc:chgData name="Zhao Jin" userId="cd05a825-544c-438a-9ba1-08e63db50b47" providerId="ADAL" clId="{4BFAB2EB-8D83-42E8-89A1-11BD800CF5F5}" dt="2025-01-07T07:41:26.189" v="6"/>
        <pc:sldMkLst>
          <pc:docMk/>
          <pc:sldMk cId="1067695719" sldId="526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1067695719" sldId="526"/>
            <ac:spMk id="2" creationId="{80722E12-952D-377A-7070-890C2965A67E}"/>
          </ac:spMkLst>
        </pc:spChg>
      </pc:sldChg>
      <pc:sldChg chg="modSp add del">
        <pc:chgData name="Zhao Jin" userId="cd05a825-544c-438a-9ba1-08e63db50b47" providerId="ADAL" clId="{4BFAB2EB-8D83-42E8-89A1-11BD800CF5F5}" dt="2025-01-07T07:41:26.189" v="6"/>
        <pc:sldMkLst>
          <pc:docMk/>
          <pc:sldMk cId="2573090601" sldId="546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2573090601" sldId="546"/>
            <ac:spMk id="2" creationId="{6857682E-AAB4-E5C3-B559-ABF67A4033AE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473476986" sldId="547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2236963605" sldId="550"/>
        </pc:sldMkLst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1427618944" sldId="553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1427618944" sldId="553"/>
            <ac:spMk id="4" creationId="{9E056E0A-92D6-0FAA-FCBB-5930EEF5AF85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211149325" sldId="589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211149325" sldId="589"/>
            <ac:spMk id="2" creationId="{DC931019-8FC1-1771-C75B-124697CBAB7C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567798019" sldId="591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567798019" sldId="591"/>
            <ac:spMk id="2" creationId="{5DB04DA2-209E-448A-9D3D-69B24EFFB06E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2889169307" sldId="601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2889169307" sldId="601"/>
            <ac:spMk id="2" creationId="{47AFC227-A0FC-B9CA-BC7E-9D1665284EEB}"/>
          </ac:spMkLst>
        </pc:spChg>
      </pc:sldChg>
      <pc:sldChg chg="modSp add del">
        <pc:chgData name="Zhao Jin" userId="cd05a825-544c-438a-9ba1-08e63db50b47" providerId="ADAL" clId="{4BFAB2EB-8D83-42E8-89A1-11BD800CF5F5}" dt="2025-01-07T07:41:26.189" v="6"/>
        <pc:sldMkLst>
          <pc:docMk/>
          <pc:sldMk cId="1542002799" sldId="602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1542002799" sldId="602"/>
            <ac:spMk id="2" creationId="{0188D8F8-9342-A343-88E6-48CC6E776424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3500386061" sldId="603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500386061" sldId="603"/>
            <ac:spMk id="2" creationId="{45EC3A2F-B341-F2E6-ACBA-CF37701A687C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2489370454" sldId="604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2489370454" sldId="604"/>
            <ac:spMk id="2" creationId="{AC36313C-50D9-AD9F-78AF-31E108767456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3128770740" sldId="605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128770740" sldId="605"/>
            <ac:spMk id="2" creationId="{ED9E188D-5F90-EA4C-C407-4D1673D97F53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3444732307" sldId="606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444732307" sldId="606"/>
            <ac:spMk id="2" creationId="{082C5566-521B-CEDE-F75B-D1B29AAA47A2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3198546536" sldId="607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198546536" sldId="607"/>
            <ac:spMk id="2" creationId="{030B2292-AA3C-F748-1D75-597858C47AC9}"/>
          </ac:spMkLst>
        </pc:spChg>
      </pc:sldChg>
      <pc:sldChg chg="modSp">
        <pc:chgData name="Zhao Jin" userId="cd05a825-544c-438a-9ba1-08e63db50b47" providerId="ADAL" clId="{4BFAB2EB-8D83-42E8-89A1-11BD800CF5F5}" dt="2025-01-07T07:41:26.189" v="6"/>
        <pc:sldMkLst>
          <pc:docMk/>
          <pc:sldMk cId="190401359" sldId="608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190401359" sldId="608"/>
            <ac:spMk id="2" creationId="{082C5566-521B-CEDE-F75B-D1B29AAA47A2}"/>
          </ac:spMkLst>
        </pc:spChg>
      </pc:sldChg>
      <pc:sldChg chg="add del">
        <pc:chgData name="Zhao Jin" userId="cd05a825-544c-438a-9ba1-08e63db50b47" providerId="ADAL" clId="{4BFAB2EB-8D83-42E8-89A1-11BD800CF5F5}" dt="2024-12-27T08:45:50.761" v="3" actId="47"/>
        <pc:sldMkLst>
          <pc:docMk/>
          <pc:sldMk cId="0" sldId="609"/>
        </pc:sldMkLst>
      </pc:sldChg>
      <pc:sldChg chg="add del">
        <pc:chgData name="Zhao Jin" userId="cd05a825-544c-438a-9ba1-08e63db50b47" providerId="ADAL" clId="{4BFAB2EB-8D83-42E8-89A1-11BD800CF5F5}" dt="2024-12-27T08:45:50.761" v="3" actId="47"/>
        <pc:sldMkLst>
          <pc:docMk/>
          <pc:sldMk cId="368990321" sldId="610"/>
        </pc:sldMkLst>
      </pc:sldChg>
      <pc:sldChg chg="add del">
        <pc:chgData name="Zhao Jin" userId="cd05a825-544c-438a-9ba1-08e63db50b47" providerId="ADAL" clId="{4BFAB2EB-8D83-42E8-89A1-11BD800CF5F5}" dt="2024-12-27T08:45:50.761" v="3" actId="47"/>
        <pc:sldMkLst>
          <pc:docMk/>
          <pc:sldMk cId="1787874657" sldId="611"/>
        </pc:sldMkLst>
      </pc:sldChg>
      <pc:sldChg chg="add del">
        <pc:chgData name="Zhao Jin" userId="cd05a825-544c-438a-9ba1-08e63db50b47" providerId="ADAL" clId="{4BFAB2EB-8D83-42E8-89A1-11BD800CF5F5}" dt="2024-12-27T08:45:50.761" v="3" actId="47"/>
        <pc:sldMkLst>
          <pc:docMk/>
          <pc:sldMk cId="1094276337" sldId="612"/>
        </pc:sldMkLst>
      </pc:sldChg>
      <pc:sldChg chg="add del">
        <pc:chgData name="Zhao Jin" userId="cd05a825-544c-438a-9ba1-08e63db50b47" providerId="ADAL" clId="{4BFAB2EB-8D83-42E8-89A1-11BD800CF5F5}" dt="2024-12-27T08:45:50.761" v="3" actId="47"/>
        <pc:sldMkLst>
          <pc:docMk/>
          <pc:sldMk cId="830535321" sldId="613"/>
        </pc:sldMkLst>
      </pc:sldChg>
      <pc:sldChg chg="add">
        <pc:chgData name="Zhao Jin" userId="cd05a825-544c-438a-9ba1-08e63db50b47" providerId="ADAL" clId="{4BFAB2EB-8D83-42E8-89A1-11BD800CF5F5}" dt="2024-12-27T08:44:07.977" v="1"/>
        <pc:sldMkLst>
          <pc:docMk/>
          <pc:sldMk cId="0" sldId="614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2483082200" sldId="615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1258830549" sldId="635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4129378151" sldId="636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3388943502" sldId="637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1252576829" sldId="639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649273319" sldId="640"/>
        </pc:sldMkLst>
      </pc:sldChg>
      <pc:sldChg chg="add">
        <pc:chgData name="Zhao Jin" userId="cd05a825-544c-438a-9ba1-08e63db50b47" providerId="ADAL" clId="{4BFAB2EB-8D83-42E8-89A1-11BD800CF5F5}" dt="2024-12-27T08:44:27.980" v="2"/>
        <pc:sldMkLst>
          <pc:docMk/>
          <pc:sldMk cId="0" sldId="641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2096711721" sldId="642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2096711721" sldId="642"/>
            <ac:spMk id="2" creationId="{B48EAC7A-9386-AC4C-8CA7-0BAEC8F760C8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1614333187" sldId="643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1614333187" sldId="643"/>
            <ac:spMk id="2" creationId="{153C668E-88F3-8561-5F06-B228A0DCEFF5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841095690" sldId="644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841095690" sldId="644"/>
            <ac:spMk id="2" creationId="{81C14435-A7EA-FD6C-EE4A-8BF64CFBEC70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3269496185" sldId="645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269496185" sldId="645"/>
            <ac:spMk id="2" creationId="{A7789296-2197-0397-C280-B8B8471FB059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383092526" sldId="646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83092526" sldId="646"/>
            <ac:spMk id="2" creationId="{E43B9791-971D-E11E-3966-7D221ABD910F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4206022336" sldId="647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4206022336" sldId="647"/>
            <ac:spMk id="2" creationId="{EE45CF22-BE72-040C-C6F4-BDF37B52C51E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2649651371" sldId="648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2649651371" sldId="648"/>
            <ac:spMk id="2" creationId="{EE45CF22-BE72-040C-C6F4-BDF37B52C51E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262557688" sldId="649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262557688" sldId="649"/>
            <ac:spMk id="2" creationId="{DA489119-0C2C-886E-5733-2F4F6F290BDC}"/>
          </ac:spMkLst>
        </pc:spChg>
      </pc:sldChg>
      <pc:sldChg chg="add">
        <pc:chgData name="Zhao Jin" userId="cd05a825-544c-438a-9ba1-08e63db50b47" providerId="ADAL" clId="{4BFAB2EB-8D83-42E8-89A1-11BD800CF5F5}" dt="2024-12-27T08:45:53.230" v="4"/>
        <pc:sldMkLst>
          <pc:docMk/>
          <pc:sldMk cId="0" sldId="650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3132571862" sldId="651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132571862" sldId="651"/>
            <ac:spMk id="2" creationId="{A7486F6E-62A5-0591-BCF0-1A82ED841246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359293320" sldId="652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59293320" sldId="652"/>
            <ac:spMk id="2" creationId="{FBB6D88E-D21E-F735-040B-E7012021DD75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1094276337" sldId="653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1094276337" sldId="653"/>
            <ac:spMk id="2" creationId="{C8DEEF86-9D13-73DB-3170-D55F404F45C0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830535321" sldId="654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830535321" sldId="654"/>
            <ac:spMk id="2" creationId="{7030F1BD-56C9-9518-077C-30B865740AB4}"/>
          </ac:spMkLst>
        </pc:spChg>
      </pc:sldChg>
      <pc:sldChg chg="add">
        <pc:chgData name="Zhao Jin" userId="cd05a825-544c-438a-9ba1-08e63db50b47" providerId="ADAL" clId="{4BFAB2EB-8D83-42E8-89A1-11BD800CF5F5}" dt="2024-12-27T08:46:34.857" v="5"/>
        <pc:sldMkLst>
          <pc:docMk/>
          <pc:sldMk cId="0" sldId="655"/>
        </pc:sldMkLst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4294703002" sldId="656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4294703002" sldId="656"/>
            <ac:spMk id="2" creationId="{8B562099-D21B-5241-AD16-7A6B7A97FA08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3719883506" sldId="657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719883506" sldId="657"/>
            <ac:spMk id="2" creationId="{1FFE512C-D11B-5129-593B-14ACEE989FB2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497558956" sldId="658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497558956" sldId="658"/>
            <ac:spMk id="2" creationId="{ED8D9AE1-2A65-BA01-28CF-BD67E54BA8A8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3772712696" sldId="659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3772712696" sldId="659"/>
            <ac:spMk id="2" creationId="{4CBBDBB8-381D-A223-6842-507D8A538E6E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2847604429" sldId="660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2847604429" sldId="660"/>
            <ac:spMk id="2" creationId="{F5D41E03-693E-A9BC-B3DA-CCCBB04A322B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783540612" sldId="661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783540612" sldId="661"/>
            <ac:spMk id="3" creationId="{EC6E70B5-E899-9C33-E0BF-8C53A6E7F15D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1856385546" sldId="662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1856385546" sldId="662"/>
            <ac:spMk id="3" creationId="{28D82A10-5B53-8A23-16C5-4FA7EADE1DD7}"/>
          </ac:spMkLst>
        </pc:spChg>
      </pc:sldChg>
      <pc:sldChg chg="modSp add">
        <pc:chgData name="Zhao Jin" userId="cd05a825-544c-438a-9ba1-08e63db50b47" providerId="ADAL" clId="{4BFAB2EB-8D83-42E8-89A1-11BD800CF5F5}" dt="2025-01-07T07:41:26.189" v="6"/>
        <pc:sldMkLst>
          <pc:docMk/>
          <pc:sldMk cId="907656601" sldId="663"/>
        </pc:sld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k cId="907656601" sldId="663"/>
            <ac:spMk id="3" creationId="{C44E59DF-E85B-F301-6D07-FD34DE6690B8}"/>
          </ac:spMkLst>
        </pc:spChg>
      </pc:sldChg>
      <pc:sldMasterChg chg="modSp modSldLayout">
        <pc:chgData name="Zhao Jin" userId="cd05a825-544c-438a-9ba1-08e63db50b47" providerId="ADAL" clId="{4BFAB2EB-8D83-42E8-89A1-11BD800CF5F5}" dt="2025-01-07T07:41:26.189" v="6"/>
        <pc:sldMasterMkLst>
          <pc:docMk/>
          <pc:sldMasterMk cId="0" sldId="2147485087"/>
        </pc:sldMasterMkLst>
        <pc:spChg chg="mod">
          <ac:chgData name="Zhao Jin" userId="cd05a825-544c-438a-9ba1-08e63db50b47" providerId="ADAL" clId="{4BFAB2EB-8D83-42E8-89A1-11BD800CF5F5}" dt="2025-01-07T07:41:26.189" v="6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4BFAB2EB-8D83-42E8-89A1-11BD800CF5F5}" dt="2025-01-07T07:41:26.189" v="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4BFAB2EB-8D83-42E8-89A1-11BD800CF5F5}" dt="2025-01-07T07:41:26.189" v="6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D1FECC8C-C819-4708-B1AC-1A3AF3563654}"/>
    <pc:docChg chg="undo redo custSel addSld delSld modSld sldOrd">
      <pc:chgData name="Zhao Jin" userId="cd05a825-544c-438a-9ba1-08e63db50b47" providerId="ADAL" clId="{D1FECC8C-C819-4708-B1AC-1A3AF3563654}" dt="2024-03-12T01:40:24.742" v="3086" actId="1076"/>
      <pc:docMkLst>
        <pc:docMk/>
      </pc:docMkLst>
      <pc:sldChg chg="modSp mod">
        <pc:chgData name="Zhao Jin" userId="cd05a825-544c-438a-9ba1-08e63db50b47" providerId="ADAL" clId="{D1FECC8C-C819-4708-B1AC-1A3AF3563654}" dt="2024-03-08T09:02:02.259" v="1539" actId="20577"/>
        <pc:sldMkLst>
          <pc:docMk/>
          <pc:sldMk cId="2438607696" sldId="468"/>
        </pc:sldMkLst>
      </pc:sldChg>
      <pc:sldChg chg="addSp delSp modSp mod delAnim modAnim">
        <pc:chgData name="Zhao Jin" userId="cd05a825-544c-438a-9ba1-08e63db50b47" providerId="ADAL" clId="{D1FECC8C-C819-4708-B1AC-1A3AF3563654}" dt="2024-03-12T01:40:24.742" v="3086" actId="1076"/>
        <pc:sldMkLst>
          <pc:docMk/>
          <pc:sldMk cId="1427618944" sldId="553"/>
        </pc:sldMkLst>
      </pc:sldChg>
      <pc:sldChg chg="addSp delSp modSp mod">
        <pc:chgData name="Zhao Jin" userId="cd05a825-544c-438a-9ba1-08e63db50b47" providerId="ADAL" clId="{D1FECC8C-C819-4708-B1AC-1A3AF3563654}" dt="2024-03-08T08:15:42.936" v="735" actId="1076"/>
        <pc:sldMkLst>
          <pc:docMk/>
          <pc:sldMk cId="211149325" sldId="589"/>
        </pc:sldMkLst>
      </pc:sldChg>
      <pc:sldChg chg="modSp mod">
        <pc:chgData name="Zhao Jin" userId="cd05a825-544c-438a-9ba1-08e63db50b47" providerId="ADAL" clId="{D1FECC8C-C819-4708-B1AC-1A3AF3563654}" dt="2024-03-08T08:57:11.340" v="1376" actId="20577"/>
        <pc:sldMkLst>
          <pc:docMk/>
          <pc:sldMk cId="567798019" sldId="591"/>
        </pc:sldMkLst>
      </pc:sldChg>
      <pc:sldChg chg="addSp delSp modSp mod modAnim">
        <pc:chgData name="Zhao Jin" userId="cd05a825-544c-438a-9ba1-08e63db50b47" providerId="ADAL" clId="{D1FECC8C-C819-4708-B1AC-1A3AF3563654}" dt="2024-03-12T01:35:11.379" v="2876"/>
        <pc:sldMkLst>
          <pc:docMk/>
          <pc:sldMk cId="2889169307" sldId="601"/>
        </pc:sldMkLst>
      </pc:sldChg>
      <pc:sldChg chg="modSp mod ord">
        <pc:chgData name="Zhao Jin" userId="cd05a825-544c-438a-9ba1-08e63db50b47" providerId="ADAL" clId="{D1FECC8C-C819-4708-B1AC-1A3AF3563654}" dt="2024-03-08T08:56:11.897" v="1287" actId="14100"/>
        <pc:sldMkLst>
          <pc:docMk/>
          <pc:sldMk cId="3128770740" sldId="605"/>
        </pc:sldMkLst>
      </pc:sldChg>
      <pc:sldChg chg="addSp delSp modSp add mod modAnim">
        <pc:chgData name="Zhao Jin" userId="cd05a825-544c-438a-9ba1-08e63db50b47" providerId="ADAL" clId="{D1FECC8C-C819-4708-B1AC-1A3AF3563654}" dt="2024-03-12T01:37:58.416" v="3034" actId="20577"/>
        <pc:sldMkLst>
          <pc:docMk/>
          <pc:sldMk cId="3444732307" sldId="606"/>
        </pc:sldMkLst>
      </pc:sldChg>
      <pc:sldChg chg="addSp delSp modSp add del mod addAnim delAnim modAnim">
        <pc:chgData name="Zhao Jin" userId="cd05a825-544c-438a-9ba1-08e63db50b47" providerId="ADAL" clId="{D1FECC8C-C819-4708-B1AC-1A3AF3563654}" dt="2024-03-08T09:16:40.611" v="2102" actId="47"/>
        <pc:sldMkLst>
          <pc:docMk/>
          <pc:sldMk cId="2033649320" sldId="607"/>
        </pc:sldMkLst>
      </pc:sldChg>
      <pc:sldChg chg="modSp add del mod">
        <pc:chgData name="Zhao Jin" userId="cd05a825-544c-438a-9ba1-08e63db50b47" providerId="ADAL" clId="{D1FECC8C-C819-4708-B1AC-1A3AF3563654}" dt="2024-03-08T08:23:38.164" v="1211" actId="47"/>
        <pc:sldMkLst>
          <pc:docMk/>
          <pc:sldMk cId="3166613522" sldId="607"/>
        </pc:sldMkLst>
      </pc:sldChg>
      <pc:sldChg chg="modSp add mod modAnim">
        <pc:chgData name="Zhao Jin" userId="cd05a825-544c-438a-9ba1-08e63db50b47" providerId="ADAL" clId="{D1FECC8C-C819-4708-B1AC-1A3AF3563654}" dt="2024-03-08T09:32:40.039" v="2613" actId="20577"/>
        <pc:sldMkLst>
          <pc:docMk/>
          <pc:sldMk cId="3198546536" sldId="607"/>
        </pc:sldMkLst>
      </pc:sldChg>
      <pc:sldChg chg="modSp add modAnim">
        <pc:chgData name="Zhao Jin" userId="cd05a825-544c-438a-9ba1-08e63db50b47" providerId="ADAL" clId="{D1FECC8C-C819-4708-B1AC-1A3AF3563654}" dt="2024-03-12T01:36:34.978" v="2879" actId="20577"/>
        <pc:sldMkLst>
          <pc:docMk/>
          <pc:sldMk cId="190401359" sldId="608"/>
        </pc:sldMkLst>
      </pc:sldChg>
      <pc:sldChg chg="add del">
        <pc:chgData name="Zhao Jin" userId="cd05a825-544c-438a-9ba1-08e63db50b47" providerId="ADAL" clId="{D1FECC8C-C819-4708-B1AC-1A3AF3563654}" dt="2024-03-08T09:12:00.328" v="2044" actId="47"/>
        <pc:sldMkLst>
          <pc:docMk/>
          <pc:sldMk cId="2775932290" sldId="608"/>
        </pc:sldMkLst>
      </pc:sldChg>
      <pc:sldChg chg="add del">
        <pc:chgData name="Zhao Jin" userId="cd05a825-544c-438a-9ba1-08e63db50b47" providerId="ADAL" clId="{D1FECC8C-C819-4708-B1AC-1A3AF3563654}" dt="2024-03-08T09:11:57.781" v="2043" actId="47"/>
        <pc:sldMkLst>
          <pc:docMk/>
          <pc:sldMk cId="1669487818" sldId="609"/>
        </pc:sldMkLst>
      </pc:sldChg>
    </pc:docChg>
  </pc:docChgLst>
  <pc:docChgLst>
    <pc:chgData name="Zhao Jin" userId="cd05a825-544c-438a-9ba1-08e63db50b47" providerId="ADAL" clId="{71E1CF24-6E7D-4AB8-9D75-CE77D50A74A2}"/>
    <pc:docChg chg="modSld">
      <pc:chgData name="Zhao Jin" userId="cd05a825-544c-438a-9ba1-08e63db50b47" providerId="ADAL" clId="{71E1CF24-6E7D-4AB8-9D75-CE77D50A74A2}" dt="2024-01-31T05:30:34.638" v="0"/>
      <pc:docMkLst>
        <pc:docMk/>
      </pc:docMkLst>
      <pc:sldChg chg="addSp modSp">
        <pc:chgData name="Zhao Jin" userId="cd05a825-544c-438a-9ba1-08e63db50b47" providerId="ADAL" clId="{71E1CF24-6E7D-4AB8-9D75-CE77D50A74A2}" dt="2024-01-31T05:30:34.638" v="0"/>
        <pc:sldMkLst>
          <pc:docMk/>
          <pc:sldMk cId="0" sldId="256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1623B908-1D41-43E4-A3C2-7AA36E99404B}"/>
    <pc:docChg chg="undo redo custSel addSld delSld modSld sldOrd modMainMaster">
      <pc:chgData name="Zhao Jin" userId="cd05a825-544c-438a-9ba1-08e63db50b47" providerId="ADAL" clId="{1623B908-1D41-43E4-A3C2-7AA36E99404B}" dt="2021-02-15T05:30:22.479" v="5046" actId="20577"/>
      <pc:docMkLst>
        <pc:docMk/>
      </pc:docMkLst>
      <pc:sldChg chg="modSp mod">
        <pc:chgData name="Zhao Jin" userId="cd05a825-544c-438a-9ba1-08e63db50b47" providerId="ADAL" clId="{1623B908-1D41-43E4-A3C2-7AA36E99404B}" dt="2021-02-11T09:38:20.846" v="4893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1623B908-1D41-43E4-A3C2-7AA36E99404B}" dt="2021-02-11T09:39:34.568" v="4938" actId="6549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705639840" sldId="543"/>
        </pc:sldMkLst>
      </pc:sldChg>
      <pc:sldChg chg="addSp delSp modSp mod modAnim">
        <pc:chgData name="Zhao Jin" userId="cd05a825-544c-438a-9ba1-08e63db50b47" providerId="ADAL" clId="{1623B908-1D41-43E4-A3C2-7AA36E99404B}" dt="2021-02-15T05:27:16.409" v="5031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1623B908-1D41-43E4-A3C2-7AA36E99404B}" dt="2021-02-11T07:34:51.917" v="64" actId="47"/>
        <pc:sldMkLst>
          <pc:docMk/>
          <pc:sldMk cId="92291925" sldId="563"/>
        </pc:sldMkLst>
      </pc:sldChg>
      <pc:sldChg chg="modSp del">
        <pc:chgData name="Zhao Jin" userId="cd05a825-544c-438a-9ba1-08e63db50b47" providerId="ADAL" clId="{1623B908-1D41-43E4-A3C2-7AA36E99404B}" dt="2021-02-11T07:42:38.143" v="486" actId="4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732540191" sldId="568"/>
        </pc:sldMkLst>
      </pc:sldChg>
      <pc:sldChg chg="modSp del mod">
        <pc:chgData name="Zhao Jin" userId="cd05a825-544c-438a-9ba1-08e63db50b47" providerId="ADAL" clId="{1623B908-1D41-43E4-A3C2-7AA36E99404B}" dt="2021-02-11T08:39:30.132" v="4258" actId="47"/>
        <pc:sldMkLst>
          <pc:docMk/>
          <pc:sldMk cId="3229890649" sldId="569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922430229" sldId="580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886636263" sldId="581"/>
        </pc:sldMkLst>
      </pc:sldChg>
      <pc:sldChg chg="addSp delSp modSp mod modAnim">
        <pc:chgData name="Zhao Jin" userId="cd05a825-544c-438a-9ba1-08e63db50b47" providerId="ADAL" clId="{1623B908-1D41-43E4-A3C2-7AA36E99404B}" dt="2021-02-11T07:51:19.333" v="995" actId="20577"/>
        <pc:sldMkLst>
          <pc:docMk/>
          <pc:sldMk cId="211149325" sldId="589"/>
        </pc:sldMkLst>
      </pc:sldChg>
      <pc:sldChg chg="modSp del">
        <pc:chgData name="Zhao Jin" userId="cd05a825-544c-438a-9ba1-08e63db50b47" providerId="ADAL" clId="{1623B908-1D41-43E4-A3C2-7AA36E99404B}" dt="2021-02-11T08:18:02.894" v="2967" actId="47"/>
        <pc:sldMkLst>
          <pc:docMk/>
          <pc:sldMk cId="4156536479" sldId="590"/>
        </pc:sldMkLst>
      </pc:sldChg>
      <pc:sldChg chg="addSp delSp modSp mod">
        <pc:chgData name="Zhao Jin" userId="cd05a825-544c-438a-9ba1-08e63db50b47" providerId="ADAL" clId="{1623B908-1D41-43E4-A3C2-7AA36E99404B}" dt="2021-02-11T08:47:42.847" v="4500"/>
        <pc:sldMkLst>
          <pc:docMk/>
          <pc:sldMk cId="567798019" sldId="591"/>
        </pc:sldMkLst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37810324" sldId="592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3082706" sldId="593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217225800" sldId="594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419983458" sldId="595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643682471" sldId="596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1946261" sldId="597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002657513" sldId="598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930953569" sldId="599"/>
        </pc:sldMkLst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880934081" sldId="600"/>
        </pc:sldMkLst>
      </pc:sldChg>
      <pc:sldChg chg="addSp delSp modSp add mod">
        <pc:chgData name="Zhao Jin" userId="cd05a825-544c-438a-9ba1-08e63db50b47" providerId="ADAL" clId="{1623B908-1D41-43E4-A3C2-7AA36E99404B}" dt="2021-02-15T05:27:51.272" v="5037" actId="20577"/>
        <pc:sldMkLst>
          <pc:docMk/>
          <pc:sldMk cId="2889169307" sldId="601"/>
        </pc:sldMkLst>
      </pc:sldChg>
      <pc:sldChg chg="modSp add del mod">
        <pc:chgData name="Zhao Jin" userId="cd05a825-544c-438a-9ba1-08e63db50b47" providerId="ADAL" clId="{1623B908-1D41-43E4-A3C2-7AA36E99404B}" dt="2021-02-11T09:38:57.568" v="4899" actId="47"/>
        <pc:sldMkLst>
          <pc:docMk/>
          <pc:sldMk cId="2091815817" sldId="602"/>
        </pc:sldMkLst>
      </pc:sldChg>
      <pc:sldChg chg="addSp delSp modSp add mod delAnim modAnim">
        <pc:chgData name="Zhao Jin" userId="cd05a825-544c-438a-9ba1-08e63db50b47" providerId="ADAL" clId="{1623B908-1D41-43E4-A3C2-7AA36E99404B}" dt="2021-02-15T05:28:42.686" v="5040" actId="207"/>
        <pc:sldMkLst>
          <pc:docMk/>
          <pc:sldMk cId="3500386061" sldId="603"/>
        </pc:sldMkLst>
      </pc:sldChg>
      <pc:sldChg chg="delSp modSp add mod">
        <pc:chgData name="Zhao Jin" userId="cd05a825-544c-438a-9ba1-08e63db50b47" providerId="ADAL" clId="{1623B908-1D41-43E4-A3C2-7AA36E99404B}" dt="2021-02-15T05:30:22.479" v="5046" actId="20577"/>
        <pc:sldMkLst>
          <pc:docMk/>
          <pc:sldMk cId="2489370454" sldId="604"/>
        </pc:sldMkLst>
      </pc:sldChg>
      <pc:sldChg chg="addSp delSp modSp add mod ord">
        <pc:chgData name="Zhao Jin" userId="cd05a825-544c-438a-9ba1-08e63db50b47" providerId="ADAL" clId="{1623B908-1D41-43E4-A3C2-7AA36E99404B}" dt="2021-02-11T08:51:36.490" v="4816" actId="20577"/>
        <pc:sldMkLst>
          <pc:docMk/>
          <pc:sldMk cId="3128770740" sldId="605"/>
        </pc:sldMkLst>
      </pc:sldChg>
      <pc:sldMasterChg chg="modSp modSldLayout">
        <pc:chgData name="Zhao Jin" userId="cd05a825-544c-438a-9ba1-08e63db50b47" providerId="ADAL" clId="{1623B908-1D41-43E4-A3C2-7AA36E99404B}" dt="2021-02-10T03:54:16.916" v="41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cd05a825-544c-438a-9ba1-08e63db50b47" providerId="ADAL" clId="{CF6E0BE1-E69B-4DEB-8660-5021DA4C4D39}"/>
    <pc:docChg chg="modSld modMainMaster">
      <pc:chgData name="Zhao Jin" userId="cd05a825-544c-438a-9ba1-08e63db50b47" providerId="ADAL" clId="{CF6E0BE1-E69B-4DEB-8660-5021DA4C4D39}" dt="2024-02-20T01:22:16.556" v="1"/>
      <pc:docMkLst>
        <pc:docMk/>
      </pc:docMkLst>
      <pc:sldChg chg="modSp mod">
        <pc:chgData name="Zhao Jin" userId="cd05a825-544c-438a-9ba1-08e63db50b47" providerId="ADAL" clId="{CF6E0BE1-E69B-4DEB-8660-5021DA4C4D39}" dt="2024-02-20T01:22:08.210" v="0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438607696" sldId="468"/>
        </pc:sldMkLst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1427618944" sldId="553"/>
        </pc:sldMkLst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11149325" sldId="589"/>
        </pc:sldMkLst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567798019" sldId="591"/>
        </pc:sldMkLst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889169307" sldId="601"/>
        </pc:sldMkLst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3500386061" sldId="603"/>
        </pc:sldMkLst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489370454" sldId="604"/>
        </pc:sldMkLst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3128770740" sldId="605"/>
        </pc:sldMkLst>
      </pc:sldChg>
      <pc:sldMasterChg chg="modSp modSldLayout">
        <pc:chgData name="Zhao Jin" userId="cd05a825-544c-438a-9ba1-08e63db50b47" providerId="ADAL" clId="{CF6E0BE1-E69B-4DEB-8660-5021DA4C4D39}" dt="2024-02-20T01:22:16.556" v="1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3/10/2025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04CD-653A-0A89-72F3-939B1B98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BD27077-D6B4-56CE-1C7C-A38CF4CC50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68D7CF-47D8-75A4-BE6C-B59190234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081B988-064F-8F1C-1A60-C1A65CE0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73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1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5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BE74A-EF58-B4B6-1CB9-AF9FCA94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EC5AB90-9309-114F-F636-C63127F87C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9228A37-1D0D-D880-3CE7-FDEBB577A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E58CFF2-8921-CF37-C6FB-CDBB0AEFD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6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7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6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unhanlee.hashnode.dev/decimal-ascii-tabl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9513BE7-D1EF-E853-72B8-C76655FA5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E5273-22DA-C419-6BF2-F2D5D596CD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Pop Quiz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*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is equivalent to x, so *</a:t>
            </a:r>
            <a:r>
              <a:rPr lang="en-US" dirty="0" err="1"/>
              <a:t>ptr</a:t>
            </a:r>
            <a:r>
              <a:rPr lang="en-US" dirty="0"/>
              <a:t> + 1 is 2!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But how about </a:t>
            </a:r>
            <a:r>
              <a:rPr lang="en-US" dirty="0" err="1"/>
              <a:t>ptr</a:t>
            </a:r>
            <a:r>
              <a:rPr lang="en-US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3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</a:t>
            </a:r>
            <a:r>
              <a:rPr lang="en-GB" sz="3600" dirty="0" err="1">
                <a:solidFill>
                  <a:srgbClr val="0000FF"/>
                </a:solidFill>
              </a:rPr>
              <a:t>Arithmetics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Adding 1 to a pointer itself skips to the address of </a:t>
            </a:r>
            <a:r>
              <a:rPr lang="en-US" b="1" dirty="0"/>
              <a:t>the next item in the memory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x is at location 256855</a:t>
            </a:r>
            <a:r>
              <a:rPr lang="en-US" b="1" dirty="0"/>
              <a:t>28</a:t>
            </a:r>
            <a:r>
              <a:rPr lang="en-US" dirty="0"/>
              <a:t> and a long variable takes up </a:t>
            </a:r>
            <a:r>
              <a:rPr lang="en-US" b="1" dirty="0"/>
              <a:t>4</a:t>
            </a:r>
            <a:r>
              <a:rPr lang="en-US" dirty="0"/>
              <a:t> bytes…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</a:t>
            </a:r>
            <a:r>
              <a:rPr lang="en-US" dirty="0">
                <a:solidFill>
                  <a:srgbClr val="36464E"/>
                </a:solidFill>
              </a:rPr>
              <a:t>256855</a:t>
            </a:r>
            <a:r>
              <a:rPr lang="en-US" b="1" dirty="0">
                <a:solidFill>
                  <a:srgbClr val="36464E"/>
                </a:solidFill>
              </a:rPr>
              <a:t>32</a:t>
            </a:r>
            <a:endParaRPr lang="en-US" b="1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336F654C-C994-4DD4-5E28-A7082EA45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4271381" y="5569847"/>
            <a:ext cx="3391357" cy="4447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2A855-4223-E810-0A20-B15C307EAA75}"/>
              </a:ext>
            </a:extLst>
          </p:cNvPr>
          <p:cNvCxnSpPr>
            <a:cxnSpLocks/>
          </p:cNvCxnSpPr>
          <p:nvPr/>
        </p:nvCxnSpPr>
        <p:spPr>
          <a:xfrm flipV="1">
            <a:off x="3703631" y="5789364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BBD169-819F-8148-242C-B02A7E727B58}"/>
              </a:ext>
            </a:extLst>
          </p:cNvPr>
          <p:cNvCxnSpPr>
            <a:cxnSpLocks/>
          </p:cNvCxnSpPr>
          <p:nvPr/>
        </p:nvCxnSpPr>
        <p:spPr>
          <a:xfrm flipV="1">
            <a:off x="5324883" y="5806288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82FD41-94D7-8EDA-B44E-6A0A396BDEAC}"/>
              </a:ext>
            </a:extLst>
          </p:cNvPr>
          <p:cNvSpPr txBox="1"/>
          <p:nvPr/>
        </p:nvSpPr>
        <p:spPr>
          <a:xfrm>
            <a:off x="2754775" y="6389528"/>
            <a:ext cx="173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3515B-D42E-F316-8552-CEAB2D22C30D}"/>
              </a:ext>
            </a:extLst>
          </p:cNvPr>
          <p:cNvSpPr txBox="1"/>
          <p:nvPr/>
        </p:nvSpPr>
        <p:spPr>
          <a:xfrm>
            <a:off x="4825291" y="6410401"/>
            <a:ext cx="2100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dirty="0">
                <a:solidFill>
                  <a:srgbClr val="36464E"/>
                </a:solidFill>
                <a:latin typeface="+mj-lt"/>
              </a:rPr>
              <a:t> + 1)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AB353-DA0C-F40F-07F8-FF15B60B59F7}"/>
              </a:ext>
            </a:extLst>
          </p:cNvPr>
          <p:cNvSpPr txBox="1"/>
          <p:nvPr/>
        </p:nvSpPr>
        <p:spPr>
          <a:xfrm>
            <a:off x="3856111" y="5553625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234B5-84FB-6495-7610-BBF77AAF6B3A}"/>
              </a:ext>
            </a:extLst>
          </p:cNvPr>
          <p:cNvSpPr txBox="1"/>
          <p:nvPr/>
        </p:nvSpPr>
        <p:spPr>
          <a:xfrm>
            <a:off x="7623028" y="5562326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F48D8D-2E57-295D-73E8-4A8BF0C9C6BA}"/>
              </a:ext>
            </a:extLst>
          </p:cNvPr>
          <p:cNvSpPr/>
          <p:nvPr/>
        </p:nvSpPr>
        <p:spPr>
          <a:xfrm rot="5400000">
            <a:off x="5145544" y="4647652"/>
            <a:ext cx="199233" cy="1532697"/>
          </a:xfrm>
          <a:prstGeom prst="leftBrace">
            <a:avLst>
              <a:gd name="adj1" fmla="val 8333"/>
              <a:gd name="adj2" fmla="val 544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A83A8-68AB-9A83-D2FE-2E4D1677F9CC}"/>
              </a:ext>
            </a:extLst>
          </p:cNvPr>
          <p:cNvSpPr txBox="1"/>
          <p:nvPr/>
        </p:nvSpPr>
        <p:spPr>
          <a:xfrm>
            <a:off x="4095457" y="4908585"/>
            <a:ext cx="339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 allocated for 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401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BCE7-3040-2D40-9A75-1F43CFD0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96C5FA-E94B-03AE-A6A0-66C6D4ECA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and Array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5E0A7A2-7048-3046-510D-F4506CAD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Remember: When the array name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/>
              <a:t> appears in an expression, it </a:t>
            </a:r>
            <a:r>
              <a:rPr lang="en-GB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dirty="0"/>
              <a:t>(i.e.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dirty="0"/>
              <a:t>) of that array (a.k.a., Array Decay).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a (i.e., &amp;a[0]) is </a:t>
            </a:r>
            <a:r>
              <a:rPr lang="en-US" sz="24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4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dirty="0"/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</a:t>
            </a:r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dirty="0"/>
              <a:t> (i.e., &amp;a[1])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b="1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dirty="0" err="1"/>
              <a:t>ptr</a:t>
            </a:r>
            <a:r>
              <a:rPr lang="en-US" b="1" dirty="0"/>
              <a:t> + </a:t>
            </a:r>
            <a:r>
              <a:rPr lang="en-US" b="1" dirty="0" err="1"/>
              <a:t>i</a:t>
            </a:r>
            <a:r>
              <a:rPr lang="en-US" b="1" dirty="0"/>
              <a:t> is 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88F10-A549-7DBF-0EA9-5CB59FC8E3FA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0B2292-AA3C-F748-1D75-597858C4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C62A9-66FB-BA9E-E495-7C7BF79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281A4FD2-E4F1-724D-CF79-C79F01B719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5122471" y="5549887"/>
            <a:ext cx="3391357" cy="4447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4D6F7F-4CC8-AB06-D390-91110966AB98}"/>
              </a:ext>
            </a:extLst>
          </p:cNvPr>
          <p:cNvCxnSpPr>
            <a:cxnSpLocks/>
          </p:cNvCxnSpPr>
          <p:nvPr/>
        </p:nvCxnSpPr>
        <p:spPr>
          <a:xfrm flipV="1">
            <a:off x="4554721" y="5769404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A0946-6084-2F1F-4193-8A73209E63DA}"/>
              </a:ext>
            </a:extLst>
          </p:cNvPr>
          <p:cNvCxnSpPr>
            <a:cxnSpLocks/>
          </p:cNvCxnSpPr>
          <p:nvPr/>
        </p:nvCxnSpPr>
        <p:spPr>
          <a:xfrm flipV="1">
            <a:off x="6175973" y="5786328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56054E-DA22-A52C-0CF2-5A1432E2837D}"/>
              </a:ext>
            </a:extLst>
          </p:cNvPr>
          <p:cNvSpPr txBox="1"/>
          <p:nvPr/>
        </p:nvSpPr>
        <p:spPr>
          <a:xfrm>
            <a:off x="2489703" y="6369568"/>
            <a:ext cx="2846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(&amp;a[0], 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94227-8FEE-E8C9-57AC-1AFDCA8DC7CA}"/>
              </a:ext>
            </a:extLst>
          </p:cNvPr>
          <p:cNvSpPr txBox="1"/>
          <p:nvPr/>
        </p:nvSpPr>
        <p:spPr>
          <a:xfrm>
            <a:off x="5676381" y="6390441"/>
            <a:ext cx="3010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(&amp;a[1], 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+ 1</a:t>
            </a:r>
            <a:r>
              <a:rPr lang="en-US" dirty="0">
                <a:solidFill>
                  <a:srgbClr val="36464E"/>
                </a:solidFill>
                <a:latin typeface="+mj-lt"/>
              </a:rPr>
              <a:t>)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908BD-4F2C-E1B4-0FB2-B2F0E5A12B86}"/>
              </a:ext>
            </a:extLst>
          </p:cNvPr>
          <p:cNvSpPr txBox="1"/>
          <p:nvPr/>
        </p:nvSpPr>
        <p:spPr>
          <a:xfrm>
            <a:off x="4707201" y="5533665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68951-983D-1AA5-1613-48A5A3F051EA}"/>
              </a:ext>
            </a:extLst>
          </p:cNvPr>
          <p:cNvSpPr txBox="1"/>
          <p:nvPr/>
        </p:nvSpPr>
        <p:spPr>
          <a:xfrm>
            <a:off x="8474118" y="5542366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E7E47A8-8BCD-3DB3-55FE-F88BB2573BC2}"/>
              </a:ext>
            </a:extLst>
          </p:cNvPr>
          <p:cNvSpPr/>
          <p:nvPr/>
        </p:nvSpPr>
        <p:spPr>
          <a:xfrm rot="5400000">
            <a:off x="5996634" y="4627692"/>
            <a:ext cx="199233" cy="1532697"/>
          </a:xfrm>
          <a:prstGeom prst="leftBrace">
            <a:avLst>
              <a:gd name="adj1" fmla="val 8333"/>
              <a:gd name="adj2" fmla="val 544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C3C61-AA56-CCBD-5E4B-2353A3E3B9B5}"/>
              </a:ext>
            </a:extLst>
          </p:cNvPr>
          <p:cNvSpPr txBox="1"/>
          <p:nvPr/>
        </p:nvSpPr>
        <p:spPr>
          <a:xfrm>
            <a:off x="4946547" y="4888625"/>
            <a:ext cx="339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 allocated for a[0]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8546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by Reference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2ACCAE21-A2C4-1CD9-A4AD-62483D44D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A2D72-D890-870E-12B3-73A6E672D70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16: Call by Reference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Pure Functions (Call by Value)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with Side Effects (Call by Reference)</a:t>
            </a:r>
          </a:p>
          <a:p>
            <a:pPr marL="0" indent="0" eaLnBrk="1" hangingPunct="1">
              <a:buClrTx/>
              <a:buSzPct val="100000"/>
              <a:buNone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62099-D21B-5241-AD16-7A6B7A9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2947030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not affect the variables in other functions due to the Call-by-Value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 of a variable is passed into function.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E82F-2A98-4253-B4CB-CF4C4FB9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754923"/>
            <a:ext cx="5717111" cy="320913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FE512C-D11B-5129-593B-14ACEE9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198835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Benefits: Easy to debug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function is self-contained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Limitations: Unable to return multiple values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a single value can be returned (via the return statement).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C10C73D-52DF-441C-BB8A-F40457FF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3675797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Does the following function </a:t>
            </a:r>
            <a:r>
              <a:rPr lang="en-US" dirty="0">
                <a:solidFill>
                  <a:srgbClr val="C00000"/>
                </a:solidFill>
              </a:rPr>
              <a:t>f(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 both 2</a:t>
            </a:r>
            <a:r>
              <a:rPr lang="en-US" i="1" dirty="0"/>
              <a:t>n</a:t>
            </a:r>
            <a:r>
              <a:rPr lang="en-US" dirty="0"/>
              <a:t> and 3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  <p:sp>
        <p:nvSpPr>
          <p:cNvPr id="9" name="[TextBox 8]">
            <a:extLst>
              <a:ext uri="{FF2B5EF4-FFF2-40B4-BE49-F238E27FC236}">
                <a16:creationId xmlns:a16="http://schemas.microsoft.com/office/drawing/2014/main" id="{4BE37215-8F9B-47B8-9E98-7273E277F7CE}"/>
              </a:ext>
            </a:extLst>
          </p:cNvPr>
          <p:cNvSpPr txBox="1"/>
          <p:nvPr/>
        </p:nvSpPr>
        <p:spPr>
          <a:xfrm>
            <a:off x="1213678" y="427651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6D77-F904-4F49-B02B-F72B31B29284}"/>
              </a:ext>
            </a:extLst>
          </p:cNvPr>
          <p:cNvSpPr txBox="1"/>
          <p:nvPr/>
        </p:nvSpPr>
        <p:spPr>
          <a:xfrm>
            <a:off x="4724400" y="4276512"/>
            <a:ext cx="2895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dirty="0"/>
              <a:t>No. Once a return statement is executed, the function ends immediately.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D9AE1-2A65-BA01-28CF-BD67E54B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9755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Swap two values.</a:t>
            </a:r>
          </a:p>
        </p:txBody>
      </p:sp>
      <p:sp>
        <p:nvSpPr>
          <p:cNvPr id="11" name="[TextBox 10]"/>
          <p:cNvSpPr txBox="1"/>
          <p:nvPr/>
        </p:nvSpPr>
        <p:spPr>
          <a:xfrm>
            <a:off x="549881" y="1629353"/>
            <a:ext cx="8090706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var1, var2;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swap(var1, 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var1; var1 = var2; var2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[TextBox 1]"/>
          <p:cNvSpPr txBox="1"/>
          <p:nvPr/>
        </p:nvSpPr>
        <p:spPr>
          <a:xfrm>
            <a:off x="5951749" y="3931573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72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71" y="3845496"/>
            <a:ext cx="283713" cy="10210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BDBB8-381D-A223-6842-507D8A53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72712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1FD5258C-66F0-4FD7-A804-5E327C9B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Affects the variables in other functions due to </a:t>
            </a:r>
            <a:r>
              <a:rPr lang="en-US" dirty="0">
                <a:highlight>
                  <a:srgbClr val="FFFF00"/>
                </a:highlight>
              </a:rPr>
              <a:t>Call-by-Reference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reference / address</a:t>
            </a:r>
            <a:r>
              <a:rPr lang="en-US" dirty="0"/>
              <a:t> of a variable is passed into function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Functions with Side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D41E03-693E-A9BC-B3DA-CCCBB04A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B9C86-0E9B-C2CD-4112-FCF50C88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2" y="2487335"/>
            <a:ext cx="6238314" cy="4158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3E0BD-A74C-4D5C-BD93-8AB2A3D3B311}"/>
              </a:ext>
            </a:extLst>
          </p:cNvPr>
          <p:cNvSpPr txBox="1"/>
          <p:nvPr/>
        </p:nvSpPr>
        <p:spPr>
          <a:xfrm>
            <a:off x="6351160" y="5403686"/>
            <a:ext cx="2335640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 is affected by </a:t>
            </a:r>
            <a:r>
              <a:rPr lang="en-US" dirty="0" err="1"/>
              <a:t>doubleArray</a:t>
            </a:r>
            <a:r>
              <a:rPr lang="en-US" dirty="0"/>
              <a:t> since the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array is passed in.</a:t>
            </a:r>
          </a:p>
        </p:txBody>
      </p:sp>
    </p:spTree>
    <p:extLst>
      <p:ext uri="{BB962C8B-B14F-4D97-AF65-F5344CB8AC3E}">
        <p14:creationId xmlns:p14="http://schemas.microsoft.com/office/powerpoint/2010/main" val="28476044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739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swap(&amp;var1, &amp;var2);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*ptr1,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*ptr2)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*ptr1; *ptr1 = *ptr2; *ptr2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72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var1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var2</a:t>
                  </a: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In swap():</a:t>
              </a:r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72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33179" y="3294959"/>
            <a:ext cx="3022372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87375" y="5114393"/>
            <a:ext cx="5083960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51">
            <a:extLst>
              <a:ext uri="{FF2B5EF4-FFF2-40B4-BE49-F238E27FC236}">
                <a16:creationId xmlns:a16="http://schemas.microsoft.com/office/drawing/2014/main" id="{0FDEE62F-94AD-4BBE-ADA4-10F2381904CD}"/>
              </a:ext>
            </a:extLst>
          </p:cNvPr>
          <p:cNvSpPr/>
          <p:nvPr/>
        </p:nvSpPr>
        <p:spPr>
          <a:xfrm>
            <a:off x="933179" y="5731858"/>
            <a:ext cx="6441634" cy="2680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3213F56B-EE2C-434D-9F5D-3A0DB2FB2CC1}"/>
              </a:ext>
            </a:extLst>
          </p:cNvPr>
          <p:cNvSpPr txBox="1"/>
          <p:nvPr/>
        </p:nvSpPr>
        <p:spPr>
          <a:xfrm>
            <a:off x="6249521" y="3850099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9 72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E70B5-E899-9C33-E0BF-8C53A6E7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83540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46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15: Pointers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Address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Address-of (&amp;) Operator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Pointers and the Dereference (*) Operator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NULL Pointer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</a:t>
            </a:r>
            <a:r>
              <a:rPr lang="en-GB" sz="2800" dirty="0" err="1"/>
              <a:t>Arithmetics</a:t>
            </a:r>
            <a:endParaRPr lang="en-GB" sz="2800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and Array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2414-098B-87AE-DD16-98633FA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D5B6-0644-4566-1574-D52F2099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 </a:t>
            </a:r>
            <a:r>
              <a:rPr lang="en-US" dirty="0"/>
              <a:t>…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1070260" y="2468127"/>
            <a:ext cx="7032625" cy="3947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de-DE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n;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36613" y="4790570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82A10-5B53-8A23-16C5-4FA7EAD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56385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628F122-B060-4EB5-8893-BBB5DF78202E}"/>
              </a:ext>
            </a:extLst>
          </p:cNvPr>
          <p:cNvSpPr/>
          <p:nvPr/>
        </p:nvSpPr>
        <p:spPr>
          <a:xfrm>
            <a:off x="587375" y="1678675"/>
            <a:ext cx="8006744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E59DF-E85B-F301-6D07-FD34DE66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07656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</a:rPr>
              <a:t>Heap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760335C-28F2-1A7D-60BF-F67202761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2F4A-1E7F-59BF-D646-79501E8CBE9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Heap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Heap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Allocation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Memory Deallocation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EAC7A-9386-AC4C-8CA7-0BAEC8F7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096711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Properties of a 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Automatic allocation / deallocation.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 span of a frame = a function call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Relatively limited in size.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BD12C-6261-4D56-8536-C73A9B7F86EB}"/>
              </a:ext>
            </a:extLst>
          </p:cNvPr>
          <p:cNvSpPr txBox="1"/>
          <p:nvPr/>
        </p:nvSpPr>
        <p:spPr>
          <a:xfrm>
            <a:off x="1143853" y="4541739"/>
            <a:ext cx="6197472" cy="954107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if we need something with more </a:t>
            </a:r>
            <a:r>
              <a:rPr lang="en-US" sz="2800" dirty="0">
                <a:solidFill>
                  <a:srgbClr val="0000FF"/>
                </a:solidFill>
              </a:rPr>
              <a:t>control, flexibility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rgbClr val="0000FF"/>
                </a:solidFill>
              </a:rPr>
              <a:t> availability.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C668E-88F3-8561-5F06-B228A0D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1433318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Another region of the memory outside Call Stack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Manual allocation / deallocation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Life-span = from allocation to de-allocation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Bigger in size than the Call Stack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case: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Reserve a region for an array whose size </a:t>
            </a:r>
            <a:r>
              <a:rPr lang="en-US" sz="2400" dirty="0">
                <a:solidFill>
                  <a:srgbClr val="0000FF"/>
                </a:solidFill>
              </a:rPr>
              <a:t>depends on the input from the user</a:t>
            </a:r>
            <a:r>
              <a:rPr lang="en-US" sz="2400" dirty="0"/>
              <a:t>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14435-A7EA-FD6C-EE4A-8BF64CFB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410956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malloc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the memory of a particular size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Does NOT clear the data in the allocated region.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907B7-B626-4918-8EBE-E58F980E1F13}"/>
              </a:ext>
            </a:extLst>
          </p:cNvPr>
          <p:cNvSpPr txBox="1"/>
          <p:nvPr/>
        </p:nvSpPr>
        <p:spPr>
          <a:xfrm>
            <a:off x="970071" y="2267613"/>
            <a:ext cx="422023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*malloc(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970071" y="2803245"/>
            <a:ext cx="706047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10306" y="3270351"/>
            <a:ext cx="42202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789296-2197-0397-C280-B8B8471F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calloc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and clear memory of a particular size.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in the allocated region are reset to 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practically initialization!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C082-88B5-4000-B222-07E508DC954E}"/>
              </a:ext>
            </a:extLst>
          </p:cNvPr>
          <p:cNvSpPr txBox="1"/>
          <p:nvPr/>
        </p:nvSpPr>
        <p:spPr>
          <a:xfrm>
            <a:off x="1048448" y="227844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1041764" y="284366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32846" y="3408896"/>
            <a:ext cx="3519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(and clears)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3B9791-971D-E11E-3966-7D221ABD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8309252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Deallocation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free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Release the memory previously allocated through a pointer.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BF07B-6D5E-461E-9E06-B14FDBDF0777}"/>
              </a:ext>
            </a:extLst>
          </p:cNvPr>
          <p:cNvSpPr txBox="1"/>
          <p:nvPr/>
        </p:nvSpPr>
        <p:spPr>
          <a:xfrm>
            <a:off x="1309704" y="2609794"/>
            <a:ext cx="3262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1309704" y="3266980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F892-935F-45EC-A88B-520D72B5FA2D}"/>
              </a:ext>
            </a:extLst>
          </p:cNvPr>
          <p:cNvSpPr txBox="1"/>
          <p:nvPr/>
        </p:nvSpPr>
        <p:spPr>
          <a:xfrm>
            <a:off x="4092684" y="3759422"/>
            <a:ext cx="243811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Release the memory allocated to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2060223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Dynamically allocated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587375" y="1440012"/>
            <a:ext cx="8099425" cy="5324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cs1010_read_size_t();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cs1010_read_long_array(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(marks == NULL)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error and return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cs1010_println_long(marks[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things to marks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free(marks);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496513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location in the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used to store 1 byte (i.e., 8 bits) of data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Has an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(i.e., a unique index number).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276B3-8690-4038-BB33-E9C6A2F36099}"/>
              </a:ext>
            </a:extLst>
          </p:cNvPr>
          <p:cNvSpPr txBox="1"/>
          <p:nvPr/>
        </p:nvSpPr>
        <p:spPr>
          <a:xfrm>
            <a:off x="6222474" y="4664447"/>
            <a:ext cx="2413314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the address of this location?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56E0A-92D6-0FAA-FCBB-5930EEF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17159-2DBF-1B1D-4947-1674668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C41E9E07-1D55-4A41-B7A0-8986D405E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2263367" y="3612340"/>
            <a:ext cx="3391357" cy="4447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D5702-A66E-45D2-9504-6F75582EF02E}"/>
              </a:ext>
            </a:extLst>
          </p:cNvPr>
          <p:cNvCxnSpPr>
            <a:cxnSpLocks/>
          </p:cNvCxnSpPr>
          <p:nvPr/>
        </p:nvCxnSpPr>
        <p:spPr>
          <a:xfrm flipH="1" flipV="1">
            <a:off x="5018907" y="3851092"/>
            <a:ext cx="1203567" cy="12750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030B-119D-C4FE-5BAF-5E7F9DEEBDC4}"/>
              </a:ext>
            </a:extLst>
          </p:cNvPr>
          <p:cNvCxnSpPr>
            <a:cxnSpLocks/>
          </p:cNvCxnSpPr>
          <p:nvPr/>
        </p:nvCxnSpPr>
        <p:spPr>
          <a:xfrm flipV="1">
            <a:off x="1695617" y="3831857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D34E4-CA8B-F9E3-3BFB-26173D020C6D}"/>
              </a:ext>
            </a:extLst>
          </p:cNvPr>
          <p:cNvCxnSpPr>
            <a:cxnSpLocks/>
          </p:cNvCxnSpPr>
          <p:nvPr/>
        </p:nvCxnSpPr>
        <p:spPr>
          <a:xfrm flipV="1">
            <a:off x="3316869" y="3848781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5D3B4E-E894-9FD1-88CC-68E0DF3EF8A8}"/>
              </a:ext>
            </a:extLst>
          </p:cNvPr>
          <p:cNvSpPr txBox="1"/>
          <p:nvPr/>
        </p:nvSpPr>
        <p:spPr>
          <a:xfrm>
            <a:off x="1158266" y="4432021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25685528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93F6F-C5D9-44A9-11F4-C1B758F689B6}"/>
              </a:ext>
            </a:extLst>
          </p:cNvPr>
          <p:cNvSpPr txBox="1"/>
          <p:nvPr/>
        </p:nvSpPr>
        <p:spPr>
          <a:xfrm>
            <a:off x="2817278" y="4452894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25685532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2A09B-3B82-9183-B5B3-9B367BA56BC7}"/>
              </a:ext>
            </a:extLst>
          </p:cNvPr>
          <p:cNvSpPr txBox="1"/>
          <p:nvPr/>
        </p:nvSpPr>
        <p:spPr>
          <a:xfrm>
            <a:off x="1848097" y="3596118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B52B20-C3CA-042A-69D4-595A34665326}"/>
              </a:ext>
            </a:extLst>
          </p:cNvPr>
          <p:cNvSpPr txBox="1"/>
          <p:nvPr/>
        </p:nvSpPr>
        <p:spPr>
          <a:xfrm>
            <a:off x="5615014" y="3604819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3" name="Picture 2" descr="A close-up of several computer chips&#10;&#10;Description automatically generated">
            <a:extLst>
              <a:ext uri="{FF2B5EF4-FFF2-40B4-BE49-F238E27FC236}">
                <a16:creationId xmlns:a16="http://schemas.microsoft.com/office/drawing/2014/main" id="{AE5F8B66-A536-5EF0-E189-60C87A7FD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85" y="1236878"/>
            <a:ext cx="1905000" cy="1819275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C077A5E-41FC-9410-4B41-47E92F472305}"/>
              </a:ext>
            </a:extLst>
          </p:cNvPr>
          <p:cNvSpPr/>
          <p:nvPr/>
        </p:nvSpPr>
        <p:spPr>
          <a:xfrm>
            <a:off x="2536409" y="2906162"/>
            <a:ext cx="1712967" cy="587957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10001011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71CA0-E872-B04C-CE2B-E57520779E28}"/>
              </a:ext>
            </a:extLst>
          </p:cNvPr>
          <p:cNvSpPr txBox="1"/>
          <p:nvPr/>
        </p:nvSpPr>
        <p:spPr>
          <a:xfrm>
            <a:off x="6507866" y="312478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GB ~= 1 billion byte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8B63C85-0728-4076-9BE3-BA3606A745BA}"/>
              </a:ext>
            </a:extLst>
          </p:cNvPr>
          <p:cNvSpPr txBox="1"/>
          <p:nvPr/>
        </p:nvSpPr>
        <p:spPr>
          <a:xfrm>
            <a:off x="1079511" y="52064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to deallocate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Also known as </a:t>
            </a:r>
            <a:r>
              <a:rPr lang="en-US" sz="2400" dirty="0">
                <a:solidFill>
                  <a:srgbClr val="0000FF"/>
                </a:solidFill>
              </a:rPr>
              <a:t>memory leak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program will crash when memory runs out!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Accessing the deallocated memory via the original pointer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BD51-E722-4797-9AFC-A56227E9459A}"/>
              </a:ext>
            </a:extLst>
          </p:cNvPr>
          <p:cNvSpPr txBox="1"/>
          <p:nvPr/>
        </p:nvSpPr>
        <p:spPr>
          <a:xfrm>
            <a:off x="1066181" y="40476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A5F5D-D10A-4901-A4E8-919DC8DC2390}"/>
              </a:ext>
            </a:extLst>
          </p:cNvPr>
          <p:cNvSpPr txBox="1"/>
          <p:nvPr/>
        </p:nvSpPr>
        <p:spPr>
          <a:xfrm>
            <a:off x="5396186" y="5391094"/>
            <a:ext cx="329061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original pointer should be set to NULL to avoid misuse.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5CCEA-C074-49E9-A81C-47F0CF6C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65" y="4303158"/>
            <a:ext cx="362361" cy="49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0135F-F3F2-4001-BE48-41C09342D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81" y="5482758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89119-0C2C-886E-5733-2F4F6F2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25576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58E48105-8220-3696-7E89-AE0B490D8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353B6-8C82-C10B-F3A7-B749F8B1627B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18: String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Characters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String Copy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Common Mistake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486F6E-62A5-0591-BCF0-1A82ED84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13257186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type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can be used to store single characters (e.g.,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'4'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400" dirty="0"/>
              <a:t>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Special characters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'\0'</a:t>
            </a:r>
            <a:r>
              <a:rPr lang="en-US" sz="2400" dirty="0"/>
              <a:t>: null character 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'\t'</a:t>
            </a:r>
            <a:r>
              <a:rPr lang="en-US" sz="2400" dirty="0"/>
              <a:t>: tab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'\n'</a:t>
            </a:r>
            <a:r>
              <a:rPr lang="en-US" sz="2400" dirty="0"/>
              <a:t>: newline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30C62-B59D-4944-9872-A56DF6FDE7BF}"/>
              </a:ext>
            </a:extLst>
          </p:cNvPr>
          <p:cNvSpPr txBox="1"/>
          <p:nvPr/>
        </p:nvSpPr>
        <p:spPr>
          <a:xfrm>
            <a:off x="1078823" y="2318309"/>
            <a:ext cx="265069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'4'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401A5-3160-42FF-9AD4-DF6554026F18}"/>
              </a:ext>
            </a:extLst>
          </p:cNvPr>
          <p:cNvSpPr txBox="1"/>
          <p:nvPr/>
        </p:nvSpPr>
        <p:spPr>
          <a:xfrm>
            <a:off x="1078823" y="3543980"/>
            <a:ext cx="26506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c3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'100'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B87F3-107E-4154-BFB1-9F4F9A73432F}"/>
              </a:ext>
            </a:extLst>
          </p:cNvPr>
          <p:cNvSpPr txBox="1"/>
          <p:nvPr/>
        </p:nvSpPr>
        <p:spPr>
          <a:xfrm>
            <a:off x="4337407" y="2626041"/>
            <a:ext cx="265069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the same as c2 =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47B94-F106-49A9-B65C-BD033A00B269}"/>
              </a:ext>
            </a:extLst>
          </p:cNvPr>
          <p:cNvSpPr txBox="1"/>
          <p:nvPr/>
        </p:nvSpPr>
        <p:spPr>
          <a:xfrm>
            <a:off x="4387066" y="3528591"/>
            <a:ext cx="396582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single characters can be stored.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90871-040F-4170-8E8E-EC56CFFB7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94" y="3468241"/>
            <a:ext cx="362361" cy="49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7682E-AAB4-E5C3-B559-ABF67A40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7D85F-1F93-B7D7-E72F-C20DDF1C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107BAA8-58C3-5E09-E992-EBE9C1C69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ASCII Table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1CCC-5973-2012-6AF5-69A9953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BFB70A8D-0BE2-1C15-45F0-71129D5B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CC6021-BB59-5FEF-17CE-68342A4E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C939B-285E-0E06-DC7C-8E3203F48CF2}"/>
              </a:ext>
            </a:extLst>
          </p:cNvPr>
          <p:cNvSpPr txBox="1"/>
          <p:nvPr/>
        </p:nvSpPr>
        <p:spPr>
          <a:xfrm>
            <a:off x="4572000" y="4769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https://eunhanlee.hashnode.dev/decimal-ascii-table</a:t>
            </a:r>
            <a:endParaRPr lang="en-SG" dirty="0"/>
          </a:p>
        </p:txBody>
      </p:sp>
      <p:pic>
        <p:nvPicPr>
          <p:cNvPr id="23" name="Content Placeholder 22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53D0DB47-DC49-EB85-D76E-7126DCCB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4" y="1372629"/>
            <a:ext cx="5429232" cy="5104371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BDD4AD-A136-42CF-A595-B7C410B32541}"/>
              </a:ext>
            </a:extLst>
          </p:cNvPr>
          <p:cNvSpPr txBox="1"/>
          <p:nvPr/>
        </p:nvSpPr>
        <p:spPr>
          <a:xfrm>
            <a:off x="6493303" y="2571806"/>
            <a:ext cx="2422097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 + 4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'4'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238669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array terminated by a null character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(which has the numeric value </a:t>
            </a:r>
            <a:r>
              <a:rPr lang="en-US" sz="2800" dirty="0">
                <a:solidFill>
                  <a:srgbClr val="C00000"/>
                </a:solidFill>
              </a:rPr>
              <a:t>0</a:t>
            </a:r>
            <a:r>
              <a:rPr lang="en-US" sz="2800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B6D88E-D21E-F735-040B-E701202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5929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If the string does not need to be modified…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70071" y="1779937"/>
            <a:ext cx="388960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*hello4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E0A-4E20-4CEA-8F03-97F6A2A532A0}"/>
              </a:ext>
            </a:extLst>
          </p:cNvPr>
          <p:cNvSpPr txBox="1"/>
          <p:nvPr/>
        </p:nvSpPr>
        <p:spPr>
          <a:xfrm>
            <a:off x="970071" y="3384625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hello4[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406D1B-3BF5-4CE3-9EC5-BA19D8E44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66" y="331004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28DA0C-19A7-410C-8103-5115F757EF63}"/>
              </a:ext>
            </a:extLst>
          </p:cNvPr>
          <p:cNvSpPr txBox="1"/>
          <p:nvPr/>
        </p:nvSpPr>
        <p:spPr>
          <a:xfrm>
            <a:off x="4929920" y="3337680"/>
            <a:ext cx="26900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but CANNOT be modified.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8F201-C496-4C53-8ED8-A3E8332502FC}"/>
              </a:ext>
            </a:extLst>
          </p:cNvPr>
          <p:cNvSpPr txBox="1"/>
          <p:nvPr/>
        </p:nvSpPr>
        <p:spPr>
          <a:xfrm>
            <a:off x="5242372" y="1755552"/>
            <a:ext cx="237762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pointer points to the string which is stored in a protected part of the memory.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EEF86-9D13-73DB-3170-D55F404F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or the string function </a:t>
            </a:r>
            <a:r>
              <a:rPr lang="en-US" sz="2800" dirty="0" err="1">
                <a:solidFill>
                  <a:srgbClr val="0000FF"/>
                </a:solidFill>
              </a:rPr>
              <a:t>strcpy</a:t>
            </a:r>
            <a:r>
              <a:rPr lang="en-US" sz="2800" dirty="0"/>
              <a:t> (requires </a:t>
            </a:r>
            <a:r>
              <a:rPr lang="en-US" sz="2800" dirty="0" err="1"/>
              <a:t>string.h</a:t>
            </a:r>
            <a:r>
              <a:rPr lang="en-US" sz="2800" dirty="0"/>
              <a:t>) </a:t>
            </a:r>
            <a:r>
              <a:rPr lang="en-US" sz="2800" dirty="0" err="1"/>
              <a:t>stringcan</a:t>
            </a:r>
            <a:r>
              <a:rPr lang="en-US" sz="2800" dirty="0"/>
              <a:t> be used to make a copy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1168" y="4466090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1011168" y="2311910"/>
            <a:ext cx="5373866" cy="194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939A9-503C-45DD-A086-CFC94710F2EC}"/>
              </a:ext>
            </a:extLst>
          </p:cNvPr>
          <p:cNvSpPr txBox="1"/>
          <p:nvPr/>
        </p:nvSpPr>
        <p:spPr>
          <a:xfrm>
            <a:off x="4453915" y="3332148"/>
            <a:ext cx="316608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rewrite the condition using 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instead?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88D8F8-9342-A343-88E6-48CC6E7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the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character!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741747" y="2393536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741747" y="1781232"/>
            <a:ext cx="38896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0F1BD-56C9-9518-077C-30B86574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3053532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</a:t>
            </a:r>
            <a:r>
              <a:rPr lang="en-US" sz="2800"/>
              <a:t>Set 15-17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PE1 Preparation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722E12-952D-377A-7070-890C2965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the two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variables share the same addresses? How to confirm your answer?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607482" y="2112003"/>
            <a:ext cx="5199580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84D92-EB5B-4302-A4EB-C9434495BB17}"/>
              </a:ext>
            </a:extLst>
          </p:cNvPr>
          <p:cNvCxnSpPr>
            <a:cxnSpLocks/>
          </p:cNvCxnSpPr>
          <p:nvPr/>
        </p:nvCxnSpPr>
        <p:spPr>
          <a:xfrm>
            <a:off x="293054" y="2856185"/>
            <a:ext cx="5886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31019-8FC1-1771-C75B-124697C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03B2-4A89-F1EF-1875-86FBFB2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EB6188-CF48-1C24-56B4-6E6474F5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84" y="3064111"/>
            <a:ext cx="4493141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address-of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&amp;</a:t>
            </a:r>
            <a:r>
              <a:rPr lang="en-US" dirty="0"/>
              <a:t>) operator can be used to obtain the address of a variable.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address can be printed using </a:t>
            </a:r>
            <a:r>
              <a:rPr lang="en-US" dirty="0">
                <a:solidFill>
                  <a:srgbClr val="0000FF"/>
                </a:solidFill>
              </a:rPr>
              <a:t>cs1010_println_pointer()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Address-of (&amp;)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968767" y="2503299"/>
            <a:ext cx="5390428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cs1010_println_pointer(&amp;x);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solidFill>
                  <a:srgbClr val="36464E"/>
                </a:solidFill>
                <a:effectLst/>
                <a:latin typeface="Roboto Mono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cs1010_println_pointer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F424A-E7BC-4325-9211-1F3AF688ABC0}"/>
              </a:ext>
            </a:extLst>
          </p:cNvPr>
          <p:cNvSpPr txBox="1"/>
          <p:nvPr/>
        </p:nvSpPr>
        <p:spPr>
          <a:xfrm>
            <a:off x="6735778" y="3016044"/>
            <a:ext cx="2130796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Sample outputs: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25685528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25685552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E4C-403B-4D76-ACD2-8D348D8C2CAF}"/>
              </a:ext>
            </a:extLst>
          </p:cNvPr>
          <p:cNvSpPr txBox="1"/>
          <p:nvPr/>
        </p:nvSpPr>
        <p:spPr>
          <a:xfrm>
            <a:off x="6023465" y="500971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two addresses are always different from each other.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AFC227-A0FC-B9CA-BC7E-9D166528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8B9A7-DE1B-8A34-C3A0-0F87835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968487-9DAF-B44D-382D-9F0282262118}"/>
              </a:ext>
            </a:extLst>
          </p:cNvPr>
          <p:cNvCxnSpPr>
            <a:cxnSpLocks/>
          </p:cNvCxnSpPr>
          <p:nvPr/>
        </p:nvCxnSpPr>
        <p:spPr>
          <a:xfrm>
            <a:off x="5115208" y="3508640"/>
            <a:ext cx="15028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A93AEB-40F6-A8FF-DF7E-0C4284960037}"/>
              </a:ext>
            </a:extLst>
          </p:cNvPr>
          <p:cNvCxnSpPr>
            <a:cxnSpLocks/>
          </p:cNvCxnSpPr>
          <p:nvPr/>
        </p:nvCxnSpPr>
        <p:spPr>
          <a:xfrm flipV="1">
            <a:off x="4906978" y="3829618"/>
            <a:ext cx="1828800" cy="1711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69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Two purposes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Declares a pointer (i.e., a variable for storing a memory address).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Accesses a memory location given an address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Pointers and the Dereference (*)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1351693" y="2640830"/>
            <a:ext cx="227786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6537-138F-4E84-B151-F81BD1968B4C}"/>
              </a:ext>
            </a:extLst>
          </p:cNvPr>
          <p:cNvSpPr txBox="1"/>
          <p:nvPr/>
        </p:nvSpPr>
        <p:spPr>
          <a:xfrm>
            <a:off x="3858407" y="2617209"/>
            <a:ext cx="5021823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of the type </a:t>
            </a:r>
            <a:r>
              <a:rPr lang="en-US" dirty="0">
                <a:solidFill>
                  <a:srgbClr val="0000FF"/>
                </a:solidFill>
              </a:rPr>
              <a:t>double *</a:t>
            </a:r>
            <a:r>
              <a:rPr lang="en-US" dirty="0"/>
              <a:t> (i.e., a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variable) and it stores the address of 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F3E3-BA66-461E-BD5D-B32BB0111C55}"/>
              </a:ext>
            </a:extLst>
          </p:cNvPr>
          <p:cNvSpPr txBox="1"/>
          <p:nvPr/>
        </p:nvSpPr>
        <p:spPr>
          <a:xfrm>
            <a:off x="5434279" y="5376861"/>
            <a:ext cx="31070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the address stored in </a:t>
            </a:r>
            <a:r>
              <a:rPr lang="en-US" dirty="0" err="1"/>
              <a:t>addr</a:t>
            </a:r>
            <a:r>
              <a:rPr lang="en-US" dirty="0"/>
              <a:t> actually belongs to c,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9DF44-67D0-483C-89A4-501A3BA683E8}"/>
              </a:ext>
            </a:extLst>
          </p:cNvPr>
          <p:cNvSpPr txBox="1"/>
          <p:nvPr/>
        </p:nvSpPr>
        <p:spPr>
          <a:xfrm>
            <a:off x="1351692" y="4360863"/>
            <a:ext cx="227786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5" name="[Group 5]">
            <a:extLst>
              <a:ext uri="{FF2B5EF4-FFF2-40B4-BE49-F238E27FC236}">
                <a16:creationId xmlns:a16="http://schemas.microsoft.com/office/drawing/2014/main" id="{DF3A32A7-60D5-48C0-87F1-53C5E7E6F104}"/>
              </a:ext>
            </a:extLst>
          </p:cNvPr>
          <p:cNvGrpSpPr/>
          <p:nvPr/>
        </p:nvGrpSpPr>
        <p:grpSpPr>
          <a:xfrm>
            <a:off x="1351692" y="5201600"/>
            <a:ext cx="3377763" cy="1045044"/>
            <a:chOff x="2037693" y="5517932"/>
            <a:chExt cx="3377763" cy="1045044"/>
          </a:xfrm>
        </p:grpSpPr>
        <p:grpSp>
          <p:nvGrpSpPr>
            <p:cNvPr id="17" name="[Group 25]">
              <a:extLst>
                <a:ext uri="{FF2B5EF4-FFF2-40B4-BE49-F238E27FC236}">
                  <a16:creationId xmlns:a16="http://schemas.microsoft.com/office/drawing/2014/main" id="{1EBF97FE-30F7-4484-B76B-0465F4C5F279}"/>
                </a:ext>
              </a:extLst>
            </p:cNvPr>
            <p:cNvGrpSpPr/>
            <p:nvPr/>
          </p:nvGrpSpPr>
          <p:grpSpPr>
            <a:xfrm>
              <a:off x="4271141" y="5517932"/>
              <a:ext cx="1144315" cy="1045044"/>
              <a:chOff x="6910551" y="3725423"/>
              <a:chExt cx="1144315" cy="10450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F0B766-7A4D-4020-A6B7-0DABA78BF7BE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871047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44A2D4-92A6-4CF3-AA85-8593042B0780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1DD0FA-930C-413E-B817-D247D6EF25CF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1.0</a:t>
                </a:r>
              </a:p>
            </p:txBody>
          </p:sp>
        </p:grpSp>
        <p:grpSp>
          <p:nvGrpSpPr>
            <p:cNvPr id="18" name="[Group 25]">
              <a:extLst>
                <a:ext uri="{FF2B5EF4-FFF2-40B4-BE49-F238E27FC236}">
                  <a16:creationId xmlns:a16="http://schemas.microsoft.com/office/drawing/2014/main" id="{A4FC16FE-0435-4ECC-A5F7-7E7543BF2222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7303A-4957-4928-A46E-DCF545A6F2C8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7A1D4-D475-4FF7-932D-F35889EFEFA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endParaRPr lang="en-US" sz="2000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9D6639-C659-4D7C-B9A2-A38DFDE5E6D5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C64591-304B-4979-BE50-16E5014AADD2}"/>
              </a:ext>
            </a:extLst>
          </p:cNvPr>
          <p:cNvSpPr txBox="1"/>
          <p:nvPr/>
        </p:nvSpPr>
        <p:spPr>
          <a:xfrm>
            <a:off x="3858407" y="4272200"/>
            <a:ext cx="3504785" cy="9233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accesses the address stored in </a:t>
            </a:r>
            <a:r>
              <a:rPr lang="en-US" dirty="0" err="1"/>
              <a:t>addr</a:t>
            </a:r>
            <a:r>
              <a:rPr lang="en-US" dirty="0"/>
              <a:t> and changes the value at the address to 1.0.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C3A2F-B341-F2E6-ACBA-CF37701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1CF13-A9DA-E3D7-3D7F-DD40C7E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6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_println_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i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10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j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6313C-50D9-AD9F-78AF-31E1087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70EE-0CF1-9337-D007-49A64A16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NULL pointer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pointer that contains the NULL value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Commonly used to indicate that the pointer is invalid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45FE8-2367-4E16-BDC9-E17F9CDDA908}"/>
              </a:ext>
            </a:extLst>
          </p:cNvPr>
          <p:cNvSpPr txBox="1"/>
          <p:nvPr/>
        </p:nvSpPr>
        <p:spPr>
          <a:xfrm>
            <a:off x="990600" y="1764585"/>
            <a:ext cx="199918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DC10A-B0A9-46BF-B458-AE52C55600A9}"/>
              </a:ext>
            </a:extLst>
          </p:cNvPr>
          <p:cNvSpPr txBox="1"/>
          <p:nvPr/>
        </p:nvSpPr>
        <p:spPr>
          <a:xfrm>
            <a:off x="3177915" y="1764585"/>
            <a:ext cx="259785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9E188D-5F90-EA4C-C407-4D1673D9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6724-221C-3776-7991-E129E71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07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Unmatched types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Uninitialized pointers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Null pointer exception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B0A5-139F-4677-BEB9-2BD7DB6F0734}"/>
              </a:ext>
            </a:extLst>
          </p:cNvPr>
          <p:cNvSpPr txBox="1"/>
          <p:nvPr/>
        </p:nvSpPr>
        <p:spPr>
          <a:xfrm>
            <a:off x="971550" y="1857051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22EE8-0F80-4F66-B7A3-CBA7CDCDB4F1}"/>
              </a:ext>
            </a:extLst>
          </p:cNvPr>
          <p:cNvSpPr txBox="1"/>
          <p:nvPr/>
        </p:nvSpPr>
        <p:spPr>
          <a:xfrm>
            <a:off x="3311481" y="1857051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for storing addresses of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variables, not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89160-0209-4A07-978A-AE9A7E64E61E}"/>
              </a:ext>
            </a:extLst>
          </p:cNvPr>
          <p:cNvSpPr txBox="1"/>
          <p:nvPr/>
        </p:nvSpPr>
        <p:spPr>
          <a:xfrm>
            <a:off x="1002373" y="3631303"/>
            <a:ext cx="19976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FAAEB-6521-4A0B-8E02-8C09123F0F70}"/>
              </a:ext>
            </a:extLst>
          </p:cNvPr>
          <p:cNvSpPr txBox="1"/>
          <p:nvPr/>
        </p:nvSpPr>
        <p:spPr>
          <a:xfrm>
            <a:off x="3311480" y="3631303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uninitialized so *</a:t>
            </a:r>
            <a:r>
              <a:rPr lang="en-US" dirty="0" err="1"/>
              <a:t>addr</a:t>
            </a:r>
            <a:r>
              <a:rPr lang="en-US" dirty="0"/>
              <a:t> refers to an unknown location.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D88F2-7F13-461F-8F4C-DB55E31ECB3B}"/>
              </a:ext>
            </a:extLst>
          </p:cNvPr>
          <p:cNvSpPr txBox="1"/>
          <p:nvPr/>
        </p:nvSpPr>
        <p:spPr>
          <a:xfrm>
            <a:off x="1002373" y="5036490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733B3-BD85-485D-B3D7-506C8AD9E552}"/>
              </a:ext>
            </a:extLst>
          </p:cNvPr>
          <p:cNvSpPr txBox="1"/>
          <p:nvPr/>
        </p:nvSpPr>
        <p:spPr>
          <a:xfrm>
            <a:off x="3311479" y="5036490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Exception since </a:t>
            </a:r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04DA2-209E-448A-9D3D-69B24EF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78D-4833-16E0-715E-F6B8525F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14230</TotalTime>
  <Words>2884</Words>
  <Application>Microsoft Office PowerPoint</Application>
  <PresentationFormat>On-screen Show (4:3)</PresentationFormat>
  <Paragraphs>707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Roboto Mono</vt:lpstr>
      <vt:lpstr>Times New Roman</vt:lpstr>
      <vt:lpstr>Wingdings</vt:lpstr>
      <vt:lpstr>Clarity</vt:lpstr>
      <vt:lpstr>PowerPoint Presentation</vt:lpstr>
      <vt:lpstr>Unit 15: Pointers</vt:lpstr>
      <vt:lpstr>Memory Address</vt:lpstr>
      <vt:lpstr>Memory Address</vt:lpstr>
      <vt:lpstr>The Address-of (&amp;) Operator</vt:lpstr>
      <vt:lpstr>Pointers and the Dereference (*) Operator</vt:lpstr>
      <vt:lpstr>Example</vt:lpstr>
      <vt:lpstr>NULL pointer</vt:lpstr>
      <vt:lpstr>Common Mistakes</vt:lpstr>
      <vt:lpstr>Pop Quiz</vt:lpstr>
      <vt:lpstr>Pointer Arithmetics</vt:lpstr>
      <vt:lpstr>Pointer and Array</vt:lpstr>
      <vt:lpstr>PowerPoint Presentation</vt:lpstr>
      <vt:lpstr>Unit 16: Call by Reference</vt:lpstr>
      <vt:lpstr>Pure Functions</vt:lpstr>
      <vt:lpstr>Pure Functions</vt:lpstr>
      <vt:lpstr>Example: Swap()</vt:lpstr>
      <vt:lpstr>Functions with Side Effects</vt:lpstr>
      <vt:lpstr>Example: Swap()</vt:lpstr>
      <vt:lpstr>Example: Collatz from Ex02</vt:lpstr>
      <vt:lpstr>Example: Collatz from Ex02</vt:lpstr>
      <vt:lpstr>PowerPoint Presentation</vt:lpstr>
      <vt:lpstr>Unit 17: Heap</vt:lpstr>
      <vt:lpstr>Properties of a Call Stack</vt:lpstr>
      <vt:lpstr>Heap</vt:lpstr>
      <vt:lpstr>C functions for Allocation</vt:lpstr>
      <vt:lpstr>C functions for Allocation</vt:lpstr>
      <vt:lpstr>C functions for Deallocation</vt:lpstr>
      <vt:lpstr>Dynamically allocated array</vt:lpstr>
      <vt:lpstr>Common Mistakes</vt:lpstr>
      <vt:lpstr>PowerPoint Presentation</vt:lpstr>
      <vt:lpstr>Unit 18: String</vt:lpstr>
      <vt:lpstr>Recap: Characters</vt:lpstr>
      <vt:lpstr>The ASCII Table</vt:lpstr>
      <vt:lpstr>String</vt:lpstr>
      <vt:lpstr>String</vt:lpstr>
      <vt:lpstr>String Copy</vt:lpstr>
      <vt:lpstr>Common Mistake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2025-03-10T07:42:54Z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