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524" r:id="rId3"/>
    <p:sldId id="533" r:id="rId4"/>
    <p:sldId id="532" r:id="rId5"/>
    <p:sldId id="528" r:id="rId6"/>
    <p:sldId id="529" r:id="rId7"/>
    <p:sldId id="541" r:id="rId8"/>
    <p:sldId id="540" r:id="rId9"/>
    <p:sldId id="539" r:id="rId10"/>
    <p:sldId id="538" r:id="rId11"/>
    <p:sldId id="534" r:id="rId12"/>
    <p:sldId id="527" r:id="rId13"/>
    <p:sldId id="537" r:id="rId14"/>
    <p:sldId id="525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66FF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73A0F-9EB7-4458-B7C2-4C3ADD0C6C89}" v="449" dt="2025-01-21T01:31:54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87185" autoAdjust="0"/>
  </p:normalViewPr>
  <p:slideViewPr>
    <p:cSldViewPr snapToGrid="0">
      <p:cViewPr varScale="1">
        <p:scale>
          <a:sx n="87" d="100"/>
          <a:sy n="87" d="100"/>
        </p:scale>
        <p:origin x="57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316" y="-2004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D545F92E-B4E6-4CCF-B528-74B4BD4CFC77}"/>
    <pc:docChg chg="undo redo custSel addSld delSld modSld sldOrd modMainMaster">
      <pc:chgData name="Zhao Jin" userId="cd05a825-544c-438a-9ba1-08e63db50b47" providerId="ADAL" clId="{D545F92E-B4E6-4CCF-B528-74B4BD4CFC77}" dt="2024-01-23T01:27:04.751" v="1153" actId="27636"/>
      <pc:docMkLst>
        <pc:docMk/>
      </pc:docMkLst>
      <pc:sldChg chg="addSp modSp mod">
        <pc:chgData name="Zhao Jin" userId="cd05a825-544c-438a-9ba1-08e63db50b47" providerId="ADAL" clId="{D545F92E-B4E6-4CCF-B528-74B4BD4CFC77}" dt="2024-01-23T01:27:04.698" v="1152"/>
        <pc:sldMkLst>
          <pc:docMk/>
          <pc:sldMk cId="0" sldId="256"/>
        </pc:sldMkLst>
      </pc:sldChg>
      <pc:sldChg chg="addSp delSp modSp mod setBg delAnim modAnim">
        <pc:chgData name="Zhao Jin" userId="cd05a825-544c-438a-9ba1-08e63db50b47" providerId="ADAL" clId="{D545F92E-B4E6-4CCF-B528-74B4BD4CFC77}" dt="2024-01-23T00:21:14.178" v="1023" actId="1076"/>
        <pc:sldMkLst>
          <pc:docMk/>
          <pc:sldMk cId="4049827685" sldId="524"/>
        </pc:sldMkLst>
      </pc:sldChg>
      <pc:sldChg chg="modSp mod">
        <pc:chgData name="Zhao Jin" userId="cd05a825-544c-438a-9ba1-08e63db50b47" providerId="ADAL" clId="{D545F92E-B4E6-4CCF-B528-74B4BD4CFC77}" dt="2024-01-23T00:05:22.470" v="592" actId="27636"/>
        <pc:sldMkLst>
          <pc:docMk/>
          <pc:sldMk cId="3871162519" sldId="525"/>
        </pc:sldMkLst>
      </pc:sldChg>
      <pc:sldChg chg="del">
        <pc:chgData name="Zhao Jin" userId="cd05a825-544c-438a-9ba1-08e63db50b47" providerId="ADAL" clId="{D545F92E-B4E6-4CCF-B528-74B4BD4CFC77}" dt="2024-01-22T04:23:24.373" v="7" actId="2696"/>
        <pc:sldMkLst>
          <pc:docMk/>
          <pc:sldMk cId="770306953" sldId="526"/>
        </pc:sldMkLst>
      </pc:sldChg>
      <pc:sldChg chg="add del">
        <pc:chgData name="Zhao Jin" userId="cd05a825-544c-438a-9ba1-08e63db50b47" providerId="ADAL" clId="{D545F92E-B4E6-4CCF-B528-74B4BD4CFC77}" dt="2024-01-22T04:23:28.102" v="9"/>
        <pc:sldMkLst>
          <pc:docMk/>
          <pc:sldMk cId="789151518" sldId="526"/>
        </pc:sldMkLst>
      </pc:sldChg>
      <pc:sldChg chg="addSp delSp modSp mod modAnim">
        <pc:chgData name="Zhao Jin" userId="cd05a825-544c-438a-9ba1-08e63db50b47" providerId="ADAL" clId="{D545F92E-B4E6-4CCF-B528-74B4BD4CFC77}" dt="2024-01-23T00:29:30.950" v="1134" actId="20577"/>
        <pc:sldMkLst>
          <pc:docMk/>
          <pc:sldMk cId="4288789163" sldId="527"/>
        </pc:sldMkLst>
      </pc:sldChg>
      <pc:sldChg chg="addSp delSp modSp mod ord delAnim modAnim">
        <pc:chgData name="Zhao Jin" userId="cd05a825-544c-438a-9ba1-08e63db50b47" providerId="ADAL" clId="{D545F92E-B4E6-4CCF-B528-74B4BD4CFC77}" dt="2024-01-23T00:13:35.084" v="993" actId="1035"/>
        <pc:sldMkLst>
          <pc:docMk/>
          <pc:sldMk cId="3849913699" sldId="528"/>
        </pc:sldMkLst>
      </pc:sldChg>
      <pc:sldChg chg="addSp delSp modSp mod delAnim modAnim">
        <pc:chgData name="Zhao Jin" userId="cd05a825-544c-438a-9ba1-08e63db50b47" providerId="ADAL" clId="{D545F92E-B4E6-4CCF-B528-74B4BD4CFC77}" dt="2024-01-23T00:14:22.299" v="1006" actId="1037"/>
        <pc:sldMkLst>
          <pc:docMk/>
          <pc:sldMk cId="3177718367" sldId="529"/>
        </pc:sldMkLst>
      </pc:sldChg>
      <pc:sldChg chg="addSp delSp modSp add del mod modAnim">
        <pc:chgData name="Zhao Jin" userId="cd05a825-544c-438a-9ba1-08e63db50b47" providerId="ADAL" clId="{D545F92E-B4E6-4CCF-B528-74B4BD4CFC77}" dt="2024-01-23T00:29:33.015" v="1136" actId="47"/>
        <pc:sldMkLst>
          <pc:docMk/>
          <pc:sldMk cId="4057728584" sldId="530"/>
        </pc:sldMkLst>
      </pc:sldChg>
      <pc:sldChg chg="modSp del mod">
        <pc:chgData name="Zhao Jin" userId="cd05a825-544c-438a-9ba1-08e63db50b47" providerId="ADAL" clId="{D545F92E-B4E6-4CCF-B528-74B4BD4CFC77}" dt="2024-01-22T04:38:54.092" v="574" actId="47"/>
        <pc:sldMkLst>
          <pc:docMk/>
          <pc:sldMk cId="901216495" sldId="531"/>
        </pc:sldMkLst>
      </pc:sldChg>
      <pc:sldChg chg="addSp modSp add mod modAnim">
        <pc:chgData name="Zhao Jin" userId="cd05a825-544c-438a-9ba1-08e63db50b47" providerId="ADAL" clId="{D545F92E-B4E6-4CCF-B528-74B4BD4CFC77}" dt="2024-01-23T00:20:23.145" v="1020" actId="1035"/>
        <pc:sldMkLst>
          <pc:docMk/>
          <pc:sldMk cId="1081330251" sldId="532"/>
        </pc:sldMkLst>
      </pc:sldChg>
      <pc:sldChg chg="addSp delSp modSp add mod delAnim modAnim">
        <pc:chgData name="Zhao Jin" userId="cd05a825-544c-438a-9ba1-08e63db50b47" providerId="ADAL" clId="{D545F92E-B4E6-4CCF-B528-74B4BD4CFC77}" dt="2024-01-23T00:19:47.602" v="1011" actId="20577"/>
        <pc:sldMkLst>
          <pc:docMk/>
          <pc:sldMk cId="707411386" sldId="533"/>
        </pc:sldMkLst>
      </pc:sldChg>
      <pc:sldChg chg="addSp delSp add del mod modAnim">
        <pc:chgData name="Zhao Jin" userId="cd05a825-544c-438a-9ba1-08e63db50b47" providerId="ADAL" clId="{D545F92E-B4E6-4CCF-B528-74B4BD4CFC77}" dt="2024-01-22T04:31:55.531" v="391"/>
        <pc:sldMkLst>
          <pc:docMk/>
          <pc:sldMk cId="1967870336" sldId="534"/>
        </pc:sldMkLst>
      </pc:sldChg>
      <pc:sldChg chg="addSp delSp modSp add mod ord delAnim modAnim">
        <pc:chgData name="Zhao Jin" userId="cd05a825-544c-438a-9ba1-08e63db50b47" providerId="ADAL" clId="{D545F92E-B4E6-4CCF-B528-74B4BD4CFC77}" dt="2024-01-23T00:25:35.997" v="1065"/>
        <pc:sldMkLst>
          <pc:docMk/>
          <pc:sldMk cId="3293560787" sldId="534"/>
        </pc:sldMkLst>
      </pc:sldChg>
      <pc:sldChg chg="addSp delSp modSp add mod ord modAnim">
        <pc:chgData name="Zhao Jin" userId="cd05a825-544c-438a-9ba1-08e63db50b47" providerId="ADAL" clId="{D545F92E-B4E6-4CCF-B528-74B4BD4CFC77}" dt="2024-01-23T01:27:04.751" v="1153" actId="27636"/>
        <pc:sldMkLst>
          <pc:docMk/>
          <pc:sldMk cId="608381270" sldId="535"/>
        </pc:sldMkLst>
      </pc:sldChg>
      <pc:sldChg chg="add del">
        <pc:chgData name="Zhao Jin" userId="cd05a825-544c-438a-9ba1-08e63db50b47" providerId="ADAL" clId="{D545F92E-B4E6-4CCF-B528-74B4BD4CFC77}" dt="2024-01-23T00:04:33.084" v="585"/>
        <pc:sldMkLst>
          <pc:docMk/>
          <pc:sldMk cId="454369273" sldId="536"/>
        </pc:sldMkLst>
      </pc:sldChg>
      <pc:sldChg chg="addSp delSp modSp add mod modAnim">
        <pc:chgData name="Zhao Jin" userId="cd05a825-544c-438a-9ba1-08e63db50b47" providerId="ADAL" clId="{D545F92E-B4E6-4CCF-B528-74B4BD4CFC77}" dt="2024-01-23T00:25:31.669" v="1063"/>
        <pc:sldMkLst>
          <pc:docMk/>
          <pc:sldMk cId="4202704993" sldId="536"/>
        </pc:sldMkLst>
      </pc:sldChg>
      <pc:sldChg chg="modSp add mod modAnim">
        <pc:chgData name="Zhao Jin" userId="cd05a825-544c-438a-9ba1-08e63db50b47" providerId="ADAL" clId="{D545F92E-B4E6-4CCF-B528-74B4BD4CFC77}" dt="2024-01-23T00:30:23.041" v="1149"/>
        <pc:sldMkLst>
          <pc:docMk/>
          <pc:sldMk cId="2593256907" sldId="537"/>
        </pc:sldMkLst>
      </pc:sldChg>
      <pc:sldMasterChg chg="modSp modSldLayout">
        <pc:chgData name="Zhao Jin" userId="cd05a825-544c-438a-9ba1-08e63db50b47" providerId="ADAL" clId="{D545F92E-B4E6-4CCF-B528-74B4BD4CFC77}" dt="2024-01-22T04:32:44.962" v="394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D545F92E-B4E6-4CCF-B528-74B4BD4CFC77}" dt="2024-01-22T04:32:44.962" v="394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92F26F99-2730-4F17-8B6A-ED9AAF0E5774}"/>
    <pc:docChg chg="modSld modMainMaster">
      <pc:chgData name="Zhao Jin" userId="cd05a825-544c-438a-9ba1-08e63db50b47" providerId="ADAL" clId="{92F26F99-2730-4F17-8B6A-ED9AAF0E5774}" dt="2025-01-07T07:38:36.710" v="0"/>
      <pc:docMkLst>
        <pc:docMk/>
      </pc:docMkLst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0" sldId="256"/>
        </pc:sld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4049827685" sldId="524"/>
        </pc:sld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k cId="4049827685" sldId="524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3871162519" sldId="525"/>
        </pc:sld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k cId="3871162519" sldId="525"/>
            <ac:spMk id="2" creationId="{4B397AB8-2781-1921-06E8-3DDE56F15471}"/>
          </ac:spMkLst>
        </pc:spChg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4288789163" sldId="527"/>
        </pc:sld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k cId="4288789163" sldId="527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3849913699" sldId="528"/>
        </pc:sld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k cId="3849913699" sldId="528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3177718367" sldId="529"/>
        </pc:sld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k cId="3177718367" sldId="529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1081330251" sldId="532"/>
        </pc:sld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k cId="1081330251" sldId="532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707411386" sldId="533"/>
        </pc:sld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k cId="707411386" sldId="533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3293560787" sldId="534"/>
        </pc:sld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k cId="3293560787" sldId="534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608381270" sldId="535"/>
        </pc:sldMkLst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4202704993" sldId="536"/>
        </pc:sldMkLst>
      </pc:sldChg>
      <pc:sldChg chg="modSp">
        <pc:chgData name="Zhao Jin" userId="cd05a825-544c-438a-9ba1-08e63db50b47" providerId="ADAL" clId="{92F26F99-2730-4F17-8B6A-ED9AAF0E5774}" dt="2025-01-07T07:38:36.710" v="0"/>
        <pc:sldMkLst>
          <pc:docMk/>
          <pc:sldMk cId="2593256907" sldId="537"/>
        </pc:sld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k cId="2593256907" sldId="537"/>
            <ac:spMk id="24582" creationId="{00000000-0000-0000-0000-000000000000}"/>
          </ac:spMkLst>
        </pc:spChg>
      </pc:sldChg>
      <pc:sldMasterChg chg="modSp modSldLayout">
        <pc:chgData name="Zhao Jin" userId="cd05a825-544c-438a-9ba1-08e63db50b47" providerId="ADAL" clId="{92F26F99-2730-4F17-8B6A-ED9AAF0E5774}" dt="2025-01-07T07:38:36.710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92F26F99-2730-4F17-8B6A-ED9AAF0E5774}" dt="2025-01-07T07:38:36.710" v="0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92F26F99-2730-4F17-8B6A-ED9AAF0E5774}" dt="2025-01-07T07:38:36.710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92F26F99-2730-4F17-8B6A-ED9AAF0E5774}" dt="2025-01-07T07:38:36.710" v="0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0F273A0F-9EB7-4458-B7C2-4C3ADD0C6C89}"/>
    <pc:docChg chg="undo custSel addSld delSld modSld sldOrd modMainMaster">
      <pc:chgData name="Zhao Jin" userId="cd05a825-544c-438a-9ba1-08e63db50b47" providerId="ADAL" clId="{0F273A0F-9EB7-4458-B7C2-4C3ADD0C6C89}" dt="2025-01-21T01:31:54.119" v="807"/>
      <pc:docMkLst>
        <pc:docMk/>
      </pc:docMkLst>
      <pc:sldChg chg="addSp delSp modSp mod addAnim delAnim modAnim">
        <pc:chgData name="Zhao Jin" userId="cd05a825-544c-438a-9ba1-08e63db50b47" providerId="ADAL" clId="{0F273A0F-9EB7-4458-B7C2-4C3ADD0C6C89}" dt="2025-01-17T01:57:10.477" v="677"/>
        <pc:sldMkLst>
          <pc:docMk/>
          <pc:sldMk cId="4049827685" sldId="524"/>
        </pc:sldMkLst>
        <pc:spChg chg="add mod">
          <ac:chgData name="Zhao Jin" userId="cd05a825-544c-438a-9ba1-08e63db50b47" providerId="ADAL" clId="{0F273A0F-9EB7-4458-B7C2-4C3ADD0C6C89}" dt="2025-01-17T01:56:42.700" v="668" actId="1076"/>
          <ac:spMkLst>
            <pc:docMk/>
            <pc:sldMk cId="4049827685" sldId="524"/>
            <ac:spMk id="2" creationId="{7C91983E-8AAC-AE2B-FF0F-B0AFD846A475}"/>
          </ac:spMkLst>
        </pc:spChg>
        <pc:spChg chg="add mod">
          <ac:chgData name="Zhao Jin" userId="cd05a825-544c-438a-9ba1-08e63db50b47" providerId="ADAL" clId="{0F273A0F-9EB7-4458-B7C2-4C3ADD0C6C89}" dt="2025-01-17T01:57:04.312" v="676" actId="1076"/>
          <ac:spMkLst>
            <pc:docMk/>
            <pc:sldMk cId="4049827685" sldId="524"/>
            <ac:spMk id="3" creationId="{B35E39D0-9B67-2A06-BBEE-CAEF6D887553}"/>
          </ac:spMkLst>
        </pc:spChg>
        <pc:spChg chg="add del">
          <ac:chgData name="Zhao Jin" userId="cd05a825-544c-438a-9ba1-08e63db50b47" providerId="ADAL" clId="{0F273A0F-9EB7-4458-B7C2-4C3ADD0C6C89}" dt="2025-01-14T04:20:49.846" v="15" actId="478"/>
          <ac:spMkLst>
            <pc:docMk/>
            <pc:sldMk cId="4049827685" sldId="524"/>
            <ac:spMk id="6" creationId="{00000000-0000-0000-0000-000000000000}"/>
          </ac:spMkLst>
        </pc:spChg>
        <pc:spChg chg="add del">
          <ac:chgData name="Zhao Jin" userId="cd05a825-544c-438a-9ba1-08e63db50b47" providerId="ADAL" clId="{0F273A0F-9EB7-4458-B7C2-4C3ADD0C6C89}" dt="2025-01-14T04:20:38.114" v="5" actId="478"/>
          <ac:spMkLst>
            <pc:docMk/>
            <pc:sldMk cId="4049827685" sldId="524"/>
            <ac:spMk id="16" creationId="{1BB7C566-D347-1D37-1756-C81E97C6467C}"/>
          </ac:spMkLst>
        </pc:spChg>
        <pc:spChg chg="add mod">
          <ac:chgData name="Zhao Jin" userId="cd05a825-544c-438a-9ba1-08e63db50b47" providerId="ADAL" clId="{0F273A0F-9EB7-4458-B7C2-4C3ADD0C6C89}" dt="2025-01-14T04:21:00.923" v="18"/>
          <ac:spMkLst>
            <pc:docMk/>
            <pc:sldMk cId="4049827685" sldId="524"/>
            <ac:spMk id="26" creationId="{EF323DBE-758A-D5A2-0294-9AB8B48E99A3}"/>
          </ac:spMkLst>
        </pc:spChg>
        <pc:spChg chg="add mod ord">
          <ac:chgData name="Zhao Jin" userId="cd05a825-544c-438a-9ba1-08e63db50b47" providerId="ADAL" clId="{0F273A0F-9EB7-4458-B7C2-4C3ADD0C6C89}" dt="2025-01-14T04:21:04.868" v="19" actId="167"/>
          <ac:spMkLst>
            <pc:docMk/>
            <pc:sldMk cId="4049827685" sldId="524"/>
            <ac:spMk id="27" creationId="{FBA00A3F-773B-9DFA-EBCB-C792A1206CD7}"/>
          </ac:spMkLst>
        </pc:spChg>
        <pc:spChg chg="add mod">
          <ac:chgData name="Zhao Jin" userId="cd05a825-544c-438a-9ba1-08e63db50b47" providerId="ADAL" clId="{0F273A0F-9EB7-4458-B7C2-4C3ADD0C6C89}" dt="2025-01-17T01:56:52.364" v="670" actId="20577"/>
          <ac:spMkLst>
            <pc:docMk/>
            <pc:sldMk cId="4049827685" sldId="524"/>
            <ac:spMk id="29" creationId="{0FFF8BED-FA29-16AE-CD9C-F783EE9E49E2}"/>
          </ac:spMkLst>
        </pc:spChg>
        <pc:spChg chg="add del">
          <ac:chgData name="Zhao Jin" userId="cd05a825-544c-438a-9ba1-08e63db50b47" providerId="ADAL" clId="{0F273A0F-9EB7-4458-B7C2-4C3ADD0C6C89}" dt="2025-01-14T04:20:49.846" v="15" actId="478"/>
          <ac:spMkLst>
            <pc:docMk/>
            <pc:sldMk cId="4049827685" sldId="524"/>
            <ac:spMk id="43" creationId="{00000000-0000-0000-0000-000000000000}"/>
          </ac:spMkLst>
        </pc:spChg>
        <pc:spChg chg="add del">
          <ac:chgData name="Zhao Jin" userId="cd05a825-544c-438a-9ba1-08e63db50b47" providerId="ADAL" clId="{0F273A0F-9EB7-4458-B7C2-4C3ADD0C6C89}" dt="2025-01-14T04:20:49.846" v="15" actId="478"/>
          <ac:spMkLst>
            <pc:docMk/>
            <pc:sldMk cId="4049827685" sldId="524"/>
            <ac:spMk id="24582" creationId="{00000000-0000-0000-0000-000000000000}"/>
          </ac:spMkLst>
        </pc:spChg>
        <pc:picChg chg="add mod">
          <ac:chgData name="Zhao Jin" userId="cd05a825-544c-438a-9ba1-08e63db50b47" providerId="ADAL" clId="{0F273A0F-9EB7-4458-B7C2-4C3ADD0C6C89}" dt="2025-01-14T04:21:00.923" v="18"/>
          <ac:picMkLst>
            <pc:docMk/>
            <pc:sldMk cId="4049827685" sldId="524"/>
            <ac:picMk id="28" creationId="{94096154-B6B8-58C6-28B0-E75F46CA229E}"/>
          </ac:picMkLst>
        </pc:picChg>
      </pc:sldChg>
      <pc:sldChg chg="addSp delSp modSp mod modAnim">
        <pc:chgData name="Zhao Jin" userId="cd05a825-544c-438a-9ba1-08e63db50b47" providerId="ADAL" clId="{0F273A0F-9EB7-4458-B7C2-4C3ADD0C6C89}" dt="2025-01-15T06:53:40.448" v="640"/>
        <pc:sldMkLst>
          <pc:docMk/>
          <pc:sldMk cId="4288789163" sldId="527"/>
        </pc:sldMkLst>
        <pc:spChg chg="add mod">
          <ac:chgData name="Zhao Jin" userId="cd05a825-544c-438a-9ba1-08e63db50b47" providerId="ADAL" clId="{0F273A0F-9EB7-4458-B7C2-4C3ADD0C6C89}" dt="2025-01-15T06:53:17.938" v="639"/>
          <ac:spMkLst>
            <pc:docMk/>
            <pc:sldMk cId="4288789163" sldId="527"/>
            <ac:spMk id="11" creationId="{A3C0FDC0-5B86-9E69-1575-358CB33B81FB}"/>
          </ac:spMkLst>
        </pc:spChg>
        <pc:spChg chg="add mod">
          <ac:chgData name="Zhao Jin" userId="cd05a825-544c-438a-9ba1-08e63db50b47" providerId="ADAL" clId="{0F273A0F-9EB7-4458-B7C2-4C3ADD0C6C89}" dt="2025-01-15T06:53:40.448" v="640"/>
          <ac:spMkLst>
            <pc:docMk/>
            <pc:sldMk cId="4288789163" sldId="527"/>
            <ac:spMk id="12" creationId="{AC935BFA-D179-F294-6792-897892380DF4}"/>
          </ac:spMkLst>
        </pc:spChg>
        <pc:spChg chg="mod">
          <ac:chgData name="Zhao Jin" userId="cd05a825-544c-438a-9ba1-08e63db50b47" providerId="ADAL" clId="{0F273A0F-9EB7-4458-B7C2-4C3ADD0C6C89}" dt="2025-01-14T04:31:31.179" v="291" actId="6549"/>
          <ac:spMkLst>
            <pc:docMk/>
            <pc:sldMk cId="4288789163" sldId="527"/>
            <ac:spMk id="20" creationId="{00000000-0000-0000-0000-000000000000}"/>
          </ac:spMkLst>
        </pc:spChg>
        <pc:spChg chg="mod">
          <ac:chgData name="Zhao Jin" userId="cd05a825-544c-438a-9ba1-08e63db50b47" providerId="ADAL" clId="{0F273A0F-9EB7-4458-B7C2-4C3ADD0C6C89}" dt="2025-01-14T04:25:08.782" v="83" actId="27636"/>
          <ac:spMkLst>
            <pc:docMk/>
            <pc:sldMk cId="4288789163" sldId="527"/>
            <ac:spMk id="43" creationId="{00000000-0000-0000-0000-000000000000}"/>
          </ac:spMkLst>
        </pc:spChg>
      </pc:sldChg>
      <pc:sldChg chg="modSp modAnim">
        <pc:chgData name="Zhao Jin" userId="cd05a825-544c-438a-9ba1-08e63db50b47" providerId="ADAL" clId="{0F273A0F-9EB7-4458-B7C2-4C3ADD0C6C89}" dt="2025-01-15T06:17:37.576" v="519" actId="20577"/>
        <pc:sldMkLst>
          <pc:docMk/>
          <pc:sldMk cId="3849913699" sldId="528"/>
        </pc:sldMkLst>
        <pc:spChg chg="mod">
          <ac:chgData name="Zhao Jin" userId="cd05a825-544c-438a-9ba1-08e63db50b47" providerId="ADAL" clId="{0F273A0F-9EB7-4458-B7C2-4C3ADD0C6C89}" dt="2025-01-15T06:17:37.576" v="519" actId="20577"/>
          <ac:spMkLst>
            <pc:docMk/>
            <pc:sldMk cId="3849913699" sldId="528"/>
            <ac:spMk id="22" creationId="{B04A977D-F987-B08F-E5B2-1EDCB6CB3723}"/>
          </ac:spMkLst>
        </pc:spChg>
      </pc:sldChg>
      <pc:sldChg chg="delSp mod delAnim modAnim">
        <pc:chgData name="Zhao Jin" userId="cd05a825-544c-438a-9ba1-08e63db50b47" providerId="ADAL" clId="{0F273A0F-9EB7-4458-B7C2-4C3ADD0C6C89}" dt="2025-01-17T01:58:49.722" v="805" actId="478"/>
        <pc:sldMkLst>
          <pc:docMk/>
          <pc:sldMk cId="3177718367" sldId="529"/>
        </pc:sldMkLst>
      </pc:sldChg>
      <pc:sldChg chg="addSp delSp modSp mod addAnim delAnim modAnim">
        <pc:chgData name="Zhao Jin" userId="cd05a825-544c-438a-9ba1-08e63db50b47" providerId="ADAL" clId="{0F273A0F-9EB7-4458-B7C2-4C3ADD0C6C89}" dt="2025-01-17T01:58:27.580" v="803" actId="20577"/>
        <pc:sldMkLst>
          <pc:docMk/>
          <pc:sldMk cId="707411386" sldId="533"/>
        </pc:sldMkLst>
        <pc:spChg chg="add del mod">
          <ac:chgData name="Zhao Jin" userId="cd05a825-544c-438a-9ba1-08e63db50b47" providerId="ADAL" clId="{0F273A0F-9EB7-4458-B7C2-4C3ADD0C6C89}" dt="2025-01-15T06:10:25.734" v="312" actId="478"/>
          <ac:spMkLst>
            <pc:docMk/>
            <pc:sldMk cId="707411386" sldId="533"/>
            <ac:spMk id="9" creationId="{B2989E35-C469-64E2-7F57-0C5E41248D04}"/>
          </ac:spMkLst>
        </pc:spChg>
        <pc:spChg chg="add mod">
          <ac:chgData name="Zhao Jin" userId="cd05a825-544c-438a-9ba1-08e63db50b47" providerId="ADAL" clId="{0F273A0F-9EB7-4458-B7C2-4C3ADD0C6C89}" dt="2025-01-14T04:21:36.077" v="22"/>
          <ac:spMkLst>
            <pc:docMk/>
            <pc:sldMk cId="707411386" sldId="533"/>
            <ac:spMk id="10" creationId="{0F3EB462-3CC2-1428-48F7-3DA6EE54F97A}"/>
          </ac:spMkLst>
        </pc:spChg>
        <pc:spChg chg="add mod ord">
          <ac:chgData name="Zhao Jin" userId="cd05a825-544c-438a-9ba1-08e63db50b47" providerId="ADAL" clId="{0F273A0F-9EB7-4458-B7C2-4C3ADD0C6C89}" dt="2025-01-17T01:58:26.480" v="802" actId="20577"/>
          <ac:spMkLst>
            <pc:docMk/>
            <pc:sldMk cId="707411386" sldId="533"/>
            <ac:spMk id="11" creationId="{2A845F7C-186E-D4BA-E3B2-85B418CF6704}"/>
          </ac:spMkLst>
        </pc:spChg>
        <pc:spChg chg="add del mod">
          <ac:chgData name="Zhao Jin" userId="cd05a825-544c-438a-9ba1-08e63db50b47" providerId="ADAL" clId="{0F273A0F-9EB7-4458-B7C2-4C3ADD0C6C89}" dt="2025-01-15T06:10:25.407" v="311" actId="478"/>
          <ac:spMkLst>
            <pc:docMk/>
            <pc:sldMk cId="707411386" sldId="533"/>
            <ac:spMk id="14" creationId="{FEC28893-D6D3-4AC7-4841-96D953EBEB85}"/>
          </ac:spMkLst>
        </pc:spChg>
        <pc:picChg chg="add mod">
          <ac:chgData name="Zhao Jin" userId="cd05a825-544c-438a-9ba1-08e63db50b47" providerId="ADAL" clId="{0F273A0F-9EB7-4458-B7C2-4C3ADD0C6C89}" dt="2025-01-14T04:21:36.077" v="22"/>
          <ac:picMkLst>
            <pc:docMk/>
            <pc:sldMk cId="707411386" sldId="533"/>
            <ac:picMk id="12" creationId="{12DBE29E-62BD-46B4-7D38-589567C80450}"/>
          </ac:picMkLst>
        </pc:picChg>
      </pc:sldChg>
      <pc:sldChg chg="addSp delSp modSp mod delAnim modAnim">
        <pc:chgData name="Zhao Jin" userId="cd05a825-544c-438a-9ba1-08e63db50b47" providerId="ADAL" clId="{0F273A0F-9EB7-4458-B7C2-4C3ADD0C6C89}" dt="2025-01-15T06:55:16.519" v="665"/>
        <pc:sldMkLst>
          <pc:docMk/>
          <pc:sldMk cId="3293560787" sldId="534"/>
        </pc:sldMkLst>
        <pc:spChg chg="mod">
          <ac:chgData name="Zhao Jin" userId="cd05a825-544c-438a-9ba1-08e63db50b47" providerId="ADAL" clId="{0F273A0F-9EB7-4458-B7C2-4C3ADD0C6C89}" dt="2025-01-14T04:31:02.719" v="286" actId="1076"/>
          <ac:spMkLst>
            <pc:docMk/>
            <pc:sldMk cId="3293560787" sldId="534"/>
            <ac:spMk id="3" creationId="{DC896A7D-AB35-E5BC-7BFB-1B0FBC4F94F8}"/>
          </ac:spMkLst>
        </pc:spChg>
        <pc:spChg chg="mod">
          <ac:chgData name="Zhao Jin" userId="cd05a825-544c-438a-9ba1-08e63db50b47" providerId="ADAL" clId="{0F273A0F-9EB7-4458-B7C2-4C3ADD0C6C89}" dt="2025-01-15T06:55:16.519" v="665"/>
          <ac:spMkLst>
            <pc:docMk/>
            <pc:sldMk cId="3293560787" sldId="534"/>
            <ac:spMk id="12" creationId="{DDE1B4FD-5DC7-6ACF-D3A3-FADE3E1B3D12}"/>
          </ac:spMkLst>
        </pc:spChg>
        <pc:spChg chg="mod">
          <ac:chgData name="Zhao Jin" userId="cd05a825-544c-438a-9ba1-08e63db50b47" providerId="ADAL" clId="{0F273A0F-9EB7-4458-B7C2-4C3ADD0C6C89}" dt="2025-01-14T04:26:16.567" v="143" actId="14100"/>
          <ac:spMkLst>
            <pc:docMk/>
            <pc:sldMk cId="3293560787" sldId="534"/>
            <ac:spMk id="18" creationId="{8DDCB0F3-95B8-5C6C-BCAD-9ABD7AA31707}"/>
          </ac:spMkLst>
        </pc:spChg>
        <pc:spChg chg="mod">
          <ac:chgData name="Zhao Jin" userId="cd05a825-544c-438a-9ba1-08e63db50b47" providerId="ADAL" clId="{0F273A0F-9EB7-4458-B7C2-4C3ADD0C6C89}" dt="2025-01-14T04:31:04.923" v="287" actId="404"/>
          <ac:spMkLst>
            <pc:docMk/>
            <pc:sldMk cId="3293560787" sldId="534"/>
            <ac:spMk id="43" creationId="{00000000-0000-0000-0000-000000000000}"/>
          </ac:spMkLst>
        </pc:spChg>
      </pc:sldChg>
      <pc:sldChg chg="addSp modSp del mod modAnim">
        <pc:chgData name="Zhao Jin" userId="cd05a825-544c-438a-9ba1-08e63db50b47" providerId="ADAL" clId="{0F273A0F-9EB7-4458-B7C2-4C3ADD0C6C89}" dt="2025-01-15T06:54:33.197" v="661" actId="47"/>
        <pc:sldMkLst>
          <pc:docMk/>
          <pc:sldMk cId="608381270" sldId="535"/>
        </pc:sldMkLst>
      </pc:sldChg>
      <pc:sldChg chg="addSp delSp modSp del mod">
        <pc:chgData name="Zhao Jin" userId="cd05a825-544c-438a-9ba1-08e63db50b47" providerId="ADAL" clId="{0F273A0F-9EB7-4458-B7C2-4C3ADD0C6C89}" dt="2025-01-14T04:31:11.834" v="288" actId="47"/>
        <pc:sldMkLst>
          <pc:docMk/>
          <pc:sldMk cId="4202704993" sldId="536"/>
        </pc:sldMkLst>
      </pc:sldChg>
      <pc:sldChg chg="addSp modSp mod modAnim">
        <pc:chgData name="Zhao Jin" userId="cd05a825-544c-438a-9ba1-08e63db50b47" providerId="ADAL" clId="{0F273A0F-9EB7-4458-B7C2-4C3ADD0C6C89}" dt="2025-01-15T06:53:48.510" v="650" actId="1035"/>
        <pc:sldMkLst>
          <pc:docMk/>
          <pc:sldMk cId="2593256907" sldId="537"/>
        </pc:sldMkLst>
        <pc:spChg chg="mod">
          <ac:chgData name="Zhao Jin" userId="cd05a825-544c-438a-9ba1-08e63db50b47" providerId="ADAL" clId="{0F273A0F-9EB7-4458-B7C2-4C3ADD0C6C89}" dt="2025-01-15T06:53:48.510" v="650" actId="1035"/>
          <ac:spMkLst>
            <pc:docMk/>
            <pc:sldMk cId="2593256907" sldId="537"/>
            <ac:spMk id="3" creationId="{7F538E56-D636-4503-7C59-BCD69BC43C0A}"/>
          </ac:spMkLst>
        </pc:spChg>
        <pc:spChg chg="add mod">
          <ac:chgData name="Zhao Jin" userId="cd05a825-544c-438a-9ba1-08e63db50b47" providerId="ADAL" clId="{0F273A0F-9EB7-4458-B7C2-4C3ADD0C6C89}" dt="2025-01-15T06:53:45.056" v="641"/>
          <ac:spMkLst>
            <pc:docMk/>
            <pc:sldMk cId="2593256907" sldId="537"/>
            <ac:spMk id="11" creationId="{65D42AA8-94BC-8453-B702-4D2FF2A1AAB6}"/>
          </ac:spMkLst>
        </pc:spChg>
        <pc:spChg chg="mod">
          <ac:chgData name="Zhao Jin" userId="cd05a825-544c-438a-9ba1-08e63db50b47" providerId="ADAL" clId="{0F273A0F-9EB7-4458-B7C2-4C3ADD0C6C89}" dt="2025-01-14T04:31:36.953" v="293" actId="6549"/>
          <ac:spMkLst>
            <pc:docMk/>
            <pc:sldMk cId="2593256907" sldId="537"/>
            <ac:spMk id="20" creationId="{00000000-0000-0000-0000-000000000000}"/>
          </ac:spMkLst>
        </pc:spChg>
        <pc:spChg chg="mod">
          <ac:chgData name="Zhao Jin" userId="cd05a825-544c-438a-9ba1-08e63db50b47" providerId="ADAL" clId="{0F273A0F-9EB7-4458-B7C2-4C3ADD0C6C89}" dt="2025-01-14T04:31:48.964" v="297" actId="404"/>
          <ac:spMkLst>
            <pc:docMk/>
            <pc:sldMk cId="2593256907" sldId="537"/>
            <ac:spMk id="43" creationId="{00000000-0000-0000-0000-000000000000}"/>
          </ac:spMkLst>
        </pc:spChg>
      </pc:sldChg>
      <pc:sldChg chg="addSp delSp modSp add mod ord">
        <pc:chgData name="Zhao Jin" userId="cd05a825-544c-438a-9ba1-08e63db50b47" providerId="ADAL" clId="{0F273A0F-9EB7-4458-B7C2-4C3ADD0C6C89}" dt="2025-01-15T06:55:14.383" v="664"/>
        <pc:sldMkLst>
          <pc:docMk/>
          <pc:sldMk cId="1290056177" sldId="538"/>
        </pc:sldMkLst>
        <pc:spChg chg="add mod">
          <ac:chgData name="Zhao Jin" userId="cd05a825-544c-438a-9ba1-08e63db50b47" providerId="ADAL" clId="{0F273A0F-9EB7-4458-B7C2-4C3ADD0C6C89}" dt="2025-01-14T04:26:36.214" v="162" actId="20577"/>
          <ac:spMkLst>
            <pc:docMk/>
            <pc:sldMk cId="1290056177" sldId="538"/>
            <ac:spMk id="4" creationId="{3634B0F7-2DAF-C2AA-44BA-F5D5A774093A}"/>
          </ac:spMkLst>
        </pc:spChg>
        <pc:spChg chg="mod">
          <ac:chgData name="Zhao Jin" userId="cd05a825-544c-438a-9ba1-08e63db50b47" providerId="ADAL" clId="{0F273A0F-9EB7-4458-B7C2-4C3ADD0C6C89}" dt="2025-01-15T06:55:14.383" v="664"/>
          <ac:spMkLst>
            <pc:docMk/>
            <pc:sldMk cId="1290056177" sldId="538"/>
            <ac:spMk id="12" creationId="{AF5B5BDF-152C-D4E1-0E1C-651EE458EA7E}"/>
          </ac:spMkLst>
        </pc:spChg>
        <pc:spChg chg="mod">
          <ac:chgData name="Zhao Jin" userId="cd05a825-544c-438a-9ba1-08e63db50b47" providerId="ADAL" clId="{0F273A0F-9EB7-4458-B7C2-4C3ADD0C6C89}" dt="2025-01-14T04:25:27.170" v="89" actId="14100"/>
          <ac:spMkLst>
            <pc:docMk/>
            <pc:sldMk cId="1290056177" sldId="538"/>
            <ac:spMk id="17" creationId="{F9C21B92-6008-51D9-ECF5-F0EFAC098792}"/>
          </ac:spMkLst>
        </pc:spChg>
        <pc:spChg chg="mod">
          <ac:chgData name="Zhao Jin" userId="cd05a825-544c-438a-9ba1-08e63db50b47" providerId="ADAL" clId="{0F273A0F-9EB7-4458-B7C2-4C3ADD0C6C89}" dt="2025-01-14T04:27:30.166" v="179" actId="27636"/>
          <ac:spMkLst>
            <pc:docMk/>
            <pc:sldMk cId="1290056177" sldId="538"/>
            <ac:spMk id="43" creationId="{1D2B93E8-274E-5E0A-A9F2-7DC130FB9D62}"/>
          </ac:spMkLst>
        </pc:spChg>
      </pc:sldChg>
      <pc:sldChg chg="delSp modSp add mod ord">
        <pc:chgData name="Zhao Jin" userId="cd05a825-544c-438a-9ba1-08e63db50b47" providerId="ADAL" clId="{0F273A0F-9EB7-4458-B7C2-4C3ADD0C6C89}" dt="2025-01-15T06:55:12.016" v="663"/>
        <pc:sldMkLst>
          <pc:docMk/>
          <pc:sldMk cId="128200312" sldId="539"/>
        </pc:sldMkLst>
        <pc:spChg chg="mod">
          <ac:chgData name="Zhao Jin" userId="cd05a825-544c-438a-9ba1-08e63db50b47" providerId="ADAL" clId="{0F273A0F-9EB7-4458-B7C2-4C3ADD0C6C89}" dt="2025-01-15T06:55:12.016" v="663"/>
          <ac:spMkLst>
            <pc:docMk/>
            <pc:sldMk cId="128200312" sldId="539"/>
            <ac:spMk id="12" creationId="{F138C480-ACB3-0F75-6481-9D8FC9D4C851}"/>
          </ac:spMkLst>
        </pc:spChg>
        <pc:spChg chg="mod">
          <ac:chgData name="Zhao Jin" userId="cd05a825-544c-438a-9ba1-08e63db50b47" providerId="ADAL" clId="{0F273A0F-9EB7-4458-B7C2-4C3ADD0C6C89}" dt="2025-01-14T04:25:40.158" v="95" actId="14100"/>
          <ac:spMkLst>
            <pc:docMk/>
            <pc:sldMk cId="128200312" sldId="539"/>
            <ac:spMk id="17" creationId="{B826D8A5-1439-61CD-3589-9C98F6267E5F}"/>
          </ac:spMkLst>
        </pc:spChg>
        <pc:spChg chg="mod">
          <ac:chgData name="Zhao Jin" userId="cd05a825-544c-438a-9ba1-08e63db50b47" providerId="ADAL" clId="{0F273A0F-9EB7-4458-B7C2-4C3ADD0C6C89}" dt="2025-01-14T04:26:01.622" v="112" actId="1038"/>
          <ac:spMkLst>
            <pc:docMk/>
            <pc:sldMk cId="128200312" sldId="539"/>
            <ac:spMk id="18" creationId="{277F0E5F-A5BD-E68B-D5BB-F96E2804A9A9}"/>
          </ac:spMkLst>
        </pc:spChg>
      </pc:sldChg>
      <pc:sldChg chg="addSp delSp modSp add mod modAnim">
        <pc:chgData name="Zhao Jin" userId="cd05a825-544c-438a-9ba1-08e63db50b47" providerId="ADAL" clId="{0F273A0F-9EB7-4458-B7C2-4C3ADD0C6C89}" dt="2025-01-15T06:55:08.783" v="662"/>
        <pc:sldMkLst>
          <pc:docMk/>
          <pc:sldMk cId="2799933969" sldId="540"/>
        </pc:sldMkLst>
        <pc:spChg chg="mod">
          <ac:chgData name="Zhao Jin" userId="cd05a825-544c-438a-9ba1-08e63db50b47" providerId="ADAL" clId="{0F273A0F-9EB7-4458-B7C2-4C3ADD0C6C89}" dt="2025-01-15T06:55:08.783" v="662"/>
          <ac:spMkLst>
            <pc:docMk/>
            <pc:sldMk cId="2799933969" sldId="540"/>
            <ac:spMk id="12" creationId="{E3FEDF97-B0AF-B161-E4C5-FC40C1246067}"/>
          </ac:spMkLst>
        </pc:spChg>
      </pc:sldChg>
      <pc:sldChg chg="addSp modSp add mod modAnim">
        <pc:chgData name="Zhao Jin" userId="cd05a825-544c-438a-9ba1-08e63db50b47" providerId="ADAL" clId="{0F273A0F-9EB7-4458-B7C2-4C3ADD0C6C89}" dt="2025-01-21T01:31:54.119" v="807"/>
        <pc:sldMkLst>
          <pc:docMk/>
          <pc:sldMk cId="349700564" sldId="541"/>
        </pc:sldMkLst>
        <pc:spChg chg="mod">
          <ac:chgData name="Zhao Jin" userId="cd05a825-544c-438a-9ba1-08e63db50b47" providerId="ADAL" clId="{0F273A0F-9EB7-4458-B7C2-4C3ADD0C6C89}" dt="2025-01-15T06:50:58.327" v="605" actId="1076"/>
          <ac:spMkLst>
            <pc:docMk/>
            <pc:sldMk cId="349700564" sldId="541"/>
            <ac:spMk id="2" creationId="{5564A25D-D8DB-B84A-DF15-95317FF880CF}"/>
          </ac:spMkLst>
        </pc:spChg>
        <pc:spChg chg="add mod">
          <ac:chgData name="Zhao Jin" userId="cd05a825-544c-438a-9ba1-08e63db50b47" providerId="ADAL" clId="{0F273A0F-9EB7-4458-B7C2-4C3ADD0C6C89}" dt="2025-01-14T04:30:32.566" v="274"/>
          <ac:spMkLst>
            <pc:docMk/>
            <pc:sldMk cId="349700564" sldId="541"/>
            <ac:spMk id="4" creationId="{C773E594-4CB2-5B7C-385F-8376EFAACAF5}"/>
          </ac:spMkLst>
        </pc:spChg>
        <pc:spChg chg="add mod">
          <ac:chgData name="Zhao Jin" userId="cd05a825-544c-438a-9ba1-08e63db50b47" providerId="ADAL" clId="{0F273A0F-9EB7-4458-B7C2-4C3ADD0C6C89}" dt="2025-01-14T04:30:38.206" v="284" actId="20577"/>
          <ac:spMkLst>
            <pc:docMk/>
            <pc:sldMk cId="349700564" sldId="541"/>
            <ac:spMk id="5" creationId="{B07090CB-0A52-ACA9-D631-9D47AFE96852}"/>
          </ac:spMkLst>
        </pc:spChg>
        <pc:spChg chg="add mod">
          <ac:chgData name="Zhao Jin" userId="cd05a825-544c-438a-9ba1-08e63db50b47" providerId="ADAL" clId="{0F273A0F-9EB7-4458-B7C2-4C3ADD0C6C89}" dt="2025-01-15T06:50:09.684" v="598" actId="1036"/>
          <ac:spMkLst>
            <pc:docMk/>
            <pc:sldMk cId="349700564" sldId="541"/>
            <ac:spMk id="7" creationId="{62CEEBAB-831D-FB48-E9E3-54571C774032}"/>
          </ac:spMkLst>
        </pc:spChg>
        <pc:spChg chg="mod">
          <ac:chgData name="Zhao Jin" userId="cd05a825-544c-438a-9ba1-08e63db50b47" providerId="ADAL" clId="{0F273A0F-9EB7-4458-B7C2-4C3ADD0C6C89}" dt="2025-01-15T06:48:57.702" v="555" actId="404"/>
          <ac:spMkLst>
            <pc:docMk/>
            <pc:sldMk cId="349700564" sldId="541"/>
            <ac:spMk id="12" creationId="{B2DD971C-7F1B-E31B-EED3-C682031270E4}"/>
          </ac:spMkLst>
        </pc:spChg>
        <pc:graphicFrameChg chg="modGraphic">
          <ac:chgData name="Zhao Jin" userId="cd05a825-544c-438a-9ba1-08e63db50b47" providerId="ADAL" clId="{0F273A0F-9EB7-4458-B7C2-4C3ADD0C6C89}" dt="2025-01-14T04:30:20.491" v="272" actId="20577"/>
          <ac:graphicFrameMkLst>
            <pc:docMk/>
            <pc:sldMk cId="349700564" sldId="541"/>
            <ac:graphicFrameMk id="14" creationId="{C44A98AC-E0E0-5254-5DED-DA354F76B847}"/>
          </ac:graphicFrameMkLst>
        </pc:graphicFrameChg>
      </pc:sldChg>
      <pc:sldMasterChg chg="delSp mod">
        <pc:chgData name="Zhao Jin" userId="cd05a825-544c-438a-9ba1-08e63db50b47" providerId="ADAL" clId="{0F273A0F-9EB7-4458-B7C2-4C3ADD0C6C89}" dt="2025-01-15T06:02:21.428" v="298" actId="478"/>
        <pc:sldMasterMkLst>
          <pc:docMk/>
          <pc:sldMasterMk cId="0" sldId="2147485087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/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Compile</a:t>
          </a:r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Execute</a:t>
          </a:r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Edit</a:t>
          </a:r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1/21/2025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0AC39-2141-F428-D9F2-CC722DB40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F5CD2DC-44F9-D0D9-C8A3-E5D7A76382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45D8821-D97D-A4E6-EF7B-C743557DD1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4F87009E-DF47-7CAE-268B-3DBA153229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257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3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33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7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25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77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66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2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9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77376-FFD7-6367-642B-369F6B2F6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1FD97B66-AFE1-B44F-850B-BF87FA97FE5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36627F8-609E-C749-CAD1-5EBA06D00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EF41053-2098-6815-F313-2AA0DE0946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2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AD26C-13BB-C420-D888-81541784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B6922FE9-ED6E-93CC-66D5-27B8E4A3F5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F9070478-AE28-4984-5020-DE5992ABC4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8E13605-8BD9-693E-C41D-5B8D09B939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7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B03B-FF47-A828-8F85-C2A228055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1F4EE02-4ADB-FE33-4ED0-97084ECF7DB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515BCA3-6E6A-1894-9B33-45AF8621D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79B0A7F-9CF9-A61A-C7E3-478B1AC94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7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Week1R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2E4FB2EC-BF85-8797-60B6-0B50FF6B8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9441A-D805-AFE1-9EF8-21EC75FD7F5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F953B-2400-254F-E380-7B876A274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>
            <a:extLst>
              <a:ext uri="{FF2B5EF4-FFF2-40B4-BE49-F238E27FC236}">
                <a16:creationId xmlns:a16="http://schemas.microsoft.com/office/drawing/2014/main" id="{98552B89-DF96-591E-5EF6-8D47AF4E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1D2B93E8-274E-5E0A-A9F2-7DC130FB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10</a:t>
            </a:fld>
            <a:endParaRPr dirty="0"/>
          </a:p>
        </p:txBody>
      </p:sp>
      <p:sp>
        <p:nvSpPr>
          <p:cNvPr id="6" name="[Date Placeholder 3]">
            <a:extLst>
              <a:ext uri="{FF2B5EF4-FFF2-40B4-BE49-F238E27FC236}">
                <a16:creationId xmlns:a16="http://schemas.microsoft.com/office/drawing/2014/main" id="{9DB539B5-A6FF-0FC6-5CF1-69881592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8C17FB-9493-3BA3-BC59-A90F2362C3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pic>
        <p:nvPicPr>
          <p:cNvPr id="11" name="Picture 2" descr="flowchart">
            <a:extLst>
              <a:ext uri="{FF2B5EF4-FFF2-40B4-BE49-F238E27FC236}">
                <a16:creationId xmlns:a16="http://schemas.microsoft.com/office/drawing/2014/main" id="{CB6825D8-7BDF-2927-4D15-EE1DA6022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ighlightTextShape201407062102102337">
            <a:extLst>
              <a:ext uri="{FF2B5EF4-FFF2-40B4-BE49-F238E27FC236}">
                <a16:creationId xmlns:a16="http://schemas.microsoft.com/office/drawing/2014/main" id="{AF5B5BDF-152C-D4E1-0E1C-651EE458E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Find the maximum of a list of k numbers </a:t>
            </a:r>
            <a:r>
              <a:rPr lang="en-US" sz="2400" dirty="0"/>
              <a:t>{l</a:t>
            </a:r>
            <a:r>
              <a:rPr lang="en-US" sz="2400" baseline="-25000" dirty="0"/>
              <a:t>0</a:t>
            </a:r>
            <a:r>
              <a:rPr lang="en-US" sz="2400" dirty="0"/>
              <a:t>,…,l</a:t>
            </a:r>
            <a:r>
              <a:rPr lang="en-US" sz="2400" baseline="-25000" dirty="0"/>
              <a:t>k-1</a:t>
            </a:r>
            <a:r>
              <a:rPr lang="en-US" sz="2400" dirty="0"/>
              <a:t>}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</a:t>
            </a:r>
            <a:r>
              <a:rPr lang="en-US" sz="2400" dirty="0">
                <a:solidFill>
                  <a:srgbClr val="0000FF"/>
                </a:solidFill>
              </a:rPr>
              <a:t>control structures</a:t>
            </a:r>
            <a:r>
              <a:rPr lang="en-US" sz="2400" dirty="0"/>
              <a:t> used and what they are used for?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C21B92-6008-51D9-ECF5-F0EFAC098792}"/>
              </a:ext>
            </a:extLst>
          </p:cNvPr>
          <p:cNvSpPr/>
          <p:nvPr/>
        </p:nvSpPr>
        <p:spPr>
          <a:xfrm>
            <a:off x="3944039" y="2967988"/>
            <a:ext cx="5040558" cy="18574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4B0F7-2DAF-C2AA-44BA-F5D5A774093A}"/>
              </a:ext>
            </a:extLst>
          </p:cNvPr>
          <p:cNvSpPr txBox="1"/>
          <p:nvPr/>
        </p:nvSpPr>
        <p:spPr>
          <a:xfrm>
            <a:off x="6098734" y="2598656"/>
            <a:ext cx="12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Selection</a:t>
            </a:r>
          </a:p>
        </p:txBody>
      </p:sp>
    </p:spTree>
    <p:extLst>
      <p:ext uri="{BB962C8B-B14F-4D97-AF65-F5344CB8AC3E}">
        <p14:creationId xmlns:p14="http://schemas.microsoft.com/office/powerpoint/2010/main" val="12900561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100" dirty="0"/>
              <a:t>Week1R</a:t>
            </a:r>
            <a:r>
              <a:rPr sz="1100" dirty="0"/>
              <a:t> - </a:t>
            </a:r>
            <a:fld id="{628B8346-B709-406B-887E-3E0CC6DA1327}" type="slidenum">
              <a:rPr sz="1100" smtClean="0"/>
              <a:pPr>
                <a:defRPr/>
              </a:pPr>
              <a:t>11</a:t>
            </a:fld>
            <a:endParaRPr sz="11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896A7D-AB35-E5BC-7BFB-1B0FBC4F9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pic>
        <p:nvPicPr>
          <p:cNvPr id="11" name="Picture 2" descr="flowchart">
            <a:extLst>
              <a:ext uri="{FF2B5EF4-FFF2-40B4-BE49-F238E27FC236}">
                <a16:creationId xmlns:a16="http://schemas.microsoft.com/office/drawing/2014/main" id="{91FB63CF-A425-DC68-6FF1-8CBED3B99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ighlightTextShape201407062102102337">
            <a:extLst>
              <a:ext uri="{FF2B5EF4-FFF2-40B4-BE49-F238E27FC236}">
                <a16:creationId xmlns:a16="http://schemas.microsoft.com/office/drawing/2014/main" id="{DDE1B4FD-5DC7-6ACF-D3A3-FADE3E1B3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Find the maximum of a list of k numbers </a:t>
            </a:r>
            <a:r>
              <a:rPr lang="en-US" sz="2400" dirty="0"/>
              <a:t>{l</a:t>
            </a:r>
            <a:r>
              <a:rPr lang="en-US" sz="2400" baseline="-25000" dirty="0"/>
              <a:t>0</a:t>
            </a:r>
            <a:r>
              <a:rPr lang="en-US" sz="2400" dirty="0"/>
              <a:t>,…,l</a:t>
            </a:r>
            <a:r>
              <a:rPr lang="en-US" sz="2400" baseline="-25000" dirty="0"/>
              <a:t>k-1</a:t>
            </a:r>
            <a:r>
              <a:rPr lang="en-US" sz="2400" dirty="0"/>
              <a:t>}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</a:t>
            </a:r>
            <a:r>
              <a:rPr lang="en-US" sz="2400" dirty="0">
                <a:solidFill>
                  <a:srgbClr val="0000FF"/>
                </a:solidFill>
              </a:rPr>
              <a:t>control structures</a:t>
            </a:r>
            <a:r>
              <a:rPr lang="en-US" sz="2400" dirty="0"/>
              <a:t> used and what they are used for?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E045C3-9DB5-C81D-9BBB-2BFFDCFC40CE}"/>
              </a:ext>
            </a:extLst>
          </p:cNvPr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CB0F3-95B8-5C6C-BCAD-9ABD7AA31707}"/>
              </a:ext>
            </a:extLst>
          </p:cNvPr>
          <p:cNvSpPr txBox="1"/>
          <p:nvPr/>
        </p:nvSpPr>
        <p:spPr>
          <a:xfrm>
            <a:off x="4572001" y="2598656"/>
            <a:ext cx="12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Repetition</a:t>
            </a:r>
          </a:p>
        </p:txBody>
      </p:sp>
    </p:spTree>
    <p:extLst>
      <p:ext uri="{BB962C8B-B14F-4D97-AF65-F5344CB8AC3E}">
        <p14:creationId xmlns:p14="http://schemas.microsoft.com/office/powerpoint/2010/main" val="32935607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29269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963856"/>
              </p:ext>
            </p:extLst>
          </p:nvPr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2" name="HighlightTextShape201407062102102337">
            <a:extLst>
              <a:ext uri="{FF2B5EF4-FFF2-40B4-BE49-F238E27FC236}">
                <a16:creationId xmlns:a16="http://schemas.microsoft.com/office/drawing/2014/main" id="{34DF5475-44A7-AB36-1963-4DFB52AC6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wrong with the modified algorithm?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C0FDC0-5B86-9E69-1575-358CB33B81FB}"/>
              </a:ext>
            </a:extLst>
          </p:cNvPr>
          <p:cNvSpPr/>
          <p:nvPr/>
        </p:nvSpPr>
        <p:spPr>
          <a:xfrm>
            <a:off x="159403" y="4391943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935BFA-D179-F294-6792-897892380DF4}"/>
              </a:ext>
            </a:extLst>
          </p:cNvPr>
          <p:cNvSpPr/>
          <p:nvPr/>
        </p:nvSpPr>
        <p:spPr>
          <a:xfrm>
            <a:off x="3518766" y="4472976"/>
            <a:ext cx="1210645" cy="48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rgbClr val="0000F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88789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1100" dirty="0"/>
              <a:t>Week1R</a:t>
            </a:r>
            <a:r>
              <a:rPr sz="1100" dirty="0"/>
              <a:t> - </a:t>
            </a:r>
            <a:fld id="{628B8346-B709-406B-887E-3E0CC6DA1327}" type="slidenum">
              <a:rPr sz="1100" smtClean="0"/>
              <a:pPr>
                <a:defRPr/>
              </a:pPr>
              <a:t>13</a:t>
            </a:fld>
            <a:endParaRPr sz="1100"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2" name="HighlightTextShape201407062102102337">
            <a:extLst>
              <a:ext uri="{FF2B5EF4-FFF2-40B4-BE49-F238E27FC236}">
                <a16:creationId xmlns:a16="http://schemas.microsoft.com/office/drawing/2014/main" id="{34DF5475-44A7-AB36-1963-4DFB52AC6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wrong with the modified algorithm?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538E56-D636-4503-7C59-BCD69BC43C0A}"/>
              </a:ext>
            </a:extLst>
          </p:cNvPr>
          <p:cNvSpPr/>
          <p:nvPr/>
        </p:nvSpPr>
        <p:spPr>
          <a:xfrm>
            <a:off x="159403" y="4391943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b="1" dirty="0">
                <a:solidFill>
                  <a:srgbClr val="0000FF"/>
                </a:solidFill>
              </a:rPr>
              <a:t>10</a:t>
            </a:r>
            <a:r>
              <a:rPr lang="en-US" dirty="0">
                <a:solidFill>
                  <a:srgbClr val="0000FF"/>
                </a:solidFill>
              </a:rPr>
              <a:t> 9 8 1 3 2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42AA8-94BC-8453-B702-4D2FF2A1AAB6}"/>
              </a:ext>
            </a:extLst>
          </p:cNvPr>
          <p:cNvSpPr/>
          <p:nvPr/>
        </p:nvSpPr>
        <p:spPr>
          <a:xfrm>
            <a:off x="3518766" y="4472976"/>
            <a:ext cx="1210645" cy="48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rgbClr val="0000F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932569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dirty="0"/>
              <a:t>Week1R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512483" y="1207199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3200" dirty="0">
                <a:solidFill>
                  <a:srgbClr val="0000FF"/>
                </a:solidFill>
              </a:rPr>
              <a:t>Learning to write a program </a:t>
            </a:r>
            <a:br>
              <a:rPr lang="en-US" sz="3200" dirty="0">
                <a:solidFill>
                  <a:srgbClr val="0000FF"/>
                </a:solidFill>
              </a:rPr>
            </a:br>
            <a:r>
              <a:rPr lang="en-US" sz="3200" dirty="0"/>
              <a:t>that does what you want is </a:t>
            </a:r>
            <a:br>
              <a:rPr lang="en-US" sz="3200" dirty="0"/>
            </a:br>
            <a:r>
              <a:rPr lang="en-US" sz="3200" dirty="0">
                <a:solidFill>
                  <a:srgbClr val="0000FF"/>
                </a:solidFill>
              </a:rPr>
              <a:t>the easy part</a:t>
            </a:r>
            <a:r>
              <a:rPr lang="en-US" sz="3200" dirty="0"/>
              <a:t>.</a:t>
            </a: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11" name="HighlightTextShape201406241503265130"/>
          <p:cNvSpPr>
            <a:spLocks noChangeArrowheads="1"/>
          </p:cNvSpPr>
          <p:nvPr/>
        </p:nvSpPr>
        <p:spPr bwMode="auto">
          <a:xfrm>
            <a:off x="1969954" y="3743326"/>
            <a:ext cx="5649774" cy="1495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>
                <a:solidFill>
                  <a:srgbClr val="FF0000"/>
                </a:solidFill>
              </a:rPr>
              <a:t>Knowing what you want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/>
              <a:t>your program to do is </a:t>
            </a:r>
            <a:br>
              <a:rPr lang="en-US" sz="4000" dirty="0"/>
            </a:br>
            <a:r>
              <a:rPr lang="en-US" sz="4000" dirty="0">
                <a:solidFill>
                  <a:srgbClr val="FF0000"/>
                </a:solidFill>
              </a:rPr>
              <a:t>the real challenge</a:t>
            </a:r>
            <a:r>
              <a:rPr lang="en-US" sz="4000" dirty="0"/>
              <a:t>!</a:t>
            </a:r>
            <a:endParaRPr lang="en-GB" sz="4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397AB8-2781-1921-06E8-3DDE56F1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8711625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HighlightTextShape201406241503265130">
            <a:extLst>
              <a:ext uri="{FF2B5EF4-FFF2-40B4-BE49-F238E27FC236}">
                <a16:creationId xmlns:a16="http://schemas.microsoft.com/office/drawing/2014/main" id="{FBA00A3F-773B-9DFA-EBCB-C792A1206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Learn about </a:t>
            </a:r>
            <a:r>
              <a:rPr lang="en-US" sz="2800" dirty="0">
                <a:solidFill>
                  <a:srgbClr val="0000FF"/>
                </a:solidFill>
              </a:rPr>
              <a:t>a systematic way </a:t>
            </a:r>
            <a:r>
              <a:rPr lang="en-US" sz="2800" dirty="0"/>
              <a:t>to write programs </a:t>
            </a:r>
            <a:r>
              <a:rPr lang="en-US" sz="2800" dirty="0">
                <a:solidFill>
                  <a:srgbClr val="0000FF"/>
                </a:solidFill>
              </a:rPr>
              <a:t>for solving computational problems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>
              <a:solidFill>
                <a:srgbClr val="0000FF"/>
              </a:solidFill>
            </a:endParaRP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/>
              <a:t>Explore various </a:t>
            </a:r>
            <a:r>
              <a:rPr lang="en-GB" sz="2800" dirty="0">
                <a:solidFill>
                  <a:srgbClr val="0000FF"/>
                </a:solidFill>
              </a:rPr>
              <a:t>hardware-related</a:t>
            </a:r>
            <a:r>
              <a:rPr lang="en-GB" sz="2800" dirty="0"/>
              <a:t> topics, such as memory management.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Become proficient with </a:t>
            </a:r>
            <a:r>
              <a:rPr lang="en-US" sz="2800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 and associated programming tools (editors, debuggers)</a:t>
            </a:r>
            <a:endParaRPr lang="en-GB" sz="2000" dirty="0"/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 - </a:t>
            </a:r>
            <a:fld id="{F7EC234A-9094-4BB8-9EA4-75ECDA8A365B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B7C566-D347-1D37-1756-C81E97C6467C}"/>
              </a:ext>
            </a:extLst>
          </p:cNvPr>
          <p:cNvSpPr/>
          <p:nvPr/>
        </p:nvSpPr>
        <p:spPr>
          <a:xfrm>
            <a:off x="2870233" y="1219200"/>
            <a:ext cx="2713703" cy="499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F323DBE-758A-D5A2-0294-9AB8B48E9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Objectives 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4096154-B6B8-58C6-28B0-E75F46CA2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3" y="5015122"/>
            <a:ext cx="1866660" cy="13094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FFF8BED-FA29-16AE-CD9C-F783EE9E49E2}"/>
              </a:ext>
            </a:extLst>
          </p:cNvPr>
          <p:cNvSpPr txBox="1"/>
          <p:nvPr/>
        </p:nvSpPr>
        <p:spPr>
          <a:xfrm>
            <a:off x="3138647" y="5015122"/>
            <a:ext cx="4553366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course is called 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Programming Methodology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It is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just about coding in C!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91983E-8AAC-AE2B-FF0F-B0AFD846A475}"/>
              </a:ext>
            </a:extLst>
          </p:cNvPr>
          <p:cNvSpPr/>
          <p:nvPr/>
        </p:nvSpPr>
        <p:spPr>
          <a:xfrm>
            <a:off x="3429000" y="2541687"/>
            <a:ext cx="2713703" cy="499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5E39D0-9B67-2A06-BBEE-CAEF6D887553}"/>
              </a:ext>
            </a:extLst>
          </p:cNvPr>
          <p:cNvSpPr/>
          <p:nvPr/>
        </p:nvSpPr>
        <p:spPr>
          <a:xfrm>
            <a:off x="4545654" y="3829450"/>
            <a:ext cx="293299" cy="499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98276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9" grpId="0" animBg="1"/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ighlightTextShape201406231429073930">
            <a:extLst>
              <a:ext uri="{FF2B5EF4-FFF2-40B4-BE49-F238E27FC236}">
                <a16:creationId xmlns:a16="http://schemas.microsoft.com/office/drawing/2014/main" id="{2A845F7C-186E-D4BA-E3B2-85B418CF6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149" y="1219200"/>
            <a:ext cx="7696932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CPU processes data or instructions from memory and stores data into memory.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Such data or instructions must be in </a:t>
            </a:r>
            <a:r>
              <a:rPr lang="en-US" sz="2400" b="1" dirty="0"/>
              <a:t>machine </a:t>
            </a:r>
            <a:r>
              <a:rPr lang="en-US" sz="2400" dirty="0"/>
              <a:t>code</a:t>
            </a:r>
            <a:r>
              <a:rPr lang="en-US" sz="2400" b="1" dirty="0"/>
              <a:t> </a:t>
            </a:r>
            <a:r>
              <a:rPr lang="en-US" sz="2400" dirty="0"/>
              <a:t>in</a:t>
            </a:r>
            <a:r>
              <a:rPr lang="en-US" sz="2400" b="1" dirty="0"/>
              <a:t> binary </a:t>
            </a:r>
            <a:r>
              <a:rPr lang="en-US" sz="2400" dirty="0"/>
              <a:t>format</a:t>
            </a:r>
          </a:p>
          <a:p>
            <a:pPr marL="800100" lvl="1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But it is much easier to write program in high level programming languages…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89E35-C469-64E2-7F57-0C5E41248D04}"/>
              </a:ext>
            </a:extLst>
          </p:cNvPr>
          <p:cNvSpPr/>
          <p:nvPr/>
        </p:nvSpPr>
        <p:spPr>
          <a:xfrm>
            <a:off x="5914736" y="5122739"/>
            <a:ext cx="1378430" cy="423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F3EB462-3CC2-1428-48F7-3DA6EE54F9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Program Execution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DBE29E-62BD-46B4-7D38-589567C804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2076414"/>
            <a:ext cx="7432895" cy="290347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EC28893-D6D3-4AC7-4841-96D953EBEB85}"/>
              </a:ext>
            </a:extLst>
          </p:cNvPr>
          <p:cNvSpPr/>
          <p:nvPr/>
        </p:nvSpPr>
        <p:spPr>
          <a:xfrm>
            <a:off x="1368386" y="5513360"/>
            <a:ext cx="978207" cy="423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74113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The Edit, Compile and Execute Cycle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4</a:t>
            </a:fld>
            <a:endParaRPr dirty="0"/>
          </a:p>
        </p:txBody>
      </p:sp>
      <p:graphicFrame>
        <p:nvGraphicFramePr>
          <p:cNvPr id="2" name="[Diagram 1]"/>
          <p:cNvGraphicFramePr/>
          <p:nvPr/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C00000"/>
                </a:solidFill>
              </a:rPr>
              <a:t>Process is iterative</a:t>
            </a: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an </a:t>
            </a:r>
            <a:r>
              <a:rPr lang="en-US" sz="1600" dirty="0">
                <a:solidFill>
                  <a:srgbClr val="C00000"/>
                </a:solidFill>
              </a:rPr>
              <a:t>editor </a:t>
            </a:r>
            <a:r>
              <a:rPr lang="en-US" sz="1600" dirty="0">
                <a:solidFill>
                  <a:schemeClr val="tx1"/>
                </a:solidFill>
              </a:rPr>
              <a:t>to create/modify the source code</a:t>
            </a: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 </a:t>
            </a:r>
            <a:r>
              <a:rPr lang="en-US" sz="1600" dirty="0">
                <a:solidFill>
                  <a:srgbClr val="C00000"/>
                </a:solidFill>
              </a:rPr>
              <a:t>compiler </a:t>
            </a:r>
            <a:r>
              <a:rPr lang="en-US" sz="1600" dirty="0">
                <a:solidFill>
                  <a:schemeClr val="tx1"/>
                </a:solidFill>
              </a:rPr>
              <a:t>to translate the source code into executable</a:t>
            </a: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Execute/run </a:t>
            </a:r>
            <a:r>
              <a:rPr lang="en-US" sz="1600" dirty="0">
                <a:solidFill>
                  <a:schemeClr val="tx1"/>
                </a:solidFill>
              </a:rPr>
              <a:t>the executable code</a:t>
            </a: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B684F8-10C4-D83E-7E80-0F4C2D654303}"/>
              </a:ext>
            </a:extLst>
          </p:cNvPr>
          <p:cNvSpPr/>
          <p:nvPr/>
        </p:nvSpPr>
        <p:spPr>
          <a:xfrm>
            <a:off x="1409701" y="623485"/>
            <a:ext cx="5210555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8E8F59-D97E-08C3-AF0C-A449DCADD86E}"/>
              </a:ext>
            </a:extLst>
          </p:cNvPr>
          <p:cNvSpPr/>
          <p:nvPr/>
        </p:nvSpPr>
        <p:spPr>
          <a:xfrm>
            <a:off x="2781299" y="2182610"/>
            <a:ext cx="859367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24F2-EE77-59B7-2C24-EFBF413AC05C}"/>
              </a:ext>
            </a:extLst>
          </p:cNvPr>
          <p:cNvSpPr/>
          <p:nvPr/>
        </p:nvSpPr>
        <p:spPr>
          <a:xfrm>
            <a:off x="4891153" y="2148416"/>
            <a:ext cx="1830666" cy="540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99FE70-8FFD-B20A-9C69-B496150DF516}"/>
              </a:ext>
            </a:extLst>
          </p:cNvPr>
          <p:cNvSpPr/>
          <p:nvPr/>
        </p:nvSpPr>
        <p:spPr>
          <a:xfrm>
            <a:off x="3572509" y="4315363"/>
            <a:ext cx="1718819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13302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5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221B66-C3EB-1031-C619-543E659FF6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 and Algorithms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2" name="HighlightTextShape201406241503265130">
            <a:extLst>
              <a:ext uri="{FF2B5EF4-FFF2-40B4-BE49-F238E27FC236}">
                <a16:creationId xmlns:a16="http://schemas.microsoft.com/office/drawing/2014/main" id="{B04A977D-F987-B08F-E5B2-1EDCB6CB3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7890681" cy="5414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Computational Problems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have </a:t>
            </a:r>
            <a:r>
              <a:rPr lang="en-US" sz="2400" dirty="0">
                <a:solidFill>
                  <a:srgbClr val="0000FF"/>
                </a:solidFill>
              </a:rPr>
              <a:t>well-defined</a:t>
            </a:r>
            <a:r>
              <a:rPr lang="en-US" sz="2400" dirty="0"/>
              <a:t> </a:t>
            </a:r>
            <a:r>
              <a:rPr lang="en-US" sz="2400" dirty="0">
                <a:solidFill>
                  <a:srgbClr val="0000FF"/>
                </a:solidFill>
              </a:rPr>
              <a:t>inputs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00FF"/>
                </a:solidFill>
              </a:rPr>
              <a:t>outputs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00FF"/>
                </a:solidFill>
              </a:rPr>
              <a:t>constraints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can be solved </a:t>
            </a:r>
            <a:r>
              <a:rPr lang="en-US" sz="2400" dirty="0">
                <a:solidFill>
                  <a:srgbClr val="0000FF"/>
                </a:solidFill>
              </a:rPr>
              <a:t>step-by-step</a:t>
            </a:r>
            <a:r>
              <a:rPr lang="en-US" sz="2400" dirty="0"/>
              <a:t> by a computer.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Algorithms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are </a:t>
            </a:r>
            <a:r>
              <a:rPr lang="en-US" sz="2400" dirty="0">
                <a:solidFill>
                  <a:srgbClr val="0000FF"/>
                </a:solidFill>
              </a:rPr>
              <a:t>a set of exact, step-by-step instructions</a:t>
            </a:r>
            <a:r>
              <a:rPr lang="en-US" sz="2400" dirty="0"/>
              <a:t>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Take some values as the </a:t>
            </a:r>
            <a:r>
              <a:rPr lang="en-US" sz="2400" dirty="0">
                <a:solidFill>
                  <a:srgbClr val="0000FF"/>
                </a:solidFill>
              </a:rPr>
              <a:t>input</a:t>
            </a:r>
            <a:r>
              <a:rPr lang="en-US" sz="2400" dirty="0"/>
              <a:t>, and produces some values as the </a:t>
            </a:r>
            <a:r>
              <a:rPr lang="en-US" sz="2400" dirty="0">
                <a:solidFill>
                  <a:srgbClr val="0000FF"/>
                </a:solidFill>
              </a:rPr>
              <a:t>output</a:t>
            </a:r>
            <a:r>
              <a:rPr lang="en-US" sz="2400" dirty="0"/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9B6ACB-D314-C595-A1A9-5651662189D1}"/>
              </a:ext>
            </a:extLst>
          </p:cNvPr>
          <p:cNvSpPr/>
          <p:nvPr/>
        </p:nvSpPr>
        <p:spPr>
          <a:xfrm>
            <a:off x="3828148" y="1804547"/>
            <a:ext cx="825833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7ABE776-61DE-C367-814D-650F845A61CA}"/>
              </a:ext>
            </a:extLst>
          </p:cNvPr>
          <p:cNvSpPr/>
          <p:nvPr/>
        </p:nvSpPr>
        <p:spPr>
          <a:xfrm>
            <a:off x="4782151" y="1804547"/>
            <a:ext cx="1223414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65F3EB-39B5-B0E2-775C-384E7FDC6B22}"/>
              </a:ext>
            </a:extLst>
          </p:cNvPr>
          <p:cNvSpPr/>
          <p:nvPr/>
        </p:nvSpPr>
        <p:spPr>
          <a:xfrm>
            <a:off x="6547603" y="1793576"/>
            <a:ext cx="1530648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4BB4E8-BD9D-8AC3-002C-C3CFF01839BB}"/>
              </a:ext>
            </a:extLst>
          </p:cNvPr>
          <p:cNvSpPr/>
          <p:nvPr/>
        </p:nvSpPr>
        <p:spPr>
          <a:xfrm>
            <a:off x="3334163" y="2310809"/>
            <a:ext cx="1704778" cy="442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91981-25C6-03B0-7F19-25947220E8C0}"/>
              </a:ext>
            </a:extLst>
          </p:cNvPr>
          <p:cNvSpPr/>
          <p:nvPr/>
        </p:nvSpPr>
        <p:spPr>
          <a:xfrm>
            <a:off x="5393858" y="591189"/>
            <a:ext cx="2988142" cy="564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99136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6</a:t>
            </a:fld>
            <a:endParaRPr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C5236A-2A55-B396-891F-509484779C63}"/>
              </a:ext>
            </a:extLst>
          </p:cNvPr>
          <p:cNvSpPr/>
          <p:nvPr/>
        </p:nvSpPr>
        <p:spPr>
          <a:xfrm>
            <a:off x="3329239" y="2682034"/>
            <a:ext cx="1958673" cy="45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D39529-51C1-86AC-F3E8-885C1E196878}"/>
              </a:ext>
            </a:extLst>
          </p:cNvPr>
          <p:cNvSpPr/>
          <p:nvPr/>
        </p:nvSpPr>
        <p:spPr>
          <a:xfrm>
            <a:off x="3318415" y="1411953"/>
            <a:ext cx="1958673" cy="450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7718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5AA9F-2956-2912-6C0E-718BC86E1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>
            <a:extLst>
              <a:ext uri="{FF2B5EF4-FFF2-40B4-BE49-F238E27FC236}">
                <a16:creationId xmlns:a16="http://schemas.microsoft.com/office/drawing/2014/main" id="{ED754B72-0D22-63A1-F007-129E5016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6CAC9BC4-8214-7FB9-8564-4AEB841B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 dirty="0"/>
          </a:p>
        </p:txBody>
      </p:sp>
      <p:sp>
        <p:nvSpPr>
          <p:cNvPr id="6" name="[Date Placeholder 3]">
            <a:extLst>
              <a:ext uri="{FF2B5EF4-FFF2-40B4-BE49-F238E27FC236}">
                <a16:creationId xmlns:a16="http://schemas.microsoft.com/office/drawing/2014/main" id="{3FB25B02-06D0-6015-8E4C-32048FDCA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727B5A-B6BF-7DAA-F044-6DD0AD28C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pic>
        <p:nvPicPr>
          <p:cNvPr id="11" name="Picture 2" descr="flowchart">
            <a:extLst>
              <a:ext uri="{FF2B5EF4-FFF2-40B4-BE49-F238E27FC236}">
                <a16:creationId xmlns:a16="http://schemas.microsoft.com/office/drawing/2014/main" id="{6F4B6DC3-15C5-91B2-0EC8-2EF78E308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ighlightTextShape201407062102102337">
            <a:extLst>
              <a:ext uri="{FF2B5EF4-FFF2-40B4-BE49-F238E27FC236}">
                <a16:creationId xmlns:a16="http://schemas.microsoft.com/office/drawing/2014/main" id="{B2DD971C-7F1B-E31B-EED3-C6820312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Find the maximum of a list of k numbers </a:t>
            </a:r>
            <a:r>
              <a:rPr lang="en-US" sz="2400" dirty="0"/>
              <a:t>{l</a:t>
            </a:r>
            <a:r>
              <a:rPr lang="en-US" sz="2400" baseline="-25000" dirty="0"/>
              <a:t>0</a:t>
            </a:r>
            <a:r>
              <a:rPr lang="en-US" sz="2400" dirty="0"/>
              <a:t>,…,l</a:t>
            </a:r>
            <a:r>
              <a:rPr lang="en-US" sz="2400" baseline="-25000" dirty="0"/>
              <a:t>k-1</a:t>
            </a:r>
            <a:r>
              <a:rPr lang="en-US" sz="2400" dirty="0"/>
              <a:t>}</a:t>
            </a:r>
            <a:endParaRPr lang="en-US" sz="24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44A98AC-E0E0-5254-5DED-DA354F76B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80718"/>
              </p:ext>
            </p:extLst>
          </p:nvPr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C760DE6-792E-8C0B-8A77-DE99BB0C8973}"/>
              </a:ext>
            </a:extLst>
          </p:cNvPr>
          <p:cNvGraphicFramePr>
            <a:graphicFrameLocks noGrp="1"/>
          </p:cNvGraphicFramePr>
          <p:nvPr/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5564A25D-D8DB-B84A-DF15-95317FF880CF}"/>
              </a:ext>
            </a:extLst>
          </p:cNvPr>
          <p:cNvSpPr/>
          <p:nvPr/>
        </p:nvSpPr>
        <p:spPr>
          <a:xfrm>
            <a:off x="159403" y="4391943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          </a:t>
            </a:r>
            <a:r>
              <a:rPr lang="en-US" dirty="0">
                <a:solidFill>
                  <a:srgbClr val="0000FF"/>
                </a:solidFill>
              </a:rPr>
              <a:t>5 9 8 1 3 2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3E594-4CB2-5B7C-385F-8376EFAACAF5}"/>
              </a:ext>
            </a:extLst>
          </p:cNvPr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090CB-0A52-ACA9-D631-9D47AFE96852}"/>
              </a:ext>
            </a:extLst>
          </p:cNvPr>
          <p:cNvSpPr txBox="1"/>
          <p:nvPr/>
        </p:nvSpPr>
        <p:spPr>
          <a:xfrm>
            <a:off x="4572001" y="2598656"/>
            <a:ext cx="1290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CEEBAB-831D-FB48-E9E3-54571C774032}"/>
              </a:ext>
            </a:extLst>
          </p:cNvPr>
          <p:cNvSpPr/>
          <p:nvPr/>
        </p:nvSpPr>
        <p:spPr>
          <a:xfrm>
            <a:off x="3518766" y="4472976"/>
            <a:ext cx="1210645" cy="4843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Output: </a:t>
            </a:r>
            <a:r>
              <a:rPr lang="en-US" dirty="0">
                <a:solidFill>
                  <a:srgbClr val="0000FF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97005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784C9-F38D-AF05-A0EE-A8C39DA0D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>
            <a:extLst>
              <a:ext uri="{FF2B5EF4-FFF2-40B4-BE49-F238E27FC236}">
                <a16:creationId xmlns:a16="http://schemas.microsoft.com/office/drawing/2014/main" id="{16A6A6D7-F172-B2FE-4934-FA051F21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00AC2E3-F89E-2347-3046-A785D44A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 dirty="0"/>
          </a:p>
        </p:txBody>
      </p:sp>
      <p:sp>
        <p:nvSpPr>
          <p:cNvPr id="6" name="[Date Placeholder 3]">
            <a:extLst>
              <a:ext uri="{FF2B5EF4-FFF2-40B4-BE49-F238E27FC236}">
                <a16:creationId xmlns:a16="http://schemas.microsoft.com/office/drawing/2014/main" id="{4E2C8DC9-3837-A5FE-5ECB-C9289218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B9F498-4289-1C55-BBFA-75B32FD15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pic>
        <p:nvPicPr>
          <p:cNvPr id="11" name="Picture 2" descr="flowchart">
            <a:extLst>
              <a:ext uri="{FF2B5EF4-FFF2-40B4-BE49-F238E27FC236}">
                <a16:creationId xmlns:a16="http://schemas.microsoft.com/office/drawing/2014/main" id="{B5096128-47C5-4713-771D-C64C22B8D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ighlightTextShape201407062102102337">
            <a:extLst>
              <a:ext uri="{FF2B5EF4-FFF2-40B4-BE49-F238E27FC236}">
                <a16:creationId xmlns:a16="http://schemas.microsoft.com/office/drawing/2014/main" id="{E3FEDF97-B0AF-B161-E4C5-FC40C1246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Find the maximum of a list of k numbers </a:t>
            </a:r>
            <a:r>
              <a:rPr lang="en-US" sz="2400" dirty="0"/>
              <a:t>{l</a:t>
            </a:r>
            <a:r>
              <a:rPr lang="en-US" sz="2400" baseline="-25000" dirty="0"/>
              <a:t>0</a:t>
            </a:r>
            <a:r>
              <a:rPr lang="en-US" sz="2400" dirty="0"/>
              <a:t>,…,l</a:t>
            </a:r>
            <a:r>
              <a:rPr lang="en-US" sz="2400" baseline="-25000" dirty="0"/>
              <a:t>k-1</a:t>
            </a:r>
            <a:r>
              <a:rPr lang="en-US" sz="2400" dirty="0"/>
              <a:t>}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the </a:t>
            </a:r>
            <a:r>
              <a:rPr lang="en-US" sz="2400" dirty="0">
                <a:solidFill>
                  <a:srgbClr val="0000FF"/>
                </a:solidFill>
              </a:rPr>
              <a:t>variables</a:t>
            </a:r>
            <a:r>
              <a:rPr lang="en-US" sz="2400" dirty="0"/>
              <a:t> and what they are used for?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339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8D586-D9A1-5632-3BF7-75E2B1707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Footer Placeholder 41">
            <a:extLst>
              <a:ext uri="{FF2B5EF4-FFF2-40B4-BE49-F238E27FC236}">
                <a16:creationId xmlns:a16="http://schemas.microsoft.com/office/drawing/2014/main" id="{91B7427E-557A-DDB4-52CF-C0B883BB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E0D94484-0F58-DCEE-6E99-EFF16BB9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Week1R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9</a:t>
            </a:fld>
            <a:endParaRPr dirty="0"/>
          </a:p>
        </p:txBody>
      </p:sp>
      <p:sp>
        <p:nvSpPr>
          <p:cNvPr id="6" name="[Date Placeholder 3]">
            <a:extLst>
              <a:ext uri="{FF2B5EF4-FFF2-40B4-BE49-F238E27FC236}">
                <a16:creationId xmlns:a16="http://schemas.microsoft.com/office/drawing/2014/main" id="{76EB09C1-87E1-CF7C-D0CC-941A4955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71D9CD-2BFB-A235-51CC-898E524FD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pic>
        <p:nvPicPr>
          <p:cNvPr id="11" name="Picture 2" descr="flowchart">
            <a:extLst>
              <a:ext uri="{FF2B5EF4-FFF2-40B4-BE49-F238E27FC236}">
                <a16:creationId xmlns:a16="http://schemas.microsoft.com/office/drawing/2014/main" id="{5A520462-C638-C474-8DA1-658470B5A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HighlightTextShape201407062102102337">
            <a:extLst>
              <a:ext uri="{FF2B5EF4-FFF2-40B4-BE49-F238E27FC236}">
                <a16:creationId xmlns:a16="http://schemas.microsoft.com/office/drawing/2014/main" id="{F138C480-ACB3-0F75-6481-9D8FC9D4C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Find the maximum of a list of k numbers </a:t>
            </a:r>
            <a:r>
              <a:rPr lang="en-US" sz="2400" dirty="0"/>
              <a:t>{l</a:t>
            </a:r>
            <a:r>
              <a:rPr lang="en-US" sz="2400" baseline="-25000" dirty="0"/>
              <a:t>0</a:t>
            </a:r>
            <a:r>
              <a:rPr lang="en-US" sz="2400" dirty="0"/>
              <a:t>,…,l</a:t>
            </a:r>
            <a:r>
              <a:rPr lang="en-US" sz="2400" baseline="-25000" dirty="0"/>
              <a:t>k-1</a:t>
            </a:r>
            <a:r>
              <a:rPr lang="en-US" sz="2400" dirty="0"/>
              <a:t>}</a:t>
            </a:r>
            <a:endParaRPr lang="en-US" sz="24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</a:t>
            </a:r>
            <a:r>
              <a:rPr lang="en-US" sz="2400" dirty="0">
                <a:solidFill>
                  <a:srgbClr val="0000FF"/>
                </a:solidFill>
              </a:rPr>
              <a:t>control structures</a:t>
            </a:r>
            <a:r>
              <a:rPr lang="en-US" sz="2400" dirty="0"/>
              <a:t> used and what they are used for?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26D8A5-1439-61CD-3589-9C98F6267E5F}"/>
              </a:ext>
            </a:extLst>
          </p:cNvPr>
          <p:cNvSpPr/>
          <p:nvPr/>
        </p:nvSpPr>
        <p:spPr>
          <a:xfrm>
            <a:off x="159403" y="1907857"/>
            <a:ext cx="1515161" cy="223448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F0E5F-A5BD-E68B-D5BB-F96E2804A9A9}"/>
              </a:ext>
            </a:extLst>
          </p:cNvPr>
          <p:cNvSpPr txBox="1"/>
          <p:nvPr/>
        </p:nvSpPr>
        <p:spPr>
          <a:xfrm>
            <a:off x="1075042" y="2655767"/>
            <a:ext cx="128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282003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13300</TotalTime>
  <Words>789</Words>
  <Application>Microsoft Office PowerPoint</Application>
  <PresentationFormat>On-screen Show (4:3)</PresentationFormat>
  <Paragraphs>288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Clarity</vt:lpstr>
      <vt:lpstr>PowerPoint Presentation</vt:lpstr>
      <vt:lpstr>Objectives </vt:lpstr>
      <vt:lpstr>Program Execution</vt:lpstr>
      <vt:lpstr>The Edit, Compile and Execute Cycle</vt:lpstr>
      <vt:lpstr>Computational Problems and Algorithms</vt:lpstr>
      <vt:lpstr>Problem Solving Process</vt:lpstr>
      <vt:lpstr>Algorithm: Example</vt:lpstr>
      <vt:lpstr>Algorithm: Example</vt:lpstr>
      <vt:lpstr>Algorithm: Example</vt:lpstr>
      <vt:lpstr>Algorithm: Example</vt:lpstr>
      <vt:lpstr>Algorithm: Example</vt:lpstr>
      <vt:lpstr>Correctness</vt:lpstr>
      <vt:lpstr>Correctness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1194</cp:revision>
  <cp:lastPrinted>2014-06-20T04:24:53Z</cp:lastPrinted>
  <dcterms:created xsi:type="dcterms:W3CDTF">1998-09-05T15:03:32Z</dcterms:created>
  <dcterms:modified xsi:type="dcterms:W3CDTF">2025-01-21T01:32:02Z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MSIP_Label_3a1cbd45-6d41-45e2-b480-1999be9cf844_Enabled">
    <vt:lpwstr>true</vt:lpwstr>
  </property>
  <property fmtid="{D5CDD505-2E9C-101B-9397-08002B2CF9AE}" pid="23" name="MSIP_Label_3a1cbd45-6d41-45e2-b480-1999be9cf844_SetDate">
    <vt:lpwstr>2024-03-12T00:52:43Z</vt:lpwstr>
  </property>
  <property fmtid="{D5CDD505-2E9C-101B-9397-08002B2CF9AE}" pid="24" name="MSIP_Label_3a1cbd45-6d41-45e2-b480-1999be9cf844_Method">
    <vt:lpwstr>Standard</vt:lpwstr>
  </property>
  <property fmtid="{D5CDD505-2E9C-101B-9397-08002B2CF9AE}" pid="25" name="MSIP_Label_3a1cbd45-6d41-45e2-b480-1999be9cf844_Name">
    <vt:lpwstr>NUS Restricted</vt:lpwstr>
  </property>
  <property fmtid="{D5CDD505-2E9C-101B-9397-08002B2CF9AE}" pid="26" name="MSIP_Label_3a1cbd45-6d41-45e2-b480-1999be9cf844_SiteId">
    <vt:lpwstr>5ba5ef5e-3109-4e77-85bd-cfeb0d347e82</vt:lpwstr>
  </property>
  <property fmtid="{D5CDD505-2E9C-101B-9397-08002B2CF9AE}" pid="27" name="MSIP_Label_3a1cbd45-6d41-45e2-b480-1999be9cf844_ActionId">
    <vt:lpwstr>81f710de-5310-4c24-a937-90ff54d1e1e2</vt:lpwstr>
  </property>
  <property fmtid="{D5CDD505-2E9C-101B-9397-08002B2CF9AE}" pid="28" name="MSIP_Label_3a1cbd45-6d41-45e2-b480-1999be9cf844_ContentBits">
    <vt:lpwstr>2</vt:lpwstr>
  </property>
  <property fmtid="{D5CDD505-2E9C-101B-9397-08002B2CF9AE}" pid="29" name="ClassificationContentMarkingFooterLocations">
    <vt:lpwstr>Clarity:9</vt:lpwstr>
  </property>
  <property fmtid="{D5CDD505-2E9C-101B-9397-08002B2CF9AE}" pid="30" name="ClassificationContentMarkingFooterText">
    <vt:lpwstr>## NUS Restricted ##</vt:lpwstr>
  </property>
</Properties>
</file>