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31"/>
  </p:notesMasterIdLst>
  <p:handoutMasterIdLst>
    <p:handoutMasterId r:id="rId32"/>
  </p:handoutMasterIdLst>
  <p:sldIdLst>
    <p:sldId id="256" r:id="rId2"/>
    <p:sldId id="468" r:id="rId3"/>
    <p:sldId id="563" r:id="rId4"/>
    <p:sldId id="553" r:id="rId5"/>
    <p:sldId id="564" r:id="rId6"/>
    <p:sldId id="589" r:id="rId7"/>
    <p:sldId id="590" r:id="rId8"/>
    <p:sldId id="591" r:id="rId9"/>
    <p:sldId id="568" r:id="rId10"/>
    <p:sldId id="592" r:id="rId11"/>
    <p:sldId id="594" r:id="rId12"/>
    <p:sldId id="599" r:id="rId13"/>
    <p:sldId id="600" r:id="rId14"/>
    <p:sldId id="558" r:id="rId15"/>
    <p:sldId id="580" r:id="rId16"/>
    <p:sldId id="581" r:id="rId17"/>
    <p:sldId id="593" r:id="rId18"/>
    <p:sldId id="595" r:id="rId19"/>
    <p:sldId id="597" r:id="rId20"/>
    <p:sldId id="543" r:id="rId21"/>
    <p:sldId id="598" r:id="rId22"/>
    <p:sldId id="596" r:id="rId23"/>
    <p:sldId id="601" r:id="rId24"/>
    <p:sldId id="602" r:id="rId25"/>
    <p:sldId id="556" r:id="rId26"/>
    <p:sldId id="603" r:id="rId27"/>
    <p:sldId id="559" r:id="rId28"/>
    <p:sldId id="560" r:id="rId29"/>
    <p:sldId id="526" r:id="rId3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FFFF99"/>
    <a:srgbClr val="00CCFF"/>
    <a:srgbClr val="0099FF"/>
    <a:srgbClr val="6699FF"/>
    <a:srgbClr val="0066FF"/>
    <a:srgbClr val="CCFFCC"/>
    <a:srgbClr val="0000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C589F-1BDB-437D-B50A-63F2D5E2325B}" v="42" dt="2025-02-11T01:45:01.9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16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342749F-A4A3-4CC6-8E89-A279285BF1FF}"/>
    <pc:docChg chg="undo custSel addSld delSld modSld sldOrd">
      <pc:chgData name="Zhao Jin" userId="cd05a825-544c-438a-9ba1-08e63db50b47" providerId="ADAL" clId="{3342749F-A4A3-4CC6-8E89-A279285BF1FF}" dt="2021-01-25T08:18:19.440" v="5414" actId="20577"/>
      <pc:docMkLst>
        <pc:docMk/>
      </pc:docMkLst>
      <pc:sldChg chg="modSp mod">
        <pc:chgData name="Zhao Jin" userId="cd05a825-544c-438a-9ba1-08e63db50b47" providerId="ADAL" clId="{3342749F-A4A3-4CC6-8E89-A279285BF1FF}" dt="2021-01-21T13:07:41.474" v="4692" actId="20577"/>
        <pc:sldMkLst>
          <pc:docMk/>
          <pc:sldMk cId="2438607696" sldId="468"/>
        </pc:sldMkLst>
      </pc:sldChg>
      <pc:sldChg chg="addSp delSp modSp add mod ord delAnim modAnim">
        <pc:chgData name="Zhao Jin" userId="cd05a825-544c-438a-9ba1-08e63db50b47" providerId="ADAL" clId="{3342749F-A4A3-4CC6-8E89-A279285BF1FF}" dt="2021-01-21T14:37:58.440" v="5166" actId="1076"/>
        <pc:sldMkLst>
          <pc:docMk/>
          <pc:sldMk cId="1311126165" sldId="485"/>
        </pc:sldMkLst>
      </pc:sldChg>
      <pc:sldChg chg="del">
        <pc:chgData name="Zhao Jin" userId="cd05a825-544c-438a-9ba1-08e63db50b47" providerId="ADAL" clId="{3342749F-A4A3-4CC6-8E89-A279285BF1FF}" dt="2021-01-21T11:55:17.003" v="1356" actId="47"/>
        <pc:sldMkLst>
          <pc:docMk/>
          <pc:sldMk cId="1691474746" sldId="50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801240" sldId="51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9845570" sldId="52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544506794" sldId="525"/>
        </pc:sldMkLst>
      </pc:sldChg>
      <pc:sldChg chg="del">
        <pc:chgData name="Zhao Jin" userId="cd05a825-544c-438a-9ba1-08e63db50b47" providerId="ADAL" clId="{3342749F-A4A3-4CC6-8E89-A279285BF1FF}" dt="2021-01-21T12:34:31.848" v="3107" actId="47"/>
        <pc:sldMkLst>
          <pc:docMk/>
          <pc:sldMk cId="1799330761" sldId="528"/>
        </pc:sldMkLst>
      </pc:sldChg>
      <pc:sldChg chg="del">
        <pc:chgData name="Zhao Jin" userId="cd05a825-544c-438a-9ba1-08e63db50b47" providerId="ADAL" clId="{3342749F-A4A3-4CC6-8E89-A279285BF1FF}" dt="2021-01-21T11:55:17.946" v="1357" actId="47"/>
        <pc:sldMkLst>
          <pc:docMk/>
          <pc:sldMk cId="436156561" sldId="530"/>
        </pc:sldMkLst>
      </pc:sldChg>
      <pc:sldChg chg="addSp delSp modSp mod delAnim modAnim">
        <pc:chgData name="Zhao Jin" userId="cd05a825-544c-438a-9ba1-08e63db50b47" providerId="ADAL" clId="{3342749F-A4A3-4CC6-8E89-A279285BF1FF}" dt="2021-01-21T13:07:20.308" v="4636" actId="478"/>
        <pc:sldMkLst>
          <pc:docMk/>
          <pc:sldMk cId="681224785" sldId="531"/>
        </pc:sldMkLst>
      </pc:sldChg>
      <pc:sldChg chg="del">
        <pc:chgData name="Zhao Jin" userId="cd05a825-544c-438a-9ba1-08e63db50b47" providerId="ADAL" clId="{3342749F-A4A3-4CC6-8E89-A279285BF1FF}" dt="2021-01-21T11:55:18.413" v="1358" actId="47"/>
        <pc:sldMkLst>
          <pc:docMk/>
          <pc:sldMk cId="3275268416" sldId="53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4265878996" sldId="53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582525615" sldId="535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344427664" sldId="537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851665547" sldId="538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1293966413" sldId="539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08340486" sldId="540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466905673" sldId="541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028826392" sldId="542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2442193536" sldId="543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813214823" sldId="544"/>
        </pc:sldMkLst>
      </pc:sldChg>
      <pc:sldChg chg="del">
        <pc:chgData name="Zhao Jin" userId="cd05a825-544c-438a-9ba1-08e63db50b47" providerId="ADAL" clId="{3342749F-A4A3-4CC6-8E89-A279285BF1FF}" dt="2021-01-21T12:46:24.776" v="3775" actId="47"/>
        <pc:sldMkLst>
          <pc:docMk/>
          <pc:sldMk cId="3246666524" sldId="545"/>
        </pc:sldMkLst>
      </pc:sldChg>
      <pc:sldChg chg="addSp delSp modSp mod addAnim delAnim modAnim">
        <pc:chgData name="Zhao Jin" userId="cd05a825-544c-438a-9ba1-08e63db50b47" providerId="ADAL" clId="{3342749F-A4A3-4CC6-8E89-A279285BF1FF}" dt="2021-01-25T05:04:08.003" v="5348" actId="20577"/>
        <pc:sldMkLst>
          <pc:docMk/>
          <pc:sldMk cId="901453530" sldId="546"/>
        </pc:sldMkLst>
      </pc:sldChg>
      <pc:sldChg chg="addSp delSp modSp add mod delAnim modAnim">
        <pc:chgData name="Zhao Jin" userId="cd05a825-544c-438a-9ba1-08e63db50b47" providerId="ADAL" clId="{3342749F-A4A3-4CC6-8E89-A279285BF1FF}" dt="2021-01-21T12:36:01.034" v="3240" actId="20577"/>
        <pc:sldMkLst>
          <pc:docMk/>
          <pc:sldMk cId="884841463" sldId="547"/>
        </pc:sldMkLst>
      </pc:sldChg>
      <pc:sldChg chg="delSp modSp add mod ord">
        <pc:chgData name="Zhao Jin" userId="cd05a825-544c-438a-9ba1-08e63db50b47" providerId="ADAL" clId="{3342749F-A4A3-4CC6-8E89-A279285BF1FF}" dt="2021-01-21T12:38:32.362" v="3394" actId="13926"/>
        <pc:sldMkLst>
          <pc:docMk/>
          <pc:sldMk cId="1617257579" sldId="548"/>
        </pc:sldMkLst>
      </pc:sldChg>
      <pc:sldChg chg="add del">
        <pc:chgData name="Zhao Jin" userId="cd05a825-544c-438a-9ba1-08e63db50b47" providerId="ADAL" clId="{3342749F-A4A3-4CC6-8E89-A279285BF1FF}" dt="2021-01-21T11:57:31.154" v="1403"/>
        <pc:sldMkLst>
          <pc:docMk/>
          <pc:sldMk cId="2581467069" sldId="549"/>
        </pc:sldMkLst>
      </pc:sldChg>
      <pc:sldChg chg="addSp delSp modSp add mod ord modAnim">
        <pc:chgData name="Zhao Jin" userId="cd05a825-544c-438a-9ba1-08e63db50b47" providerId="ADAL" clId="{3342749F-A4A3-4CC6-8E89-A279285BF1FF}" dt="2021-01-25T08:18:19.440" v="5414" actId="20577"/>
        <pc:sldMkLst>
          <pc:docMk/>
          <pc:sldMk cId="3394924879" sldId="549"/>
        </pc:sldMkLst>
      </pc:sldChg>
      <pc:sldChg chg="add del">
        <pc:chgData name="Zhao Jin" userId="cd05a825-544c-438a-9ba1-08e63db50b47" providerId="ADAL" clId="{3342749F-A4A3-4CC6-8E89-A279285BF1FF}" dt="2021-01-21T12:37:58.528" v="3388"/>
        <pc:sldMkLst>
          <pc:docMk/>
          <pc:sldMk cId="710474135" sldId="550"/>
        </pc:sldMkLst>
      </pc:sldChg>
      <pc:sldChg chg="addSp delSp modSp add mod delAnim modAnim">
        <pc:chgData name="Zhao Jin" userId="cd05a825-544c-438a-9ba1-08e63db50b47" providerId="ADAL" clId="{3342749F-A4A3-4CC6-8E89-A279285BF1FF}" dt="2021-01-21T13:53:36.950" v="5126" actId="1076"/>
        <pc:sldMkLst>
          <pc:docMk/>
          <pc:sldMk cId="784668950" sldId="550"/>
        </pc:sldMkLst>
      </pc:sldChg>
      <pc:sldChg chg="delSp modSp add del mod">
        <pc:chgData name="Zhao Jin" userId="cd05a825-544c-438a-9ba1-08e63db50b47" providerId="ADAL" clId="{3342749F-A4A3-4CC6-8E89-A279285BF1FF}" dt="2021-01-21T12:21:46.946" v="2377" actId="47"/>
        <pc:sldMkLst>
          <pc:docMk/>
          <pc:sldMk cId="3613962527" sldId="550"/>
        </pc:sldMkLst>
      </pc:sldChg>
      <pc:sldChg chg="add del">
        <pc:chgData name="Zhao Jin" userId="cd05a825-544c-438a-9ba1-08e63db50b47" providerId="ADAL" clId="{3342749F-A4A3-4CC6-8E89-A279285BF1FF}" dt="2021-01-21T12:24:02.157" v="2423"/>
        <pc:sldMkLst>
          <pc:docMk/>
          <pc:sldMk cId="3794641356" sldId="550"/>
        </pc:sldMkLst>
      </pc:sldChg>
    </pc:docChg>
  </pc:docChgLst>
  <pc:docChgLst>
    <pc:chgData name="Zhao Jin" userId="cd05a825-544c-438a-9ba1-08e63db50b47" providerId="ADAL" clId="{CD38D953-E846-244A-835A-192CE52710D4}"/>
    <pc:docChg chg="undo custSel addSld delSld modSld">
      <pc:chgData name="Zhao Jin" userId="cd05a825-544c-438a-9ba1-08e63db50b47" providerId="ADAL" clId="{CD38D953-E846-244A-835A-192CE52710D4}" dt="2021-01-25T03:26:17.801" v="482" actId="20577"/>
      <pc:docMkLst>
        <pc:docMk/>
      </pc:docMkLst>
      <pc:sldChg chg="modSp addAnim delAnim modAnim">
        <pc:chgData name="Zhao Jin" userId="cd05a825-544c-438a-9ba1-08e63db50b47" providerId="ADAL" clId="{CD38D953-E846-244A-835A-192CE52710D4}" dt="2021-01-25T03:18:14.928" v="172"/>
        <pc:sldMkLst>
          <pc:docMk/>
          <pc:sldMk cId="1311126165" sldId="485"/>
        </pc:sldMkLst>
      </pc:sldChg>
      <pc:sldChg chg="modSp">
        <pc:chgData name="Zhao Jin" userId="cd05a825-544c-438a-9ba1-08e63db50b47" providerId="ADAL" clId="{CD38D953-E846-244A-835A-192CE52710D4}" dt="2021-01-25T03:08:51.440" v="84" actId="20577"/>
        <pc:sldMkLst>
          <pc:docMk/>
          <pc:sldMk cId="901453530" sldId="546"/>
        </pc:sldMkLst>
      </pc:sldChg>
      <pc:sldChg chg="modSp">
        <pc:chgData name="Zhao Jin" userId="cd05a825-544c-438a-9ba1-08e63db50b47" providerId="ADAL" clId="{CD38D953-E846-244A-835A-192CE52710D4}" dt="2021-01-25T03:11:48.514" v="112" actId="207"/>
        <pc:sldMkLst>
          <pc:docMk/>
          <pc:sldMk cId="884841463" sldId="547"/>
        </pc:sldMkLst>
      </pc:sldChg>
      <pc:sldChg chg="modSp">
        <pc:chgData name="Zhao Jin" userId="cd05a825-544c-438a-9ba1-08e63db50b47" providerId="ADAL" clId="{CD38D953-E846-244A-835A-192CE52710D4}" dt="2021-01-25T03:10:55.270" v="107" actId="20577"/>
        <pc:sldMkLst>
          <pc:docMk/>
          <pc:sldMk cId="1617257579" sldId="548"/>
        </pc:sldMkLst>
      </pc:sldChg>
      <pc:sldChg chg="addSp delSp modSp delAnim modAnim">
        <pc:chgData name="Zhao Jin" userId="cd05a825-544c-438a-9ba1-08e63db50b47" providerId="ADAL" clId="{CD38D953-E846-244A-835A-192CE52710D4}" dt="2021-01-25T03:24:05.008" v="382"/>
        <pc:sldMkLst>
          <pc:docMk/>
          <pc:sldMk cId="3394924879" sldId="549"/>
        </pc:sldMkLst>
      </pc:sldChg>
      <pc:sldChg chg="addSp delSp modSp addAnim delAnim modAnim">
        <pc:chgData name="Zhao Jin" userId="cd05a825-544c-438a-9ba1-08e63db50b47" providerId="ADAL" clId="{CD38D953-E846-244A-835A-192CE52710D4}" dt="2021-01-25T03:26:17.801" v="482" actId="20577"/>
        <pc:sldMkLst>
          <pc:docMk/>
          <pc:sldMk cId="784668950" sldId="550"/>
        </pc:sldMkLst>
      </pc:sldChg>
      <pc:sldChg chg="addSp delSp modSp add del addAnim delAnim">
        <pc:chgData name="Zhao Jin" userId="cd05a825-544c-438a-9ba1-08e63db50b47" providerId="ADAL" clId="{CD38D953-E846-244A-835A-192CE52710D4}" dt="2021-01-25T03:08:44.385" v="80" actId="2696"/>
        <pc:sldMkLst>
          <pc:docMk/>
          <pc:sldMk cId="335305844" sldId="551"/>
        </pc:sldMkLst>
      </pc:sldChg>
    </pc:docChg>
  </pc:docChgLst>
  <pc:docChgLst>
    <pc:chgData name="Zhao Jin" userId="cd05a825-544c-438a-9ba1-08e63db50b47" providerId="ADAL" clId="{BBE9D547-4B31-704D-9080-47B1CA4D9124}"/>
    <pc:docChg chg="modSld">
      <pc:chgData name="Zhao Jin" userId="cd05a825-544c-438a-9ba1-08e63db50b47" providerId="ADAL" clId="{BBE9D547-4B31-704D-9080-47B1CA4D9124}" dt="2021-01-18T05:40:31.767" v="29" actId="114"/>
      <pc:docMkLst>
        <pc:docMk/>
      </pc:docMkLst>
      <pc:sldChg chg="modSp modAnim">
        <pc:chgData name="Zhao Jin" userId="cd05a825-544c-438a-9ba1-08e63db50b47" providerId="ADAL" clId="{BBE9D547-4B31-704D-9080-47B1CA4D9124}" dt="2021-01-18T05:39:25.523" v="25"/>
        <pc:sldMkLst>
          <pc:docMk/>
          <pc:sldMk cId="4265878996" sldId="534"/>
        </pc:sldMkLst>
      </pc:sldChg>
      <pc:sldChg chg="modSp">
        <pc:chgData name="Zhao Jin" userId="cd05a825-544c-438a-9ba1-08e63db50b47" providerId="ADAL" clId="{BBE9D547-4B31-704D-9080-47B1CA4D9124}" dt="2021-01-18T05:40:31.767" v="29" actId="114"/>
        <pc:sldMkLst>
          <pc:docMk/>
          <pc:sldMk cId="2851665547" sldId="538"/>
        </pc:sldMkLst>
      </pc:sldChg>
    </pc:docChg>
  </pc:docChgLst>
  <pc:docChgLst>
    <pc:chgData name="Zhao Jin" userId="cd05a825-544c-438a-9ba1-08e63db50b47" providerId="ADAL" clId="{8A5C589F-1BDB-437D-B50A-63F2D5E2325B}"/>
    <pc:docChg chg="undo custSel addSld delSld modSld sldOrd">
      <pc:chgData name="Zhao Jin" userId="cd05a825-544c-438a-9ba1-08e63db50b47" providerId="ADAL" clId="{8A5C589F-1BDB-437D-B50A-63F2D5E2325B}" dt="2025-02-11T01:45:05.731" v="611" actId="47"/>
      <pc:docMkLst>
        <pc:docMk/>
      </pc:docMkLst>
      <pc:sldChg chg="add del">
        <pc:chgData name="Zhao Jin" userId="cd05a825-544c-438a-9ba1-08e63db50b47" providerId="ADAL" clId="{8A5C589F-1BDB-437D-B50A-63F2D5E2325B}" dt="2025-02-11T01:37:57.975" v="336" actId="269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8A5C589F-1BDB-437D-B50A-63F2D5E2325B}" dt="2025-02-11T01:36:59.837" v="334" actId="207"/>
        <pc:sldMkLst>
          <pc:docMk/>
          <pc:sldMk cId="92291925" sldId="563"/>
        </pc:sldMkLst>
        <pc:spChg chg="mod">
          <ac:chgData name="Zhao Jin" userId="cd05a825-544c-438a-9ba1-08e63db50b47" providerId="ADAL" clId="{8A5C589F-1BDB-437D-B50A-63F2D5E2325B}" dt="2025-02-11T01:34:02.912" v="268" actId="20577"/>
          <ac:spMkLst>
            <pc:docMk/>
            <pc:sldMk cId="92291925" sldId="563"/>
            <ac:spMk id="5" creationId="{925BC5A9-EBDB-3074-B2F1-8E0E7FCCCFE2}"/>
          </ac:spMkLst>
        </pc:spChg>
        <pc:spChg chg="mod">
          <ac:chgData name="Zhao Jin" userId="cd05a825-544c-438a-9ba1-08e63db50b47" providerId="ADAL" clId="{8A5C589F-1BDB-437D-B50A-63F2D5E2325B}" dt="2025-02-11T01:36:59.837" v="334" actId="207"/>
          <ac:spMkLst>
            <pc:docMk/>
            <pc:sldMk cId="92291925" sldId="563"/>
            <ac:spMk id="6" creationId="{D81F7CBB-1621-E323-938B-6841E0EC6C27}"/>
          </ac:spMkLst>
        </pc:spChg>
        <pc:picChg chg="del">
          <ac:chgData name="Zhao Jin" userId="cd05a825-544c-438a-9ba1-08e63db50b47" providerId="ADAL" clId="{8A5C589F-1BDB-437D-B50A-63F2D5E2325B}" dt="2025-02-11T01:34:10.353" v="271" actId="478"/>
          <ac:picMkLst>
            <pc:docMk/>
            <pc:sldMk cId="92291925" sldId="563"/>
            <ac:picMk id="8" creationId="{FF54709F-D8F8-6758-88EB-AB5E61ED07C2}"/>
          </ac:picMkLst>
        </pc:picChg>
        <pc:picChg chg="del">
          <ac:chgData name="Zhao Jin" userId="cd05a825-544c-438a-9ba1-08e63db50b47" providerId="ADAL" clId="{8A5C589F-1BDB-437D-B50A-63F2D5E2325B}" dt="2025-02-11T01:33:52.465" v="230" actId="478"/>
          <ac:picMkLst>
            <pc:docMk/>
            <pc:sldMk cId="92291925" sldId="563"/>
            <ac:picMk id="9" creationId="{048DBF11-32BE-EBB6-F5A9-F0D1B1DF8E91}"/>
          </ac:picMkLst>
        </pc:picChg>
        <pc:picChg chg="mod">
          <ac:chgData name="Zhao Jin" userId="cd05a825-544c-438a-9ba1-08e63db50b47" providerId="ADAL" clId="{8A5C589F-1BDB-437D-B50A-63F2D5E2325B}" dt="2025-02-11T01:35:29.846" v="296" actId="1076"/>
          <ac:picMkLst>
            <pc:docMk/>
            <pc:sldMk cId="92291925" sldId="563"/>
            <ac:picMk id="10" creationId="{77ED7787-EA07-20B8-FDD9-C74C4617F533}"/>
          </ac:picMkLst>
        </pc:picChg>
      </pc:sldChg>
      <pc:sldChg chg="addSp modSp mod modAnim">
        <pc:chgData name="Zhao Jin" userId="cd05a825-544c-438a-9ba1-08e63db50b47" providerId="ADAL" clId="{8A5C589F-1BDB-437D-B50A-63F2D5E2325B}" dt="2025-02-11T01:41:17.062" v="338"/>
        <pc:sldMkLst>
          <pc:docMk/>
          <pc:sldMk cId="894186310" sldId="564"/>
        </pc:sldMkLst>
        <pc:spChg chg="add mod">
          <ac:chgData name="Zhao Jin" userId="cd05a825-544c-438a-9ba1-08e63db50b47" providerId="ADAL" clId="{8A5C589F-1BDB-437D-B50A-63F2D5E2325B}" dt="2025-02-10T09:21:04.933" v="216" actId="1035"/>
          <ac:spMkLst>
            <pc:docMk/>
            <pc:sldMk cId="894186310" sldId="564"/>
            <ac:spMk id="3" creationId="{CD39F860-49E8-3C8E-E4FD-260B66C80039}"/>
          </ac:spMkLst>
        </pc:spChg>
        <pc:spChg chg="add mod">
          <ac:chgData name="Zhao Jin" userId="cd05a825-544c-438a-9ba1-08e63db50b47" providerId="ADAL" clId="{8A5C589F-1BDB-437D-B50A-63F2D5E2325B}" dt="2025-02-10T09:20:44.837" v="204" actId="1036"/>
          <ac:spMkLst>
            <pc:docMk/>
            <pc:sldMk cId="894186310" sldId="564"/>
            <ac:spMk id="5" creationId="{DA87B195-8B7B-8816-DD2B-5F898689EAA1}"/>
          </ac:spMkLst>
        </pc:spChg>
        <pc:spChg chg="add mod">
          <ac:chgData name="Zhao Jin" userId="cd05a825-544c-438a-9ba1-08e63db50b47" providerId="ADAL" clId="{8A5C589F-1BDB-437D-B50A-63F2D5E2325B}" dt="2025-02-10T09:18:37.873" v="34"/>
          <ac:spMkLst>
            <pc:docMk/>
            <pc:sldMk cId="894186310" sldId="564"/>
            <ac:spMk id="6" creationId="{E0B29145-BB56-1382-8984-7C1C16955FD1}"/>
          </ac:spMkLst>
        </pc:spChg>
        <pc:spChg chg="mod">
          <ac:chgData name="Zhao Jin" userId="cd05a825-544c-438a-9ba1-08e63db50b47" providerId="ADAL" clId="{8A5C589F-1BDB-437D-B50A-63F2D5E2325B}" dt="2025-02-10T09:19:25.986" v="104" actId="1035"/>
          <ac:spMkLst>
            <pc:docMk/>
            <pc:sldMk cId="894186310" sldId="564"/>
            <ac:spMk id="8" creationId="{A1FCBF0D-2794-4D66-A616-CF3267CF45BD}"/>
          </ac:spMkLst>
        </pc:spChg>
        <pc:spChg chg="add mod">
          <ac:chgData name="Zhao Jin" userId="cd05a825-544c-438a-9ba1-08e63db50b47" providerId="ADAL" clId="{8A5C589F-1BDB-437D-B50A-63F2D5E2325B}" dt="2025-02-10T09:20:59.542" v="214" actId="1035"/>
          <ac:spMkLst>
            <pc:docMk/>
            <pc:sldMk cId="894186310" sldId="564"/>
            <ac:spMk id="9" creationId="{953043D9-A50B-B125-22D8-ADA43D0B1D47}"/>
          </ac:spMkLst>
        </pc:spChg>
        <pc:spChg chg="mod">
          <ac:chgData name="Zhao Jin" userId="cd05a825-544c-438a-9ba1-08e63db50b47" providerId="ADAL" clId="{8A5C589F-1BDB-437D-B50A-63F2D5E2325B}" dt="2025-02-10T09:19:25.986" v="104" actId="1035"/>
          <ac:spMkLst>
            <pc:docMk/>
            <pc:sldMk cId="894186310" sldId="564"/>
            <ac:spMk id="11" creationId="{675C9FBE-306E-46A7-BAB9-46BD27707AF2}"/>
          </ac:spMkLst>
        </pc:spChg>
        <pc:spChg chg="add mod">
          <ac:chgData name="Zhao Jin" userId="cd05a825-544c-438a-9ba1-08e63db50b47" providerId="ADAL" clId="{8A5C589F-1BDB-437D-B50A-63F2D5E2325B}" dt="2025-02-10T09:20:57.910" v="211" actId="1038"/>
          <ac:spMkLst>
            <pc:docMk/>
            <pc:sldMk cId="894186310" sldId="564"/>
            <ac:spMk id="13" creationId="{9A4CCFF5-FBAF-271D-71E2-350DEE040433}"/>
          </ac:spMkLst>
        </pc:spChg>
        <pc:graphicFrameChg chg="mod">
          <ac:chgData name="Zhao Jin" userId="cd05a825-544c-438a-9ba1-08e63db50b47" providerId="ADAL" clId="{8A5C589F-1BDB-437D-B50A-63F2D5E2325B}" dt="2025-02-10T09:19:25.986" v="104" actId="1035"/>
          <ac:graphicFrameMkLst>
            <pc:docMk/>
            <pc:sldMk cId="894186310" sldId="564"/>
            <ac:graphicFrameMk id="10" creationId="{74304014-08C4-4321-AD74-36FAC51612DB}"/>
          </ac:graphicFrameMkLst>
        </pc:graphicFrameChg>
        <pc:picChg chg="mod">
          <ac:chgData name="Zhao Jin" userId="cd05a825-544c-438a-9ba1-08e63db50b47" providerId="ADAL" clId="{8A5C589F-1BDB-437D-B50A-63F2D5E2325B}" dt="2025-02-10T09:19:08.976" v="65" actId="1076"/>
          <ac:picMkLst>
            <pc:docMk/>
            <pc:sldMk cId="894186310" sldId="564"/>
            <ac:picMk id="4" creationId="{EAFF9153-D379-4E7D-9B97-29843966A9B9}"/>
          </ac:picMkLst>
        </pc:picChg>
      </pc:sldChg>
      <pc:sldChg chg="addSp delSp modSp mod modAnim">
        <pc:chgData name="Zhao Jin" userId="cd05a825-544c-438a-9ba1-08e63db50b47" providerId="ADAL" clId="{8A5C589F-1BDB-437D-B50A-63F2D5E2325B}" dt="2025-02-11T01:45:01.988" v="610" actId="20577"/>
        <pc:sldMkLst>
          <pc:docMk/>
          <pc:sldMk cId="1732540191" sldId="568"/>
        </pc:sldMkLst>
        <pc:spChg chg="add mod">
          <ac:chgData name="Zhao Jin" userId="cd05a825-544c-438a-9ba1-08e63db50b47" providerId="ADAL" clId="{8A5C589F-1BDB-437D-B50A-63F2D5E2325B}" dt="2025-02-11T01:44:09.948" v="590" actId="1076"/>
          <ac:spMkLst>
            <pc:docMk/>
            <pc:sldMk cId="1732540191" sldId="568"/>
            <ac:spMk id="3" creationId="{E9EBFDDE-6A81-BB50-EA52-ED485EE7483C}"/>
          </ac:spMkLst>
        </pc:spChg>
        <pc:spChg chg="add mod">
          <ac:chgData name="Zhao Jin" userId="cd05a825-544c-438a-9ba1-08e63db50b47" providerId="ADAL" clId="{8A5C589F-1BDB-437D-B50A-63F2D5E2325B}" dt="2025-02-11T01:44:20.641" v="597" actId="1037"/>
          <ac:spMkLst>
            <pc:docMk/>
            <pc:sldMk cId="1732540191" sldId="568"/>
            <ac:spMk id="4" creationId="{6F142F17-88D4-7430-A731-984F97AC99DB}"/>
          </ac:spMkLst>
        </pc:spChg>
        <pc:spChg chg="del mod">
          <ac:chgData name="Zhao Jin" userId="cd05a825-544c-438a-9ba1-08e63db50b47" providerId="ADAL" clId="{8A5C589F-1BDB-437D-B50A-63F2D5E2325B}" dt="2025-02-11T01:42:03.801" v="339" actId="478"/>
          <ac:spMkLst>
            <pc:docMk/>
            <pc:sldMk cId="1732540191" sldId="568"/>
            <ac:spMk id="9" creationId="{00000000-0000-0000-0000-000000000000}"/>
          </ac:spMkLst>
        </pc:spChg>
        <pc:spChg chg="mod">
          <ac:chgData name="Zhao Jin" userId="cd05a825-544c-438a-9ba1-08e63db50b47" providerId="ADAL" clId="{8A5C589F-1BDB-437D-B50A-63F2D5E2325B}" dt="2025-02-11T01:45:01.988" v="610" actId="20577"/>
          <ac:spMkLst>
            <pc:docMk/>
            <pc:sldMk cId="1732540191" sldId="568"/>
            <ac:spMk id="21" creationId="{00000000-0000-0000-0000-000000000000}"/>
          </ac:spMkLst>
        </pc:spChg>
      </pc:sldChg>
      <pc:sldChg chg="del">
        <pc:chgData name="Zhao Jin" userId="cd05a825-544c-438a-9ba1-08e63db50b47" providerId="ADAL" clId="{8A5C589F-1BDB-437D-B50A-63F2D5E2325B}" dt="2025-02-11T01:45:05.731" v="611" actId="47"/>
        <pc:sldMkLst>
          <pc:docMk/>
          <pc:sldMk cId="3229890649" sldId="569"/>
        </pc:sldMkLst>
      </pc:sldChg>
      <pc:sldChg chg="modSp mod">
        <pc:chgData name="Zhao Jin" userId="cd05a825-544c-438a-9ba1-08e63db50b47" providerId="ADAL" clId="{8A5C589F-1BDB-437D-B50A-63F2D5E2325B}" dt="2025-02-10T09:24:46.966" v="229" actId="20577"/>
        <pc:sldMkLst>
          <pc:docMk/>
          <pc:sldMk cId="3922430229" sldId="580"/>
        </pc:sldMkLst>
        <pc:spChg chg="mod">
          <ac:chgData name="Zhao Jin" userId="cd05a825-544c-438a-9ba1-08e63db50b47" providerId="ADAL" clId="{8A5C589F-1BDB-437D-B50A-63F2D5E2325B}" dt="2025-02-10T09:24:46.966" v="229" actId="20577"/>
          <ac:spMkLst>
            <pc:docMk/>
            <pc:sldMk cId="3922430229" sldId="580"/>
            <ac:spMk id="11" creationId="{00000000-0000-0000-0000-000000000000}"/>
          </ac:spMkLst>
        </pc:spChg>
      </pc:sldChg>
      <pc:sldChg chg="ord">
        <pc:chgData name="Zhao Jin" userId="cd05a825-544c-438a-9ba1-08e63db50b47" providerId="ADAL" clId="{8A5C589F-1BDB-437D-B50A-63F2D5E2325B}" dt="2025-02-10T09:24:40.018" v="228"/>
        <pc:sldMkLst>
          <pc:docMk/>
          <pc:sldMk cId="1886636263" sldId="581"/>
        </pc:sldMkLst>
      </pc:sldChg>
      <pc:sldChg chg="addSp modSp">
        <pc:chgData name="Zhao Jin" userId="cd05a825-544c-438a-9ba1-08e63db50b47" providerId="ADAL" clId="{8A5C589F-1BDB-437D-B50A-63F2D5E2325B}" dt="2025-02-10T09:17:57.914" v="23"/>
        <pc:sldMkLst>
          <pc:docMk/>
          <pc:sldMk cId="211149325" sldId="589"/>
        </pc:sldMkLst>
        <pc:spChg chg="add mod">
          <ac:chgData name="Zhao Jin" userId="cd05a825-544c-438a-9ba1-08e63db50b47" providerId="ADAL" clId="{8A5C589F-1BDB-437D-B50A-63F2D5E2325B}" dt="2025-02-10T09:17:57.914" v="23"/>
          <ac:spMkLst>
            <pc:docMk/>
            <pc:sldMk cId="211149325" sldId="589"/>
            <ac:spMk id="3" creationId="{C6BD50E2-1875-D8B0-FC83-A2CEC50C26C8}"/>
          </ac:spMkLst>
        </pc:spChg>
      </pc:sldChg>
    </pc:docChg>
  </pc:docChgLst>
  <pc:docChgLst>
    <pc:chgData name="Zhao Jin" userId="cd05a825-544c-438a-9ba1-08e63db50b47" providerId="ADAL" clId="{8BE350D2-6936-4764-AEB4-6940700BA7AB}"/>
    <pc:docChg chg="modSld">
      <pc:chgData name="Zhao Jin" userId="cd05a825-544c-438a-9ba1-08e63db50b47" providerId="ADAL" clId="{8BE350D2-6936-4764-AEB4-6940700BA7AB}" dt="2024-01-31T05:30:40.452" v="0"/>
      <pc:docMkLst>
        <pc:docMk/>
      </pc:docMkLst>
      <pc:sldChg chg="addSp modSp">
        <pc:chgData name="Zhao Jin" userId="cd05a825-544c-438a-9ba1-08e63db50b47" providerId="ADAL" clId="{8BE350D2-6936-4764-AEB4-6940700BA7AB}" dt="2024-01-31T05:30:40.452" v="0"/>
        <pc:sldMkLst>
          <pc:docMk/>
          <pc:sldMk cId="0" sldId="256"/>
        </pc:sldMkLst>
      </pc:sldChg>
    </pc:docChg>
  </pc:docChgLst>
  <pc:docChgLst>
    <pc:chgData name="Zhao Jin" userId="cd05a825-544c-438a-9ba1-08e63db50b47" providerId="ADAL" clId="{37A0D694-38DA-4421-B5D3-DEDBFC2EC57C}"/>
    <pc:docChg chg="undo redo custSel mod addSld delSld modSld sldOrd modMainMaster">
      <pc:chgData name="Zhao Jin" userId="cd05a825-544c-438a-9ba1-08e63db50b47" providerId="ADAL" clId="{37A0D694-38DA-4421-B5D3-DEDBFC2EC57C}" dt="2021-02-10T03:56:06.306" v="4973" actId="20577"/>
      <pc:docMkLst>
        <pc:docMk/>
      </pc:docMkLst>
      <pc:sldChg chg="modSp mod">
        <pc:chgData name="Zhao Jin" userId="cd05a825-544c-438a-9ba1-08e63db50b47" providerId="ADAL" clId="{37A0D694-38DA-4421-B5D3-DEDBFC2EC57C}" dt="2021-02-03T06:56:00.570" v="28" actId="20577"/>
        <pc:sldMkLst>
          <pc:docMk/>
          <pc:sldMk cId="0" sldId="256"/>
        </pc:sldMkLst>
      </pc:sldChg>
      <pc:sldChg chg="modSp mod">
        <pc:chgData name="Zhao Jin" userId="cd05a825-544c-438a-9ba1-08e63db50b47" providerId="ADAL" clId="{37A0D694-38DA-4421-B5D3-DEDBFC2EC57C}" dt="2021-02-10T03:55:38.772" v="4967"/>
        <pc:sldMkLst>
          <pc:docMk/>
          <pc:sldMk cId="2438607696" sldId="468"/>
        </pc:sldMkLst>
      </pc:sldChg>
      <pc:sldChg chg="modSp del">
        <pc:chgData name="Zhao Jin" userId="cd05a825-544c-438a-9ba1-08e63db50b47" providerId="ADAL" clId="{37A0D694-38DA-4421-B5D3-DEDBFC2EC57C}" dt="2021-02-03T07:53:06.972" v="43" actId="47"/>
        <pc:sldMkLst>
          <pc:docMk/>
          <pc:sldMk cId="3792232794" sldId="504"/>
        </pc:sldMkLst>
      </pc:sldChg>
      <pc:sldChg chg="addSp delSp modSp add mod ord modAnim">
        <pc:chgData name="Zhao Jin" userId="cd05a825-544c-438a-9ba1-08e63db50b47" providerId="ADAL" clId="{37A0D694-38DA-4421-B5D3-DEDBFC2EC57C}" dt="2021-02-10T03:55:38.772" v="4967"/>
        <pc:sldMkLst>
          <pc:docMk/>
          <pc:sldMk cId="1705639840" sldId="54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4228901100" sldId="545"/>
        </pc:sldMkLst>
      </pc:sldChg>
      <pc:sldChg chg="modSp del">
        <pc:chgData name="Zhao Jin" userId="cd05a825-544c-438a-9ba1-08e63db50b47" providerId="ADAL" clId="{37A0D694-38DA-4421-B5D3-DEDBFC2EC57C}" dt="2021-02-03T07:53:07.263" v="44" actId="4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17257579" sldId="548"/>
        </pc:sldMkLst>
      </pc:sldChg>
      <pc:sldChg chg="modSp del">
        <pc:chgData name="Zhao Jin" userId="cd05a825-544c-438a-9ba1-08e63db50b47" providerId="ADAL" clId="{37A0D694-38DA-4421-B5D3-DEDBFC2EC57C}" dt="2021-02-03T07:53:07.458" v="45" actId="47"/>
        <pc:sldMkLst>
          <pc:docMk/>
          <pc:sldMk cId="3422194935" sldId="552"/>
        </pc:sldMkLst>
      </pc:sldChg>
      <pc:sldChg chg="addSp delSp modSp mod">
        <pc:chgData name="Zhao Jin" userId="cd05a825-544c-438a-9ba1-08e63db50b47" providerId="ADAL" clId="{37A0D694-38DA-4421-B5D3-DEDBFC2EC57C}" dt="2021-02-10T03:55:38.772" v="4967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268238251" sldId="555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3990513599" sldId="556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788021743" sldId="557"/>
        </pc:sldMkLst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487843573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686532275" sldId="558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182578491" sldId="559"/>
        </pc:sldMkLst>
      </pc:sldChg>
      <pc:sldChg chg="modSp del">
        <pc:chgData name="Zhao Jin" userId="cd05a825-544c-438a-9ba1-08e63db50b47" providerId="ADAL" clId="{37A0D694-38DA-4421-B5D3-DEDBFC2EC57C}" dt="2021-02-03T09:00:14.226" v="1559" actId="47"/>
        <pc:sldMkLst>
          <pc:docMk/>
          <pc:sldMk cId="2739484572" sldId="562"/>
        </pc:sldMkLst>
      </pc:sldChg>
      <pc:sldChg chg="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92291925" sldId="563"/>
        </pc:sldMkLst>
      </pc:sldChg>
      <pc:sldChg chg="addSp delSp modSp add mod addAnim delAnim modAnim">
        <pc:chgData name="Zhao Jin" userId="cd05a825-544c-438a-9ba1-08e63db50b47" providerId="ADAL" clId="{37A0D694-38DA-4421-B5D3-DEDBFC2EC57C}" dt="2021-02-10T03:55:38.772" v="4967"/>
        <pc:sldMkLst>
          <pc:docMk/>
          <pc:sldMk cId="894186310" sldId="564"/>
        </pc:sldMkLst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732540191" sldId="568"/>
        </pc:sldMkLst>
      </pc:sldChg>
      <pc:sldChg chg="addSp delSp modSp add mod delAnim modAnim">
        <pc:chgData name="Zhao Jin" userId="cd05a825-544c-438a-9ba1-08e63db50b47" providerId="ADAL" clId="{37A0D694-38DA-4421-B5D3-DEDBFC2EC57C}" dt="2021-02-10T03:56:06.306" v="4973" actId="20577"/>
        <pc:sldMkLst>
          <pc:docMk/>
          <pc:sldMk cId="3229890649" sldId="569"/>
        </pc:sldMkLst>
      </pc:sldChg>
      <pc:sldChg chg="addSp delSp modSp add del mod">
        <pc:chgData name="Zhao Jin" userId="cd05a825-544c-438a-9ba1-08e63db50b47" providerId="ADAL" clId="{37A0D694-38DA-4421-B5D3-DEDBFC2EC57C}" dt="2021-02-10T03:55:38.772" v="4967"/>
        <pc:sldMkLst>
          <pc:docMk/>
          <pc:sldMk cId="3922430229" sldId="580"/>
        </pc:sldMkLst>
      </pc:sldChg>
      <pc:sldChg chg="delSp modSp add mod">
        <pc:chgData name="Zhao Jin" userId="cd05a825-544c-438a-9ba1-08e63db50b47" providerId="ADAL" clId="{37A0D694-38DA-4421-B5D3-DEDBFC2EC57C}" dt="2021-02-10T03:55:38.772" v="4967"/>
        <pc:sldMkLst>
          <pc:docMk/>
          <pc:sldMk cId="1886636263" sldId="581"/>
        </pc:sldMkLst>
      </pc:sldChg>
      <pc:sldChg chg="modSp add del mod">
        <pc:chgData name="Zhao Jin" userId="cd05a825-544c-438a-9ba1-08e63db50b47" providerId="ADAL" clId="{37A0D694-38DA-4421-B5D3-DEDBFC2EC57C}" dt="2021-02-03T08:47:45.744" v="1076" actId="47"/>
        <pc:sldMkLst>
          <pc:docMk/>
          <pc:sldMk cId="893488834" sldId="587"/>
        </pc:sldMkLst>
      </pc:sldChg>
      <pc:sldChg chg="addSp modSp add del mod">
        <pc:chgData name="Zhao Jin" userId="cd05a825-544c-438a-9ba1-08e63db50b47" providerId="ADAL" clId="{37A0D694-38DA-4421-B5D3-DEDBFC2EC57C}" dt="2021-02-03T08:47:43.004" v="1075" actId="47"/>
        <pc:sldMkLst>
          <pc:docMk/>
          <pc:sldMk cId="2663336489" sldId="588"/>
        </pc:sldMkLst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211149325" sldId="589"/>
        </pc:sldMkLst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4156536479" sldId="590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567798019" sldId="591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137810324" sldId="592"/>
        </pc:sldMkLst>
      </pc:sldChg>
      <pc:sldChg chg="addSp delSp modSp add mod">
        <pc:chgData name="Zhao Jin" userId="cd05a825-544c-438a-9ba1-08e63db50b47" providerId="ADAL" clId="{37A0D694-38DA-4421-B5D3-DEDBFC2EC57C}" dt="2021-02-10T03:55:38.772" v="4967"/>
        <pc:sldMkLst>
          <pc:docMk/>
          <pc:sldMk cId="3233082706" sldId="593"/>
        </pc:sldMkLst>
      </pc:sldChg>
      <pc:sldChg chg="add del">
        <pc:chgData name="Zhao Jin" userId="cd05a825-544c-438a-9ba1-08e63db50b47" providerId="ADAL" clId="{37A0D694-38DA-4421-B5D3-DEDBFC2EC57C}" dt="2021-02-03T08:52:31.399" v="1274"/>
        <pc:sldMkLst>
          <pc:docMk/>
          <pc:sldMk cId="2125946801" sldId="594"/>
        </pc:sldMkLst>
      </pc:sldChg>
      <pc:sldChg chg="addSp delSp modSp add mod delAnim">
        <pc:chgData name="Zhao Jin" userId="cd05a825-544c-438a-9ba1-08e63db50b47" providerId="ADAL" clId="{37A0D694-38DA-4421-B5D3-DEDBFC2EC57C}" dt="2021-02-10T03:55:38.772" v="4967"/>
        <pc:sldMkLst>
          <pc:docMk/>
          <pc:sldMk cId="2217225800" sldId="594"/>
        </pc:sldMkLst>
      </pc:sldChg>
      <pc:sldChg chg="addSp modSp add mod">
        <pc:chgData name="Zhao Jin" userId="cd05a825-544c-438a-9ba1-08e63db50b47" providerId="ADAL" clId="{37A0D694-38DA-4421-B5D3-DEDBFC2EC57C}" dt="2021-02-10T03:55:38.772" v="4967"/>
        <pc:sldMkLst>
          <pc:docMk/>
          <pc:sldMk cId="2419983458" sldId="595"/>
        </pc:sldMkLst>
      </pc:sldChg>
      <pc:sldChg chg="addSp delSp modSp add del mod delAnim">
        <pc:chgData name="Zhao Jin" userId="cd05a825-544c-438a-9ba1-08e63db50b47" providerId="ADAL" clId="{37A0D694-38DA-4421-B5D3-DEDBFC2EC57C}" dt="2021-02-03T09:05:13.520" v="1668" actId="47"/>
        <pc:sldMkLst>
          <pc:docMk/>
          <pc:sldMk cId="765980287" sldId="596"/>
        </pc:sldMkLst>
      </pc:sldChg>
      <pc:sldChg chg="addSp delSp modSp add mod delAnim modAnim">
        <pc:chgData name="Zhao Jin" userId="cd05a825-544c-438a-9ba1-08e63db50b47" providerId="ADAL" clId="{37A0D694-38DA-4421-B5D3-DEDBFC2EC57C}" dt="2021-02-10T03:55:38.772" v="4967"/>
        <pc:sldMkLst>
          <pc:docMk/>
          <pc:sldMk cId="3643682471" sldId="596"/>
        </pc:sldMkLst>
      </pc:sldChg>
      <pc:sldChg chg="delSp modSp add mod modAnim">
        <pc:chgData name="Zhao Jin" userId="cd05a825-544c-438a-9ba1-08e63db50b47" providerId="ADAL" clId="{37A0D694-38DA-4421-B5D3-DEDBFC2EC57C}" dt="2021-02-10T03:55:38.772" v="4967"/>
        <pc:sldMkLst>
          <pc:docMk/>
          <pc:sldMk cId="3231946261" sldId="597"/>
        </pc:sldMkLst>
      </pc:sldChg>
      <pc:sldChg chg="delSp modSp add mod ord">
        <pc:chgData name="Zhao Jin" userId="cd05a825-544c-438a-9ba1-08e63db50b47" providerId="ADAL" clId="{37A0D694-38DA-4421-B5D3-DEDBFC2EC57C}" dt="2021-02-10T03:55:38.772" v="4967"/>
        <pc:sldMkLst>
          <pc:docMk/>
          <pc:sldMk cId="4002657513" sldId="598"/>
        </pc:sldMkLst>
      </pc:sldChg>
      <pc:sldChg chg="addSp delSp modSp add mod ord modClrScheme addAnim delAnim modAnim chgLayout">
        <pc:chgData name="Zhao Jin" userId="cd05a825-544c-438a-9ba1-08e63db50b47" providerId="ADAL" clId="{37A0D694-38DA-4421-B5D3-DEDBFC2EC57C}" dt="2021-02-10T03:55:38.772" v="4967"/>
        <pc:sldMkLst>
          <pc:docMk/>
          <pc:sldMk cId="2930953569" sldId="599"/>
        </pc:sldMkLst>
      </pc:sldChg>
      <pc:sldChg chg="addSp delSp modSp add mod ord delAnim modAnim">
        <pc:chgData name="Zhao Jin" userId="cd05a825-544c-438a-9ba1-08e63db50b47" providerId="ADAL" clId="{37A0D694-38DA-4421-B5D3-DEDBFC2EC57C}" dt="2021-02-10T03:55:38.772" v="4967"/>
        <pc:sldMkLst>
          <pc:docMk/>
          <pc:sldMk cId="880934081" sldId="600"/>
        </pc:sldMkLst>
      </pc:sldChg>
      <pc:sldMasterChg chg="modSp modSldLayout">
        <pc:chgData name="Zhao Jin" userId="cd05a825-544c-438a-9ba1-08e63db50b47" providerId="ADAL" clId="{37A0D694-38DA-4421-B5D3-DEDBFC2EC57C}" dt="2021-02-10T03:55:38.772" v="496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37A0D694-38DA-4421-B5D3-DEDBFC2EC57C}" dt="2021-02-10T03:55:38.772" v="496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5F998E2E-B309-419F-B2D3-DDA136AC9ACF}"/>
    <pc:docChg chg="addSld modSld modMainMaster">
      <pc:chgData name="Zhao Jin" userId="cd05a825-544c-438a-9ba1-08e63db50b47" providerId="ADAL" clId="{5F998E2E-B309-419F-B2D3-DDA136AC9ACF}" dt="2025-01-07T07:41:51.450" v="1"/>
      <pc:docMkLst>
        <pc:docMk/>
      </pc:docMkLst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0" sldId="256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438607696" sldId="468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438607696" sldId="468"/>
            <ac:spMk id="2" creationId="{70406762-87FC-A60C-010B-DB0D0B2BD9A7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1067695719" sldId="526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067695719" sldId="526"/>
            <ac:spMk id="2" creationId="{936654E6-8B81-9098-2B8E-5529F26E2922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705639840" sldId="54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705639840" sldId="543"/>
            <ac:spMk id="2" creationId="{4395E5BE-DC97-89D3-7C73-53F6CFE18653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427618944" sldId="55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427618944" sldId="553"/>
            <ac:spMk id="2" creationId="{459ADCF3-C8E5-CA08-E722-197EF9A897B6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184150163" sldId="556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84150163" sldId="556"/>
            <ac:spMk id="2" creationId="{F11123C8-0883-EE55-C885-0489F6196521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487843573" sldId="558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487843573" sldId="558"/>
            <ac:spMk id="3" creationId="{067D9FB4-CFCC-95C9-2CDC-014F6FD547A0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1663851036" sldId="559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663851036" sldId="559"/>
            <ac:spMk id="2" creationId="{466EB496-6022-E982-5C74-FEA1E44464D4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1971208294" sldId="560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971208294" sldId="560"/>
            <ac:spMk id="2" creationId="{8C58AE71-558A-EC11-236C-865BC9B05453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92291925" sldId="56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92291925" sldId="563"/>
            <ac:spMk id="2" creationId="{13379D9A-7CEF-E972-4971-348F949DCB2D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894186310" sldId="564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894186310" sldId="564"/>
            <ac:spMk id="2" creationId="{6F7C8F5D-A0F6-897E-1E77-B0907FDD1243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732540191" sldId="568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732540191" sldId="568"/>
            <ac:spMk id="2" creationId="{ED696523-05F0-95F2-EA38-3F4E82E8F331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229890649" sldId="569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229890649" sldId="569"/>
            <ac:spMk id="2" creationId="{8E245ED5-AA71-15EB-E3E6-E2B173D2D8A3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922430229" sldId="580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922430229" sldId="580"/>
            <ac:spMk id="2" creationId="{4226D6BF-38FB-9755-5495-A50261DB7E07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886636263" sldId="581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886636263" sldId="581"/>
            <ac:spMk id="2" creationId="{393F7593-B424-4FAE-4A35-0B284DBBDFF5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11149325" sldId="589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11149325" sldId="589"/>
            <ac:spMk id="2" creationId="{9C7752BD-2DCC-A2B4-DD98-51007A2CAB01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4156536479" sldId="590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4156536479" sldId="590"/>
            <ac:spMk id="2" creationId="{CFFFD556-B616-FE67-A229-62AD5D27389D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567798019" sldId="591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567798019" sldId="591"/>
            <ac:spMk id="2" creationId="{A8792C98-29B0-63BF-057E-3B2FBE666A5E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137810324" sldId="592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137810324" sldId="592"/>
            <ac:spMk id="2" creationId="{3435EED7-376A-F0F6-4EDC-E067B0B2147A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233082706" sldId="59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233082706" sldId="593"/>
            <ac:spMk id="3" creationId="{9EB09E29-C8A9-3431-68CA-278EB8D3A576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217225800" sldId="594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217225800" sldId="594"/>
            <ac:spMk id="2" creationId="{B8B16C2D-8335-C5FD-D6E3-47E5164260F2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419983458" sldId="595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419983458" sldId="595"/>
            <ac:spMk id="2" creationId="{534A50EB-3FF9-E0FF-A67A-9FE0A5568948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643682471" sldId="596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643682471" sldId="596"/>
            <ac:spMk id="2" creationId="{943BED12-4588-3A0C-D0BB-72237D9EBBC0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3231946261" sldId="597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3231946261" sldId="597"/>
            <ac:spMk id="2" creationId="{DAF99B32-094A-DBA0-F017-CDF8E99E84F1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4002657513" sldId="598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4002657513" sldId="598"/>
            <ac:spMk id="2" creationId="{2B36BCFE-B239-9CE7-0C2F-35613D2A5FE9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2930953569" sldId="599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930953569" sldId="599"/>
            <ac:spMk id="2" creationId="{35EB762E-5415-EA5E-DC97-93CA91A7C17C}"/>
          </ac:spMkLst>
        </pc:spChg>
      </pc:sldChg>
      <pc:sldChg chg="modSp">
        <pc:chgData name="Zhao Jin" userId="cd05a825-544c-438a-9ba1-08e63db50b47" providerId="ADAL" clId="{5F998E2E-B309-419F-B2D3-DDA136AC9ACF}" dt="2025-01-07T07:41:51.450" v="1"/>
        <pc:sldMkLst>
          <pc:docMk/>
          <pc:sldMk cId="880934081" sldId="600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880934081" sldId="600"/>
            <ac:spMk id="2" creationId="{86EABAF3-32B7-9F9A-380E-0372DF26C817}"/>
          </ac:spMkLst>
        </pc:spChg>
      </pc:sldChg>
      <pc:sldChg chg="add">
        <pc:chgData name="Zhao Jin" userId="cd05a825-544c-438a-9ba1-08e63db50b47" providerId="ADAL" clId="{5F998E2E-B309-419F-B2D3-DDA136AC9ACF}" dt="2024-12-27T08:39:49.102" v="0"/>
        <pc:sldMkLst>
          <pc:docMk/>
          <pc:sldMk cId="0" sldId="601"/>
        </pc:sldMkLst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2476015158" sldId="602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476015158" sldId="602"/>
            <ac:spMk id="2" creationId="{D876C1BB-5FA0-F7BC-4E78-332185F4196E}"/>
          </ac:spMkLst>
        </pc:spChg>
      </pc:sldChg>
      <pc:sldChg chg="modSp add">
        <pc:chgData name="Zhao Jin" userId="cd05a825-544c-438a-9ba1-08e63db50b47" providerId="ADAL" clId="{5F998E2E-B309-419F-B2D3-DDA136AC9ACF}" dt="2025-01-07T07:41:51.450" v="1"/>
        <pc:sldMkLst>
          <pc:docMk/>
          <pc:sldMk cId="2536104531" sldId="603"/>
        </pc:sld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k cId="2536104531" sldId="603"/>
            <ac:spMk id="2" creationId="{2AA5D080-CA2C-D746-31C6-C9EDF5A4FDB6}"/>
          </ac:spMkLst>
        </pc:spChg>
      </pc:sldChg>
      <pc:sldMasterChg chg="modSp modSldLayout">
        <pc:chgData name="Zhao Jin" userId="cd05a825-544c-438a-9ba1-08e63db50b47" providerId="ADAL" clId="{5F998E2E-B309-419F-B2D3-DDA136AC9ACF}" dt="2025-01-07T07:41:51.450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5F998E2E-B309-419F-B2D3-DDA136AC9ACF}" dt="2025-01-07T07:41:51.450" v="1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5F998E2E-B309-419F-B2D3-DDA136AC9ACF}" dt="2025-01-07T07:41:51.450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5F998E2E-B309-419F-B2D3-DDA136AC9ACF}" dt="2025-01-07T07:41:51.450" v="1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A5D2469F-D67A-41CC-8F01-671A516530F2}"/>
    <pc:docChg chg="custSel modSld">
      <pc:chgData name="Zhao Jin" userId="cd05a825-544c-438a-9ba1-08e63db50b47" providerId="ADAL" clId="{A5D2469F-D67A-41CC-8F01-671A516530F2}" dt="2021-04-07T08:36:27.560" v="1" actId="478"/>
      <pc:docMkLst>
        <pc:docMk/>
      </pc:docMkLst>
      <pc:sldChg chg="delSp modSp mod delAnim">
        <pc:chgData name="Zhao Jin" userId="cd05a825-544c-438a-9ba1-08e63db50b47" providerId="ADAL" clId="{A5D2469F-D67A-41CC-8F01-671A516530F2}" dt="2021-04-07T08:36:27.560" v="1" actId="478"/>
        <pc:sldMkLst>
          <pc:docMk/>
          <pc:sldMk cId="92291925" sldId="563"/>
        </pc:sldMkLst>
      </pc:sldChg>
    </pc:docChg>
  </pc:docChgLst>
  <pc:docChgLst>
    <pc:chgData name="Zhao Jin" userId="S::dcszjin@nus.edu.sg::cd05a825-544c-438a-9ba1-08e63db50b47" providerId="AD" clId="Web-{66D5AB6E-AF24-491D-9529-2DDB49AD3149}"/>
    <pc:docChg chg="modSld">
      <pc:chgData name="Zhao Jin" userId="S::dcszjin@nus.edu.sg::cd05a825-544c-438a-9ba1-08e63db50b47" providerId="AD" clId="Web-{66D5AB6E-AF24-491D-9529-2DDB49AD3149}" dt="2021-01-20T08:43:03.224" v="8" actId="14100"/>
      <pc:docMkLst>
        <pc:docMk/>
      </pc:docMkLst>
      <pc:sldChg chg="modSp">
        <pc:chgData name="Zhao Jin" userId="S::dcszjin@nus.edu.sg::cd05a825-544c-438a-9ba1-08e63db50b47" providerId="AD" clId="Web-{66D5AB6E-AF24-491D-9529-2DDB49AD3149}" dt="2021-01-20T08:43:03.224" v="8" actId="14100"/>
        <pc:sldMkLst>
          <pc:docMk/>
          <pc:sldMk cId="901453530" sldId="546"/>
        </pc:sldMkLst>
      </pc:sldChg>
    </pc:docChg>
  </pc:docChgLst>
  <pc:docChgLst>
    <pc:chgData name="Zhao Jin" userId="cd05a825-544c-438a-9ba1-08e63db50b47" providerId="ADAL" clId="{E094A0D3-9008-D44F-B23F-E71F39C2BDEC}"/>
    <pc:docChg chg="undo custSel addSld delSld modSld sldOrd modMainMaster">
      <pc:chgData name="Zhao Jin" userId="cd05a825-544c-438a-9ba1-08e63db50b47" providerId="ADAL" clId="{E094A0D3-9008-D44F-B23F-E71F39C2BDEC}" dt="2021-01-27T05:44:46" v="1434" actId="207"/>
      <pc:docMkLst>
        <pc:docMk/>
      </pc:docMkLst>
      <pc:sldChg chg="modSp">
        <pc:chgData name="Zhao Jin" userId="cd05a825-544c-438a-9ba1-08e63db50b47" providerId="ADAL" clId="{E094A0D3-9008-D44F-B23F-E71F39C2BDEC}" dt="2021-01-27T04:57:42.438" v="23" actId="20577"/>
        <pc:sldMkLst>
          <pc:docMk/>
          <pc:sldMk cId="0" sldId="256"/>
        </pc:sldMkLst>
      </pc:sldChg>
      <pc:sldChg chg="modSp">
        <pc:chgData name="Zhao Jin" userId="cd05a825-544c-438a-9ba1-08e63db50b47" providerId="ADAL" clId="{E094A0D3-9008-D44F-B23F-E71F39C2BDEC}" dt="2021-01-27T05:17:21.390" v="251" actId="20577"/>
        <pc:sldMkLst>
          <pc:docMk/>
          <pc:sldMk cId="2438607696" sldId="46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311126165" sldId="485"/>
        </pc:sldMkLst>
      </pc:sldChg>
      <pc:sldChg chg="modSp add">
        <pc:chgData name="Zhao Jin" userId="cd05a825-544c-438a-9ba1-08e63db50b47" providerId="ADAL" clId="{E094A0D3-9008-D44F-B23F-E71F39C2BDEC}" dt="2021-01-27T05:17:26.077" v="252" actId="20577"/>
        <pc:sldMkLst>
          <pc:docMk/>
          <pc:sldMk cId="3792232794" sldId="504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681224785" sldId="531"/>
        </pc:sldMkLst>
      </pc:sldChg>
      <pc:sldChg chg="modSp del">
        <pc:chgData name="Zhao Jin" userId="cd05a825-544c-438a-9ba1-08e63db50b47" providerId="ADAL" clId="{E094A0D3-9008-D44F-B23F-E71F39C2BDEC}" dt="2021-01-27T05:12:53.568" v="127" actId="2696"/>
        <pc:sldMkLst>
          <pc:docMk/>
          <pc:sldMk cId="901453530" sldId="546"/>
        </pc:sldMkLst>
      </pc:sldChg>
      <pc:sldChg chg="modSp add">
        <pc:chgData name="Zhao Jin" userId="cd05a825-544c-438a-9ba1-08e63db50b47" providerId="ADAL" clId="{E094A0D3-9008-D44F-B23F-E71F39C2BDEC}" dt="2021-01-27T05:17:29.706" v="253" actId="20577"/>
        <pc:sldMkLst>
          <pc:docMk/>
          <pc:sldMk cId="4225956616" sldId="546"/>
        </pc:sldMkLst>
      </pc:sldChg>
      <pc:sldChg chg="modSp del">
        <pc:chgData name="Zhao Jin" userId="cd05a825-544c-438a-9ba1-08e63db50b47" providerId="ADAL" clId="{E094A0D3-9008-D44F-B23F-E71F39C2BDEC}" dt="2021-01-27T05:16:20.724" v="163" actId="2696"/>
        <pc:sldMkLst>
          <pc:docMk/>
          <pc:sldMk cId="884841463" sldId="547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1617257579" sldId="548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3394924879" sldId="549"/>
        </pc:sldMkLst>
      </pc:sldChg>
      <pc:sldChg chg="modSp">
        <pc:chgData name="Zhao Jin" userId="cd05a825-544c-438a-9ba1-08e63db50b47" providerId="ADAL" clId="{E094A0D3-9008-D44F-B23F-E71F39C2BDEC}" dt="2021-01-27T04:58:20.523" v="47"/>
        <pc:sldMkLst>
          <pc:docMk/>
          <pc:sldMk cId="784668950" sldId="550"/>
        </pc:sldMkLst>
      </pc:sldChg>
      <pc:sldChg chg="modSp add del">
        <pc:chgData name="Zhao Jin" userId="cd05a825-544c-438a-9ba1-08e63db50b47" providerId="ADAL" clId="{E094A0D3-9008-D44F-B23F-E71F39C2BDEC}" dt="2021-01-27T05:17:38.111" v="258" actId="2696"/>
        <pc:sldMkLst>
          <pc:docMk/>
          <pc:sldMk cId="2538842699" sldId="551"/>
        </pc:sldMkLst>
      </pc:sldChg>
      <pc:sldChg chg="addSp delSp modSp add delAnim">
        <pc:chgData name="Zhao Jin" userId="cd05a825-544c-438a-9ba1-08e63db50b47" providerId="ADAL" clId="{E094A0D3-9008-D44F-B23F-E71F39C2BDEC}" dt="2021-01-27T05:22:23.124" v="370" actId="20577"/>
        <pc:sldMkLst>
          <pc:docMk/>
          <pc:sldMk cId="3422194935" sldId="552"/>
        </pc:sldMkLst>
      </pc:sldChg>
      <pc:sldChg chg="add del">
        <pc:chgData name="Zhao Jin" userId="cd05a825-544c-438a-9ba1-08e63db50b47" providerId="ADAL" clId="{E094A0D3-9008-D44F-B23F-E71F39C2BDEC}" dt="2021-01-27T05:18:00.826" v="262"/>
        <pc:sldMkLst>
          <pc:docMk/>
          <pc:sldMk cId="153180961" sldId="553"/>
        </pc:sldMkLst>
      </pc:sldChg>
      <pc:sldChg chg="modSp add">
        <pc:chgData name="Zhao Jin" userId="cd05a825-544c-438a-9ba1-08e63db50b47" providerId="ADAL" clId="{E094A0D3-9008-D44F-B23F-E71F39C2BDEC}" dt="2021-01-27T05:33:55.712" v="791" actId="14100"/>
        <pc:sldMkLst>
          <pc:docMk/>
          <pc:sldMk cId="1427618944" sldId="553"/>
        </pc:sldMkLst>
      </pc:sldChg>
      <pc:sldChg chg="addSp delSp modSp add ord delAnim modAnim">
        <pc:chgData name="Zhao Jin" userId="cd05a825-544c-438a-9ba1-08e63db50b47" providerId="ADAL" clId="{E094A0D3-9008-D44F-B23F-E71F39C2BDEC}" dt="2021-01-27T05:37:50.456" v="1042" actId="1035"/>
        <pc:sldMkLst>
          <pc:docMk/>
          <pc:sldMk cId="1659983766" sldId="554"/>
        </pc:sldMkLst>
      </pc:sldChg>
      <pc:sldChg chg="addSp delSp modSp add">
        <pc:chgData name="Zhao Jin" userId="cd05a825-544c-438a-9ba1-08e63db50b47" providerId="ADAL" clId="{E094A0D3-9008-D44F-B23F-E71F39C2BDEC}" dt="2021-01-27T05:44:46" v="1434" actId="207"/>
        <pc:sldMkLst>
          <pc:docMk/>
          <pc:sldMk cId="1268238251" sldId="555"/>
        </pc:sldMkLst>
      </pc:sldChg>
      <pc:sldMasterChg chg="modSp modSldLayout">
        <pc:chgData name="Zhao Jin" userId="cd05a825-544c-438a-9ba1-08e63db50b47" providerId="ADAL" clId="{E094A0D3-9008-D44F-B23F-E71F39C2BDEC}" dt="2021-01-27T04:58:20.523" v="47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E094A0D3-9008-D44F-B23F-E71F39C2BDEC}" dt="2021-01-27T04:58:20.523" v="4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2707BC5D-D3D5-477E-B1F5-A74E6C040B7D}"/>
    <pc:docChg chg="undo custSel addSld delSld modSld">
      <pc:chgData name="Zhao Jin" userId="cd05a825-544c-438a-9ba1-08e63db50b47" providerId="ADAL" clId="{2707BC5D-D3D5-477E-B1F5-A74E6C040B7D}" dt="2024-02-13T01:39:17.114" v="16" actId="20577"/>
      <pc:docMkLst>
        <pc:docMk/>
      </pc:docMkLst>
      <pc:sldChg chg="add del">
        <pc:chgData name="Zhao Jin" userId="cd05a825-544c-438a-9ba1-08e63db50b47" providerId="ADAL" clId="{2707BC5D-D3D5-477E-B1F5-A74E6C040B7D}" dt="2024-02-13T01:38:52.557" v="4"/>
        <pc:sldMkLst>
          <pc:docMk/>
          <pc:sldMk cId="1903328497" sldId="521"/>
        </pc:sldMkLst>
      </pc:sldChg>
      <pc:sldChg chg="add del">
        <pc:chgData name="Zhao Jin" userId="cd05a825-544c-438a-9ba1-08e63db50b47" providerId="ADAL" clId="{2707BC5D-D3D5-477E-B1F5-A74E6C040B7D}" dt="2024-02-13T01:38:44.462" v="1" actId="47"/>
        <pc:sldMkLst>
          <pc:docMk/>
          <pc:sldMk cId="1427618944" sldId="553"/>
        </pc:sldMkLst>
      </pc:sldChg>
      <pc:sldChg chg="addSp delSp modSp add del mod delAnim">
        <pc:chgData name="Zhao Jin" userId="cd05a825-544c-438a-9ba1-08e63db50b47" providerId="ADAL" clId="{2707BC5D-D3D5-477E-B1F5-A74E6C040B7D}" dt="2024-02-13T01:39:17.114" v="16" actId="20577"/>
        <pc:sldMkLst>
          <pc:docMk/>
          <pc:sldMk cId="92291925" sldId="563"/>
        </pc:sldMkLst>
      </pc:sldChg>
    </pc:docChg>
  </pc:docChgLst>
  <pc:docChgLst>
    <pc:chgData name="Zhao Jin" userId="cd05a825-544c-438a-9ba1-08e63db50b47" providerId="ADAL" clId="{B1F7CFED-A664-443A-A173-5DFC1A50598C}"/>
    <pc:docChg chg="undo custSel addSld delSld modSld sldOrd">
      <pc:chgData name="Zhao Jin" userId="cd05a825-544c-438a-9ba1-08e63db50b47" providerId="ADAL" clId="{B1F7CFED-A664-443A-A173-5DFC1A50598C}" dt="2021-01-27T11:27:42.250" v="3304" actId="20577"/>
      <pc:docMkLst>
        <pc:docMk/>
      </pc:docMkLst>
      <pc:sldChg chg="modSp mod">
        <pc:chgData name="Zhao Jin" userId="cd05a825-544c-438a-9ba1-08e63db50b47" providerId="ADAL" clId="{B1F7CFED-A664-443A-A173-5DFC1A50598C}" dt="2021-01-27T08:47:23.481" v="3299" actId="20577"/>
        <pc:sldMkLst>
          <pc:docMk/>
          <pc:sldMk cId="2438607696" sldId="46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1311126165" sldId="48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792232794" sldId="504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681224785" sldId="531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375427509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7:38:37.769" v="2178" actId="2696"/>
        <pc:sldMkLst>
          <pc:docMk/>
          <pc:sldMk cId="1899776498" sldId="545"/>
        </pc:sldMkLst>
      </pc:sldChg>
      <pc:sldChg chg="addSp delSp modSp add del mod delAnim modAnim">
        <pc:chgData name="Zhao Jin" userId="cd05a825-544c-438a-9ba1-08e63db50b47" providerId="ADAL" clId="{B1F7CFED-A664-443A-A173-5DFC1A50598C}" dt="2021-01-27T08:38:52.330" v="2929" actId="2696"/>
        <pc:sldMkLst>
          <pc:docMk/>
          <pc:sldMk cId="3702084380" sldId="545"/>
        </pc:sldMkLst>
      </pc:sldChg>
      <pc:sldChg chg="modSp add mod">
        <pc:chgData name="Zhao Jin" userId="cd05a825-544c-438a-9ba1-08e63db50b47" providerId="ADAL" clId="{B1F7CFED-A664-443A-A173-5DFC1A50598C}" dt="2021-01-27T11:27:42.250" v="3304" actId="20577"/>
        <pc:sldMkLst>
          <pc:docMk/>
          <pc:sldMk cId="4228901100" sldId="545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4225956616" sldId="546"/>
        </pc:sldMkLst>
      </pc:sldChg>
      <pc:sldChg chg="addSp delSp modSp mod">
        <pc:chgData name="Zhao Jin" userId="cd05a825-544c-438a-9ba1-08e63db50b47" providerId="ADAL" clId="{B1F7CFED-A664-443A-A173-5DFC1A50598C}" dt="2021-01-27T07:01:43.927" v="726" actId="207"/>
        <pc:sldMkLst>
          <pc:docMk/>
          <pc:sldMk cId="1617257579" sldId="548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3394924879" sldId="549"/>
        </pc:sldMkLst>
      </pc:sldChg>
      <pc:sldChg chg="del">
        <pc:chgData name="Zhao Jin" userId="cd05a825-544c-438a-9ba1-08e63db50b47" providerId="ADAL" clId="{B1F7CFED-A664-443A-A173-5DFC1A50598C}" dt="2021-01-27T07:50:44.942" v="2858" actId="47"/>
        <pc:sldMkLst>
          <pc:docMk/>
          <pc:sldMk cId="784668950" sldId="550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3422194935" sldId="552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427618944" sldId="553"/>
        </pc:sldMkLst>
      </pc:sldChg>
      <pc:sldChg chg="delSp modSp mod">
        <pc:chgData name="Zhao Jin" userId="cd05a825-544c-438a-9ba1-08e63db50b47" providerId="ADAL" clId="{B1F7CFED-A664-443A-A173-5DFC1A50598C}" dt="2021-01-27T08:43:28.344" v="3236"/>
        <pc:sldMkLst>
          <pc:docMk/>
          <pc:sldMk cId="1659983766" sldId="554"/>
        </pc:sldMkLst>
      </pc:sldChg>
      <pc:sldChg chg="addSp delSp modSp mod">
        <pc:chgData name="Zhao Jin" userId="cd05a825-544c-438a-9ba1-08e63db50b47" providerId="ADAL" clId="{B1F7CFED-A664-443A-A173-5DFC1A50598C}" dt="2021-01-27T08:43:28.344" v="3236"/>
        <pc:sldMkLst>
          <pc:docMk/>
          <pc:sldMk cId="1268238251" sldId="555"/>
        </pc:sldMkLst>
      </pc:sldChg>
      <pc:sldChg chg="addSp delSp modSp add mod ord">
        <pc:chgData name="Zhao Jin" userId="cd05a825-544c-438a-9ba1-08e63db50b47" providerId="ADAL" clId="{B1F7CFED-A664-443A-A173-5DFC1A50598C}" dt="2021-01-27T07:08:25.449" v="1116" actId="207"/>
        <pc:sldMkLst>
          <pc:docMk/>
          <pc:sldMk cId="3990513599" sldId="556"/>
        </pc:sldMkLst>
      </pc:sldChg>
      <pc:sldChg chg="modSp add mod">
        <pc:chgData name="Zhao Jin" userId="cd05a825-544c-438a-9ba1-08e63db50b47" providerId="ADAL" clId="{B1F7CFED-A664-443A-A173-5DFC1A50598C}" dt="2021-01-27T07:10:49.029" v="1165" actId="1038"/>
        <pc:sldMkLst>
          <pc:docMk/>
          <pc:sldMk cId="788021743" sldId="557"/>
        </pc:sldMkLst>
      </pc:sldChg>
      <pc:sldChg chg="addSp delSp modSp add mod">
        <pc:chgData name="Zhao Jin" userId="cd05a825-544c-438a-9ba1-08e63db50b47" providerId="ADAL" clId="{B1F7CFED-A664-443A-A173-5DFC1A50598C}" dt="2021-01-27T07:22:06.429" v="1447"/>
        <pc:sldMkLst>
          <pc:docMk/>
          <pc:sldMk cId="686532275" sldId="558"/>
        </pc:sldMkLst>
      </pc:sldChg>
      <pc:sldChg chg="delSp modSp add mod">
        <pc:chgData name="Zhao Jin" userId="cd05a825-544c-438a-9ba1-08e63db50b47" providerId="ADAL" clId="{B1F7CFED-A664-443A-A173-5DFC1A50598C}" dt="2021-01-27T08:43:28.344" v="3236"/>
        <pc:sldMkLst>
          <pc:docMk/>
          <pc:sldMk cId="182578491" sldId="559"/>
        </pc:sldMkLst>
      </pc:sldChg>
      <pc:sldChg chg="add del">
        <pc:chgData name="Zhao Jin" userId="cd05a825-544c-438a-9ba1-08e63db50b47" providerId="ADAL" clId="{B1F7CFED-A664-443A-A173-5DFC1A50598C}" dt="2021-01-27T07:13:34.600" v="1318" actId="47"/>
        <pc:sldMkLst>
          <pc:docMk/>
          <pc:sldMk cId="730965808" sldId="559"/>
        </pc:sldMkLst>
      </pc:sldChg>
      <pc:sldChg chg="addSp delSp modSp add del mod modAnim">
        <pc:chgData name="Zhao Jin" userId="cd05a825-544c-438a-9ba1-08e63db50b47" providerId="ADAL" clId="{B1F7CFED-A664-443A-A173-5DFC1A50598C}" dt="2021-01-27T07:44:47.950" v="2625" actId="2696"/>
        <pc:sldMkLst>
          <pc:docMk/>
          <pc:sldMk cId="2685445290" sldId="559"/>
        </pc:sldMkLst>
      </pc:sldChg>
      <pc:sldChg chg="add del">
        <pc:chgData name="Zhao Jin" userId="cd05a825-544c-438a-9ba1-08e63db50b47" providerId="ADAL" clId="{B1F7CFED-A664-443A-A173-5DFC1A50598C}" dt="2021-01-27T07:11:52.838" v="1191"/>
        <pc:sldMkLst>
          <pc:docMk/>
          <pc:sldMk cId="3573907213" sldId="559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681791183" sldId="559"/>
        </pc:sldMkLst>
      </pc:sldChg>
      <pc:sldChg chg="add del">
        <pc:chgData name="Zhao Jin" userId="cd05a825-544c-438a-9ba1-08e63db50b47" providerId="ADAL" clId="{B1F7CFED-A664-443A-A173-5DFC1A50598C}" dt="2021-01-27T07:44:47.950" v="2625" actId="2696"/>
        <pc:sldMkLst>
          <pc:docMk/>
          <pc:sldMk cId="705142466" sldId="560"/>
        </pc:sldMkLst>
      </pc:sldChg>
      <pc:sldChg chg="delSp modSp add del mod">
        <pc:chgData name="Zhao Jin" userId="cd05a825-544c-438a-9ba1-08e63db50b47" providerId="ADAL" clId="{B1F7CFED-A664-443A-A173-5DFC1A50598C}" dt="2021-01-27T11:27:21.918" v="3300" actId="47"/>
        <pc:sldMkLst>
          <pc:docMk/>
          <pc:sldMk cId="2633024700" sldId="560"/>
        </pc:sldMkLst>
      </pc:sldChg>
      <pc:sldChg chg="add del">
        <pc:chgData name="Zhao Jin" userId="cd05a825-544c-438a-9ba1-08e63db50b47" providerId="ADAL" clId="{B1F7CFED-A664-443A-A173-5DFC1A50598C}" dt="2021-01-27T08:38:52.330" v="2929" actId="2696"/>
        <pc:sldMkLst>
          <pc:docMk/>
          <pc:sldMk cId="3566869056" sldId="560"/>
        </pc:sldMkLst>
      </pc:sldChg>
      <pc:sldChg chg="addSp delSp modSp add del mod">
        <pc:chgData name="Zhao Jin" userId="cd05a825-544c-438a-9ba1-08e63db50b47" providerId="ADAL" clId="{B1F7CFED-A664-443A-A173-5DFC1A50598C}" dt="2021-01-27T07:49:21.777" v="2832" actId="47"/>
        <pc:sldMkLst>
          <pc:docMk/>
          <pc:sldMk cId="3148407277" sldId="561"/>
        </pc:sldMkLst>
      </pc:sldChg>
      <pc:sldChg chg="addSp delSp modSp add del mod">
        <pc:chgData name="Zhao Jin" userId="cd05a825-544c-438a-9ba1-08e63db50b47" providerId="ADAL" clId="{B1F7CFED-A664-443A-A173-5DFC1A50598C}" dt="2021-01-27T08:38:52.330" v="2929" actId="2696"/>
        <pc:sldMkLst>
          <pc:docMk/>
          <pc:sldMk cId="1212688123" sldId="562"/>
        </pc:sldMkLst>
      </pc:sldChg>
      <pc:sldChg chg="modSp add mod">
        <pc:chgData name="Zhao Jin" userId="cd05a825-544c-438a-9ba1-08e63db50b47" providerId="ADAL" clId="{B1F7CFED-A664-443A-A173-5DFC1A50598C}" dt="2021-01-27T11:27:39.570" v="3303" actId="20577"/>
        <pc:sldMkLst>
          <pc:docMk/>
          <pc:sldMk cId="2739484572" sldId="562"/>
        </pc:sldMkLst>
      </pc:sldChg>
      <pc:sldChg chg="add del">
        <pc:chgData name="Zhao Jin" userId="cd05a825-544c-438a-9ba1-08e63db50b47" providerId="ADAL" clId="{B1F7CFED-A664-443A-A173-5DFC1A50598C}" dt="2021-01-27T07:47:00.213" v="2716"/>
        <pc:sldMkLst>
          <pc:docMk/>
          <pc:sldMk cId="3295203065" sldId="562"/>
        </pc:sldMkLst>
      </pc:sldChg>
      <pc:sldChg chg="addSp delSp modSp add del mod delAnim">
        <pc:chgData name="Zhao Jin" userId="cd05a825-544c-438a-9ba1-08e63db50b47" providerId="ADAL" clId="{B1F7CFED-A664-443A-A173-5DFC1A50598C}" dt="2021-01-27T07:45:01.753" v="2627" actId="47"/>
        <pc:sldMkLst>
          <pc:docMk/>
          <pc:sldMk cId="3302621336" sldId="572"/>
        </pc:sldMkLst>
      </pc:sldChg>
      <pc:sldChg chg="add del">
        <pc:chgData name="Zhao Jin" userId="cd05a825-544c-438a-9ba1-08e63db50b47" providerId="ADAL" clId="{B1F7CFED-A664-443A-A173-5DFC1A50598C}" dt="2021-01-27T07:28:38.512" v="1708"/>
        <pc:sldMkLst>
          <pc:docMk/>
          <pc:sldMk cId="2030195840" sldId="573"/>
        </pc:sldMkLst>
      </pc:sldChg>
      <pc:sldChg chg="add del">
        <pc:chgData name="Zhao Jin" userId="cd05a825-544c-438a-9ba1-08e63db50b47" providerId="ADAL" clId="{B1F7CFED-A664-443A-A173-5DFC1A50598C}" dt="2021-01-27T07:23:10.496" v="1527" actId="47"/>
        <pc:sldMkLst>
          <pc:docMk/>
          <pc:sldMk cId="3321788103" sldId="57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79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163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0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01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662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9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122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83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834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2102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847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496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413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348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/>
              <a:t>Program: </a:t>
            </a:r>
            <a:r>
              <a:rPr lang="en-US" b="1"/>
              <a:t>Week4_ListIntegers.c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778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45E52030-F1FD-2499-CDC9-DE9A3A783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638AA2-0381-5B95-6584-1F91790DEE4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3799486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pic>
        <p:nvPicPr>
          <p:cNvPr id="2050" name="Picture 2" descr="for">
            <a:extLst>
              <a:ext uri="{FF2B5EF4-FFF2-40B4-BE49-F238E27FC236}">
                <a16:creationId xmlns:a16="http://schemas.microsoft.com/office/drawing/2014/main" id="{05AE613C-318D-4BEE-A9E2-BA80E156F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6" b="20976"/>
          <a:stretch/>
        </p:blipFill>
        <p:spPr bwMode="auto">
          <a:xfrm>
            <a:off x="0" y="3906079"/>
            <a:ext cx="9144000" cy="2039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35EED7-376A-F0F6-4EDC-E067B0B2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78103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16C2D-8335-C5FD-D6E3-47E51642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0000FF"/>
                </a:solidFill>
              </a:rPr>
              <a:t>The </a:t>
            </a:r>
            <a:r>
              <a:rPr lang="en-GB" sz="3600" i="1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>
                <a:solidFill>
                  <a:srgbClr val="0000FF"/>
                </a:solidFill>
              </a:rPr>
              <a:t> Loop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Unit11 - </a:t>
            </a:r>
            <a:fld id="{F7EC234A-9094-4BB8-9EA4-75ECDA8A365B}" type="slidenum">
              <a:rPr sz="1200" smtClean="0"/>
              <a:pPr>
                <a:defRPr/>
              </a:pPr>
              <a:t>12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6" name="Picture 5" descr="A picture containing letter&#10;&#10;Description automatically generated">
            <a:extLst>
              <a:ext uri="{FF2B5EF4-FFF2-40B4-BE49-F238E27FC236}">
                <a16:creationId xmlns:a16="http://schemas.microsoft.com/office/drawing/2014/main" id="{39011840-BE31-4880-9492-02AACF59B6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496" y="1441704"/>
            <a:ext cx="4357007" cy="4879848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B762E-5415-EA5E-DC97-93CA91A7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309535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(Simplified)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95DDB-3BBC-4F7D-BE33-CBF7B31BECFF}"/>
              </a:ext>
            </a:extLst>
          </p:cNvPr>
          <p:cNvGrpSpPr/>
          <p:nvPr/>
        </p:nvGrpSpPr>
        <p:grpSpPr>
          <a:xfrm>
            <a:off x="5528441" y="1219200"/>
            <a:ext cx="2780888" cy="2891177"/>
            <a:chOff x="7111365" y="4080892"/>
            <a:chExt cx="1604065" cy="1622960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F0F7443-4DFE-415D-AD17-224F6273D040}"/>
                </a:ext>
              </a:extLst>
            </p:cNvPr>
            <p:cNvSpPr/>
            <p:nvPr/>
          </p:nvSpPr>
          <p:spPr bwMode="auto">
            <a:xfrm>
              <a:off x="7111365" y="4595759"/>
              <a:ext cx="1128713" cy="359843"/>
            </a:xfrm>
            <a:prstGeom prst="flowChartDecision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SG"/>
            </a:p>
          </p:txBody>
        </p:sp>
        <p:cxnSp>
          <p:nvCxnSpPr>
            <p:cNvPr id="10" name="Straight Arrow Connector 13">
              <a:extLst>
                <a:ext uri="{FF2B5EF4-FFF2-40B4-BE49-F238E27FC236}">
                  <a16:creationId xmlns:a16="http://schemas.microsoft.com/office/drawing/2014/main" id="{A67C22B8-A71F-429C-BF0F-E611871C2339}"/>
                </a:ext>
              </a:extLst>
            </p:cNvPr>
            <p:cNvCxnSpPr>
              <a:cxnSpLocks noChangeShapeType="1"/>
              <a:endCxn id="9" idx="0"/>
            </p:cNvCxnSpPr>
            <p:nvPr/>
          </p:nvCxnSpPr>
          <p:spPr bwMode="auto">
            <a:xfrm>
              <a:off x="7675600" y="4080892"/>
              <a:ext cx="122" cy="514867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1" name="TextBox 16">
              <a:extLst>
                <a:ext uri="{FF2B5EF4-FFF2-40B4-BE49-F238E27FC236}">
                  <a16:creationId xmlns:a16="http://schemas.microsoft.com/office/drawing/2014/main" id="{773175F5-4C96-49AA-A94B-810AFD3DA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6157" y="4657709"/>
              <a:ext cx="712322" cy="207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1" i="1" dirty="0"/>
                <a:t>condition</a:t>
              </a:r>
              <a:endParaRPr lang="en-SG" b="1" i="1" dirty="0"/>
            </a:p>
          </p:txBody>
        </p:sp>
        <p:sp>
          <p:nvSpPr>
            <p:cNvPr id="13" name="Flowchart: Process 12">
              <a:extLst>
                <a:ext uri="{FF2B5EF4-FFF2-40B4-BE49-F238E27FC236}">
                  <a16:creationId xmlns:a16="http://schemas.microsoft.com/office/drawing/2014/main" id="{C38C91FA-2FD7-40E4-8FEF-DC652DE39BDD}"/>
                </a:ext>
              </a:extLst>
            </p:cNvPr>
            <p:cNvSpPr/>
            <p:nvPr/>
          </p:nvSpPr>
          <p:spPr bwMode="auto">
            <a:xfrm>
              <a:off x="7178267" y="5429251"/>
              <a:ext cx="994909" cy="224601"/>
            </a:xfrm>
            <a:prstGeom prst="flowChartProcess">
              <a:avLst/>
            </a:prstGeom>
            <a:solidFill>
              <a:srgbClr val="CCCCFF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algn="ctr">
                <a:defRPr/>
              </a:pPr>
              <a:r>
                <a:rPr lang="en-SG" sz="2000" b="1" dirty="0"/>
                <a:t>loop body</a:t>
              </a:r>
            </a:p>
          </p:txBody>
        </p:sp>
        <p:sp>
          <p:nvSpPr>
            <p:cNvPr id="14" name="TextBox 24">
              <a:extLst>
                <a:ext uri="{FF2B5EF4-FFF2-40B4-BE49-F238E27FC236}">
                  <a16:creationId xmlns:a16="http://schemas.microsoft.com/office/drawing/2014/main" id="{D3FFFB67-7299-4469-9FBF-DBE5B8960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07282" y="5043784"/>
              <a:ext cx="560000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true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sp>
          <p:nvSpPr>
            <p:cNvPr id="15" name="TextBox 25">
              <a:extLst>
                <a:ext uri="{FF2B5EF4-FFF2-40B4-BE49-F238E27FC236}">
                  <a16:creationId xmlns:a16="http://schemas.microsoft.com/office/drawing/2014/main" id="{5E9C53D0-6BF9-4AC9-8E89-AA6B7DB8B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3669" y="4543714"/>
              <a:ext cx="501761" cy="224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i="1" dirty="0">
                  <a:solidFill>
                    <a:srgbClr val="006600"/>
                  </a:solidFill>
                </a:rPr>
                <a:t>false</a:t>
              </a:r>
              <a:endParaRPr lang="en-SG" sz="1200" b="1" i="1" dirty="0">
                <a:solidFill>
                  <a:srgbClr val="006600"/>
                </a:solidFill>
              </a:endParaRPr>
            </a:p>
          </p:txBody>
        </p:sp>
        <p:cxnSp>
          <p:nvCxnSpPr>
            <p:cNvPr id="16" name="Straight Arrow Connector 27">
              <a:extLst>
                <a:ext uri="{FF2B5EF4-FFF2-40B4-BE49-F238E27FC236}">
                  <a16:creationId xmlns:a16="http://schemas.microsoft.com/office/drawing/2014/main" id="{244202A2-F6E5-4EB1-8FE5-5C63F127FBD4}"/>
                </a:ext>
              </a:extLst>
            </p:cNvPr>
            <p:cNvCxnSpPr>
              <a:cxnSpLocks noChangeShapeType="1"/>
              <a:stCxn id="9" idx="2"/>
              <a:endCxn id="13" idx="0"/>
            </p:cNvCxnSpPr>
            <p:nvPr/>
          </p:nvCxnSpPr>
          <p:spPr bwMode="auto">
            <a:xfrm>
              <a:off x="7675722" y="4955602"/>
              <a:ext cx="0" cy="473649"/>
            </a:xfrm>
            <a:prstGeom prst="straightConnector1">
              <a:avLst/>
            </a:prstGeom>
            <a:noFill/>
            <a:ln w="28575" cap="sq" algn="ctr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7" name="Elbow Connector 17">
              <a:extLst>
                <a:ext uri="{FF2B5EF4-FFF2-40B4-BE49-F238E27FC236}">
                  <a16:creationId xmlns:a16="http://schemas.microsoft.com/office/drawing/2014/main" id="{BDAF2274-9C3B-4346-A725-B8ADDE65C577}"/>
                </a:ext>
              </a:extLst>
            </p:cNvPr>
            <p:cNvCxnSpPr>
              <a:cxnSpLocks/>
              <a:stCxn id="13" idx="1"/>
              <a:endCxn id="9" idx="1"/>
            </p:cNvCxnSpPr>
            <p:nvPr/>
          </p:nvCxnSpPr>
          <p:spPr bwMode="auto">
            <a:xfrm rot="10800000">
              <a:off x="7111366" y="4775681"/>
              <a:ext cx="66902" cy="765871"/>
            </a:xfrm>
            <a:prstGeom prst="bentConnector3">
              <a:avLst>
                <a:gd name="adj1" fmla="val 297094"/>
              </a:avLst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Elbow Connector 18">
              <a:extLst>
                <a:ext uri="{FF2B5EF4-FFF2-40B4-BE49-F238E27FC236}">
                  <a16:creationId xmlns:a16="http://schemas.microsoft.com/office/drawing/2014/main" id="{6912DF40-1EFB-4781-BC3C-831198FCD003}"/>
                </a:ext>
              </a:extLst>
            </p:cNvPr>
            <p:cNvCxnSpPr>
              <a:cxnSpLocks/>
              <a:stCxn id="9" idx="3"/>
            </p:cNvCxnSpPr>
            <p:nvPr/>
          </p:nvCxnSpPr>
          <p:spPr bwMode="auto">
            <a:xfrm>
              <a:off x="8240078" y="4775681"/>
              <a:ext cx="420439" cy="928171"/>
            </a:xfrm>
            <a:prstGeom prst="bentConnector2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EDBB76C-AEFD-4199-9BA3-F48B3D729ADF}"/>
              </a:ext>
            </a:extLst>
          </p:cNvPr>
          <p:cNvSpPr txBox="1"/>
          <p:nvPr/>
        </p:nvSpPr>
        <p:spPr>
          <a:xfrm>
            <a:off x="674007" y="1252728"/>
            <a:ext cx="3799486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while</a:t>
            </a:r>
            <a:r>
              <a:rPr lang="en-US" sz="2400" dirty="0"/>
              <a:t>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077400-1D22-4B84-AD24-0D61D7942A66}"/>
              </a:ext>
            </a:extLst>
          </p:cNvPr>
          <p:cNvSpPr txBox="1"/>
          <p:nvPr/>
        </p:nvSpPr>
        <p:spPr>
          <a:xfrm>
            <a:off x="5528441" y="4715470"/>
            <a:ext cx="23622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an explicit start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EABAF3-32B7-9F9A-380E-0372DF26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809340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406C909-98D4-47F1-9BFD-5E37D45DA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82465"/>
              </p:ext>
            </p:extLst>
          </p:nvPr>
        </p:nvGraphicFramePr>
        <p:xfrm>
          <a:off x="643025" y="4823156"/>
          <a:ext cx="542089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7289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77343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037101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n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the first iteration…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2756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the second iteration…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724144"/>
                  </a:ext>
                </a:extLst>
              </a:tr>
            </a:tbl>
          </a:graphicData>
        </a:graphic>
      </p:graphicFrame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>
              <a:tabLst>
                <a:tab pos="4291013" algn="l"/>
              </a:tabLst>
            </a:pPr>
            <a:r>
              <a:rPr lang="en-GB" sz="3600" dirty="0">
                <a:solidFill>
                  <a:srgbClr val="0000FF"/>
                </a:solidFill>
              </a:rPr>
              <a:t>Ex #2: Tracing a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3025" y="1275194"/>
            <a:ext cx="5159899" cy="2862322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print_digits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digit;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(n &gt;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digit = n%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CS1010_println_long(digit);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n /= </a:t>
            </a:r>
            <a:r>
              <a:rPr lang="pt-BR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None/>
              <a:tabLst>
                <a:tab pos="360363" algn="l"/>
                <a:tab pos="719138" algn="l"/>
                <a:tab pos="1079500" algn="l"/>
                <a:tab pos="2952750" algn="l"/>
              </a:tabLst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5899179" y="2382176"/>
            <a:ext cx="3112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</a:t>
            </a:r>
            <a:r>
              <a:rPr lang="en-US" sz="2400" i="1" dirty="0"/>
              <a:t>n</a:t>
            </a:r>
            <a:r>
              <a:rPr lang="en-US" sz="2400" dirty="0"/>
              <a:t> and </a:t>
            </a:r>
            <a:r>
              <a:rPr lang="en-US" sz="2400" i="1" dirty="0"/>
              <a:t>digit </a:t>
            </a:r>
            <a:r>
              <a:rPr lang="en-US" sz="2400" dirty="0"/>
              <a:t>at various point of time?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DB2039-D266-417E-930D-88E5062D8119}"/>
              </a:ext>
            </a:extLst>
          </p:cNvPr>
          <p:cNvSpPr/>
          <p:nvPr/>
        </p:nvSpPr>
        <p:spPr>
          <a:xfrm>
            <a:off x="643025" y="4284502"/>
            <a:ext cx="1114830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n: </a:t>
            </a:r>
            <a:r>
              <a:rPr lang="en-US" dirty="0">
                <a:solidFill>
                  <a:srgbClr val="0000FF"/>
                </a:solidFill>
              </a:rPr>
              <a:t>28943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435E6-852E-478F-B597-789A68E1C063}"/>
              </a:ext>
            </a:extLst>
          </p:cNvPr>
          <p:cNvSpPr/>
          <p:nvPr/>
        </p:nvSpPr>
        <p:spPr>
          <a:xfrm>
            <a:off x="742950" y="5258688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8C38A6-8674-4E0E-B871-1FCF27E9B4CB}"/>
              </a:ext>
            </a:extLst>
          </p:cNvPr>
          <p:cNvSpPr/>
          <p:nvPr/>
        </p:nvSpPr>
        <p:spPr>
          <a:xfrm>
            <a:off x="1502229" y="5251621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81D7AB-7D04-43DC-8CF7-A151843D9A9A}"/>
              </a:ext>
            </a:extLst>
          </p:cNvPr>
          <p:cNvSpPr/>
          <p:nvPr/>
        </p:nvSpPr>
        <p:spPr>
          <a:xfrm>
            <a:off x="2296119" y="525779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E696D3-ADEF-4AA3-BCC9-171A8F03891A}"/>
              </a:ext>
            </a:extLst>
          </p:cNvPr>
          <p:cNvSpPr/>
          <p:nvPr/>
        </p:nvSpPr>
        <p:spPr>
          <a:xfrm>
            <a:off x="725644" y="5623680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19EB41A-2BE2-4DF1-88DC-734F0E106BC7}"/>
              </a:ext>
            </a:extLst>
          </p:cNvPr>
          <p:cNvSpPr/>
          <p:nvPr/>
        </p:nvSpPr>
        <p:spPr>
          <a:xfrm>
            <a:off x="1484923" y="5625666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2304ED-4F52-45A9-88B7-E51D4311F3B8}"/>
              </a:ext>
            </a:extLst>
          </p:cNvPr>
          <p:cNvSpPr/>
          <p:nvPr/>
        </p:nvSpPr>
        <p:spPr>
          <a:xfrm>
            <a:off x="2278813" y="5631844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9AEE1B-C8A8-4F0D-A678-BE0BB18E64EF}"/>
              </a:ext>
            </a:extLst>
          </p:cNvPr>
          <p:cNvSpPr/>
          <p:nvPr/>
        </p:nvSpPr>
        <p:spPr>
          <a:xfrm>
            <a:off x="716713" y="6005889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A06EA1-2EC1-42CA-A56F-46A3331F7605}"/>
              </a:ext>
            </a:extLst>
          </p:cNvPr>
          <p:cNvSpPr/>
          <p:nvPr/>
        </p:nvSpPr>
        <p:spPr>
          <a:xfrm>
            <a:off x="1475992" y="6007875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A482B6-E3E6-485B-830B-6965CF701E68}"/>
              </a:ext>
            </a:extLst>
          </p:cNvPr>
          <p:cNvSpPr/>
          <p:nvPr/>
        </p:nvSpPr>
        <p:spPr>
          <a:xfrm>
            <a:off x="2269882" y="6014053"/>
            <a:ext cx="702129" cy="204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D9FB4-CFCC-95C9-2CDC-014F6FD54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87843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32" grpId="0" animBg="1"/>
      <p:bldP spid="33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Skipping the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93481" y="3609880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false</a:t>
            </a:r>
            <a:r>
              <a:rPr lang="en-GB" dirty="0">
                <a:latin typeface="Arial" pitchFamily="34" charset="0"/>
                <a:cs typeface="Arial" pitchFamily="34" charset="0"/>
              </a:rPr>
              <a:t>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on the first check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not executed.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[Content Placeholder 3]"/>
          <p:cNvSpPr txBox="1">
            <a:spLocks/>
          </p:cNvSpPr>
          <p:nvPr/>
        </p:nvSpPr>
        <p:spPr>
          <a:xfrm>
            <a:off x="4550496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89" y="1493795"/>
            <a:ext cx="343980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==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26D6BF-38FB-9755-5495-A50261DB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922430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Infinite Loops!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61950" y="4593924"/>
            <a:ext cx="8153400" cy="109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6550" indent="-336550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dirty="0">
                <a:latin typeface="Arial" pitchFamily="34" charset="0"/>
                <a:cs typeface="Arial" pitchFamily="34" charset="0"/>
              </a:rPr>
              <a:t>When the loop condition is always </a:t>
            </a:r>
            <a:r>
              <a:rPr lang="en-GB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true</a:t>
            </a:r>
            <a:r>
              <a:rPr lang="en-US" dirty="0">
                <a:latin typeface="Arial" pitchFamily="34" charset="0"/>
                <a:cs typeface="Arial" pitchFamily="34" charset="0"/>
              </a:rPr>
              <a:t>, t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he loop body is executed forever – </a:t>
            </a:r>
            <a:r>
              <a:rPr lang="en-US" altLang="zh-CN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infinite loop</a:t>
            </a:r>
            <a:r>
              <a:rPr lang="en-US" altLang="zh-CN" dirty="0">
                <a:latin typeface="Arial" pitchFamily="34" charset="0"/>
                <a:cs typeface="Arial" pitchFamily="34" charset="0"/>
              </a:rPr>
              <a:t>. </a:t>
            </a:r>
            <a:endParaRPr lang="en-GB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4640495" y="1769013"/>
            <a:ext cx="4368018" cy="79430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/>
              <a:t>Output: 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</a:p>
          <a:p>
            <a:pPr marL="0" indent="0">
              <a:buFont typeface="Wingdings" pitchFamily="2" charset="2"/>
              <a:buNone/>
            </a:pP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929390" y="1493795"/>
            <a:ext cx="3642610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!= b) {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cs1010_print_long(a);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= a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Aft>
                <a:spcPts val="0"/>
              </a:spcAft>
              <a:tabLst>
                <a:tab pos="360363" algn="l"/>
                <a:tab pos="719138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5790" y="1648919"/>
            <a:ext cx="97436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8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SG" sz="24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35318" y="3582649"/>
            <a:ext cx="1558977" cy="830997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Ctrl-c</a:t>
            </a:r>
            <a:r>
              <a:rPr lang="en-US" sz="2400" dirty="0"/>
              <a:t> to interrupt</a:t>
            </a:r>
            <a:endParaRPr lang="en-SG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3F7593-B424-4FAE-4A35-0B284DBB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86636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3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74007" y="1252728"/>
            <a:ext cx="2430934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7030A0"/>
                </a:solidFill>
              </a:rPr>
              <a:t>initialize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</a:rPr>
              <a:t>do </a:t>
            </a:r>
            <a:r>
              <a:rPr lang="en-US" sz="24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/>
              <a:t>    	</a:t>
            </a:r>
            <a:r>
              <a:rPr lang="en-US" sz="2400" dirty="0">
                <a:solidFill>
                  <a:schemeClr val="tx1"/>
                </a:solidFill>
              </a:rPr>
              <a:t>// loop body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400" dirty="0">
                <a:solidFill>
                  <a:schemeClr val="tx1"/>
                </a:solidFill>
              </a:rPr>
              <a:t>      //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</a:p>
          <a:p>
            <a:pPr>
              <a:defRPr/>
            </a:pPr>
            <a:r>
              <a:rPr lang="en-US" sz="2400" dirty="0"/>
              <a:t>} ( </a:t>
            </a:r>
            <a:r>
              <a:rPr lang="en-US" sz="2400" dirty="0">
                <a:solidFill>
                  <a:srgbClr val="C00000"/>
                </a:solidFill>
              </a:rPr>
              <a:t>condition</a:t>
            </a:r>
            <a:r>
              <a:rPr lang="en-US" sz="2400" dirty="0"/>
              <a:t> );</a:t>
            </a:r>
            <a:endParaRPr lang="en-SG" sz="2400" dirty="0"/>
          </a:p>
        </p:txBody>
      </p:sp>
      <p:pic>
        <p:nvPicPr>
          <p:cNvPr id="6146" name="Picture 2" descr="for">
            <a:extLst>
              <a:ext uri="{FF2B5EF4-FFF2-40B4-BE49-F238E27FC236}">
                <a16:creationId xmlns:a16="http://schemas.microsoft.com/office/drawing/2014/main" id="{D5D43BF4-41EA-4FBF-B1D8-954520609C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1" b="34544"/>
          <a:stretch/>
        </p:blipFill>
        <p:spPr bwMode="auto">
          <a:xfrm>
            <a:off x="0" y="4192389"/>
            <a:ext cx="9144000" cy="1552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4BB57D7F-D6C0-4E98-B5AC-D68743875716}"/>
              </a:ext>
            </a:extLst>
          </p:cNvPr>
          <p:cNvSpPr/>
          <p:nvPr/>
        </p:nvSpPr>
        <p:spPr>
          <a:xfrm>
            <a:off x="2532185" y="2692958"/>
            <a:ext cx="120580" cy="5322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29A077-040C-47D9-850C-BB5ACF662EAB}"/>
              </a:ext>
            </a:extLst>
          </p:cNvPr>
          <p:cNvSpPr txBox="1"/>
          <p:nvPr/>
        </p:nvSpPr>
        <p:spPr>
          <a:xfrm>
            <a:off x="3217782" y="2772146"/>
            <a:ext cx="4402218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Do NOT forget the semi-colon at the end!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76B3B7-DB38-480B-B780-0306142FB5A0}"/>
              </a:ext>
            </a:extLst>
          </p:cNvPr>
          <p:cNvSpPr txBox="1"/>
          <p:nvPr/>
        </p:nvSpPr>
        <p:spPr>
          <a:xfrm>
            <a:off x="3104941" y="5881390"/>
            <a:ext cx="216555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Execute the loop body </a:t>
            </a:r>
            <a:r>
              <a:rPr lang="en-US" dirty="0">
                <a:solidFill>
                  <a:srgbClr val="FF0000"/>
                </a:solidFill>
              </a:rPr>
              <a:t>at least once</a:t>
            </a:r>
            <a:r>
              <a:rPr lang="en-US" dirty="0"/>
              <a:t>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09E29-C8A9-3431-68CA-278EB8D3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330827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2429B4-BD20-4EAF-8B36-51498E5AACDA}"/>
              </a:ext>
            </a:extLst>
          </p:cNvPr>
          <p:cNvSpPr txBox="1"/>
          <p:nvPr/>
        </p:nvSpPr>
        <p:spPr>
          <a:xfrm>
            <a:off x="3460594" y="3883671"/>
            <a:ext cx="5381955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D4937-725F-46B8-8AE4-992DF5A782AD}"/>
              </a:ext>
            </a:extLst>
          </p:cNvPr>
          <p:cNvSpPr txBox="1"/>
          <p:nvPr/>
        </p:nvSpPr>
        <p:spPr>
          <a:xfrm>
            <a:off x="2466870" y="5836123"/>
            <a:ext cx="4515060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NOT exactly the same!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4A50EB-3FF9-E0FF-A67A-9FE0A5568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19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/>
              <a:t>Analysis</a:t>
            </a:r>
            <a:endParaRPr lang="en-US" sz="2400" kern="0" dirty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Input: guesses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Output: messages according to whether user’s guess is smaller than, larger than, or equal to the jackpot.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F99B32-094A-DBA0-F017-CDF8E99E8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31946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11: Loops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Repetition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for</a:t>
            </a:r>
            <a:r>
              <a:rPr lang="en-GB" sz="2800" dirty="0"/>
              <a:t> Loop 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</a:t>
            </a:r>
            <a:r>
              <a:rPr lang="en-GB" sz="2800" i="1" dirty="0">
                <a:latin typeface="Garamond" panose="02020404030301010803" pitchFamily="18" charset="0"/>
              </a:rPr>
              <a:t>do-while</a:t>
            </a:r>
            <a:r>
              <a:rPr lang="en-GB" sz="2800" dirty="0"/>
              <a:t> Loop 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Example</a:t>
            </a:r>
            <a:endParaRPr lang="en-GB" sz="2800" dirty="0">
              <a:latin typeface="+mj-lt"/>
            </a:endParaRP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Infinite Loops!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406762-87FC-A60C-010B-DB0D0B2B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20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5" name="HighlightTextShape201406241503265130"/>
          <p:cNvSpPr>
            <a:spLocks noChangeArrowheads="1"/>
          </p:cNvSpPr>
          <p:nvPr/>
        </p:nvSpPr>
        <p:spPr bwMode="auto">
          <a:xfrm>
            <a:off x="439615" y="1317356"/>
            <a:ext cx="8497351" cy="347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Problem: Play a Hi-Lo Game with the user using a randomly generated secret number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The secret number should be between 1 and 100 (both inclusive).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User should keep making guess until the guess is correct.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Program responses according to whether user’s guess is smaller than, larger than, or equal to the jackpot.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kern="0" dirty="0"/>
              <a:t>Design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1: Generate a secret number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2: Read a guess from the user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Step 3: Print a message (“too high”, “too low”)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>
                <a:highlight>
                  <a:srgbClr val="FFFF00"/>
                </a:highlight>
              </a:rPr>
              <a:t>Go back to Step 2 if the guess is not correct.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kern="0" dirty="0"/>
              <a:t>Step 4: Print a message ("you got it.").</a:t>
            </a:r>
            <a:endParaRPr lang="en-GB" sz="2000" kern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95E5BE-DC97-89D3-7C73-53F6CFE1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7056398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21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6827825" cy="369331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times.h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Initialize the random number generator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srandom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(times(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Generate a random number between 1 and 100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long answer = (random() %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36BCFE-B239-9CE7-0C2F-35613D2A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0265751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TextBox 1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Example: Hi-Lo Game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dirty="0"/>
              <a:t> - </a:t>
            </a:r>
            <a:fld id="{24D17162-63A3-49DC-92B1-933428BCC85F}" type="slidenum">
              <a:rPr smtClean="0"/>
              <a:pPr>
                <a:defRPr/>
              </a:pPr>
              <a:t>22</a:t>
            </a:fld>
            <a:endParaRPr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A3626-DC9B-4A39-BA4F-6360F818DCE3}"/>
              </a:ext>
            </a:extLst>
          </p:cNvPr>
          <p:cNvSpPr txBox="1"/>
          <p:nvPr/>
        </p:nvSpPr>
        <p:spPr>
          <a:xfrm>
            <a:off x="631213" y="1382912"/>
            <a:ext cx="720796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guess;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guess and feedback to user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guess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&gt;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high"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(guess &lt; answer)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"too low"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(guess != answer);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{ guess == answer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cs1010_println_string(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"you got it.  congrats!"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AE342-14B8-4A3C-8F93-D714DA24339E}"/>
              </a:ext>
            </a:extLst>
          </p:cNvPr>
          <p:cNvSpPr txBox="1"/>
          <p:nvPr/>
        </p:nvSpPr>
        <p:spPr>
          <a:xfrm>
            <a:off x="2891413" y="1542260"/>
            <a:ext cx="2102618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a do-while loop is used here?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1BD99-7AFF-496B-8179-D25CE6127E97}"/>
              </a:ext>
            </a:extLst>
          </p:cNvPr>
          <p:cNvSpPr txBox="1"/>
          <p:nvPr/>
        </p:nvSpPr>
        <p:spPr>
          <a:xfrm>
            <a:off x="6263891" y="3064266"/>
            <a:ext cx="1835080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Why else-if instead of else?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43BED12-4588-3A0C-D0BB-72237D9E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643682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Loop Invariant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04ACF715-D497-678D-17D0-B5E237CD1F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A0F59-F528-E590-216F-7A4AA310CF9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12: Loop Invariant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Assertion for Loops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76C1BB-5FA0-F7BC-4E78-332185F4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7601515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</a:t>
            </a:r>
            <a:r>
              <a:rPr lang="en-US" sz="2800"/>
              <a:t>5 </a:t>
            </a:r>
            <a:r>
              <a:rPr lang="en-US" sz="2800">
                <a:solidFill>
                  <a:srgbClr val="0000FF"/>
                </a:solidFill>
              </a:rPr>
              <a:t>between 1 and n-1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9" y="1726566"/>
            <a:ext cx="4427823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A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D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BAF68-C71F-413F-A7EC-261F0FB8050A}"/>
              </a:ext>
            </a:extLst>
          </p:cNvPr>
          <p:cNvSpPr txBox="1"/>
          <p:nvPr/>
        </p:nvSpPr>
        <p:spPr>
          <a:xfrm>
            <a:off x="5471467" y="3157726"/>
            <a:ext cx="2637553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assertions can be added at line A/B/C/D?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A54C3-AC7A-4C3F-A769-C439E5CB21DB}"/>
              </a:ext>
            </a:extLst>
          </p:cNvPr>
          <p:cNvSpPr txBox="1"/>
          <p:nvPr/>
        </p:nvSpPr>
        <p:spPr>
          <a:xfrm>
            <a:off x="5468427" y="4081056"/>
            <a:ext cx="3012382" cy="132343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 that this time round we are annotating an existing program based on its code.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EEE74E-707B-4835-8CDC-C52DB2C8E18C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1123C8-0883-EE55-C885-0489F6196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41501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Problem: Count multiples of 5 </a:t>
            </a:r>
            <a:r>
              <a:rPr lang="en-US" sz="2800" dirty="0">
                <a:solidFill>
                  <a:srgbClr val="0000FF"/>
                </a:solidFill>
              </a:rPr>
              <a:t>between 1 and n-1</a:t>
            </a: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>
              <a:solidFill>
                <a:srgbClr val="0000FF"/>
              </a:solidFill>
            </a:endParaRP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Assertion for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70898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 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while 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 &gt;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 0) &amp;&amp; (x &lt;=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x -=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(x %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(x &gt;= 0) &amp;&amp; (x &lt; n) &amp;&amp; x is multiple of 5 }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y += </a:t>
            </a:r>
            <a:r>
              <a:rPr lang="en-US" sz="2000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x &lt;= 0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sz="2000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A208D4-863C-4A81-A983-79B21CC2F3EA}"/>
              </a:ext>
            </a:extLst>
          </p:cNvPr>
          <p:cNvSpPr txBox="1"/>
          <p:nvPr/>
        </p:nvSpPr>
        <p:spPr>
          <a:xfrm>
            <a:off x="334678" y="1740687"/>
            <a:ext cx="693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A5D080-CA2C-D746-31C6-C9EDF5A4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536104531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assertion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6EB496-6022-E982-5C74-FEA1E444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</a:t>
            </a:r>
            <a:r>
              <a:rPr lang="en-US" sz="2800"/>
              <a:t>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{ product == (i-1)!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58AE71-558A-EC11-236C-865BC9B0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Unit12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29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11/12 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2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PE preparation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6654E6-8B81-9098-2B8E-5529F26E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379D9A-7CEF-E972-4971-348F949DC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5BC5A9-EBDB-3074-B2F1-8E0E7FCCCF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Structure:</a:t>
            </a:r>
            <a:r>
              <a:rPr lang="en-GB" dirty="0">
                <a:solidFill>
                  <a:srgbClr val="0000FF"/>
                </a:solidFill>
              </a:rPr>
              <a:t> Repetition</a:t>
            </a:r>
          </a:p>
        </p:txBody>
      </p:sp>
      <p:sp>
        <p:nvSpPr>
          <p:cNvPr id="6" name="HighlightBackgroundShapeeee31423-879f-470c-ac44-148c4404b3a6">
            <a:extLst>
              <a:ext uri="{FF2B5EF4-FFF2-40B4-BE49-F238E27FC236}">
                <a16:creationId xmlns:a16="http://schemas.microsoft.com/office/drawing/2014/main" id="{D81F7CBB-1621-E323-938B-6841E0EC6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Keep going as long as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e.g., </a:t>
            </a: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Keep going as long as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there are more numbers (i.e.,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does not equal k)</a:t>
            </a:r>
            <a:endParaRPr lang="en-US" altLang="en-US" sz="2400" baseline="-250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m &lt; 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then 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update m with the value of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  <a:ea typeface="Roboto"/>
              </a:rPr>
              <a:t>Increase </a:t>
            </a:r>
            <a:r>
              <a:rPr lang="en-US" altLang="en-US" sz="20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 by 1</a:t>
            </a:r>
            <a:endParaRPr lang="en-US" altLang="en-US" sz="2000" baseline="-25000" dirty="0">
              <a:latin typeface="Arial" panose="020B0604020202020204" pitchFamily="34" charset="0"/>
              <a:ea typeface="Roboto"/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pic>
        <p:nvPicPr>
          <p:cNvPr id="10" name="Picture 2" descr="flowchart">
            <a:extLst>
              <a:ext uri="{FF2B5EF4-FFF2-40B4-BE49-F238E27FC236}">
                <a16:creationId xmlns:a16="http://schemas.microsoft.com/office/drawing/2014/main" id="{77ED7787-EA07-20B8-FDD9-C74C4617F5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11395" b="5963"/>
          <a:stretch/>
        </p:blipFill>
        <p:spPr bwMode="auto">
          <a:xfrm>
            <a:off x="824411" y="1783387"/>
            <a:ext cx="7328989" cy="292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9192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factorial(2) requires factorial(1), which in turn requires factorial (0)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60D94-825A-D54F-ACF5-EA46D72634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9ADCF3-C8E5-CA08-E722-197EF9A8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104567"/>
              </p:ext>
            </p:extLst>
          </p:nvPr>
        </p:nvGraphicFramePr>
        <p:xfrm>
          <a:off x="601701" y="46118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40876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6118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7C8F5D-A0F6-897E-1E77-B0907FDD1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D39F860-49E8-3C8E-E4FD-260B66C80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72" y="31781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00FF"/>
                </a:solidFill>
              </a:rPr>
              <a:t>initialize</a:t>
            </a:r>
            <a:endParaRPr lang="en-SG" sz="2000" b="1" dirty="0">
              <a:solidFill>
                <a:srgbClr val="800000"/>
              </a:solidFill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DA87B195-8B7B-8816-DD2B-5F898689E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148" y="31908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condition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953043D9-A50B-B125-22D8-ADA43D0B1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350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update</a:t>
            </a:r>
            <a:endParaRPr lang="en-SG" sz="2000" dirty="0">
              <a:solidFill>
                <a:srgbClr val="0066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CCFF5-FBAF-271D-71E2-350DEE040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172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body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5" grpId="0"/>
      <p:bldP spid="9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lang="en-US" dirty="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327151" y="1519238"/>
            <a:ext cx="6237432" cy="1569660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for ( </a:t>
            </a:r>
            <a:r>
              <a:rPr lang="en-US" sz="2400" dirty="0">
                <a:solidFill>
                  <a:srgbClr val="CC00FF"/>
                </a:solidFill>
              </a:rPr>
              <a:t>initialize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00FF"/>
                </a:solidFill>
              </a:rPr>
              <a:t>condition</a:t>
            </a:r>
            <a:r>
              <a:rPr lang="en-US" sz="2400" dirty="0"/>
              <a:t>; </a:t>
            </a:r>
            <a:r>
              <a:rPr lang="en-US" sz="2400" dirty="0">
                <a:solidFill>
                  <a:srgbClr val="006600"/>
                </a:solidFill>
              </a:rPr>
              <a:t>update</a:t>
            </a:r>
            <a:r>
              <a:rPr lang="en-US" sz="2400" dirty="0"/>
              <a:t> )</a:t>
            </a:r>
          </a:p>
          <a:p>
            <a:pPr>
              <a:defRPr/>
            </a:pPr>
            <a:r>
              <a:rPr lang="en-US" sz="2400" dirty="0"/>
              <a:t>{</a:t>
            </a:r>
          </a:p>
          <a:p>
            <a:pPr>
              <a:defRPr/>
            </a:pPr>
            <a:r>
              <a:rPr lang="en-US" sz="2400" dirty="0"/>
              <a:t>    // loop body</a:t>
            </a:r>
          </a:p>
          <a:p>
            <a:pPr>
              <a:defRPr/>
            </a:pPr>
            <a:r>
              <a:rPr lang="en-US" sz="2400" dirty="0"/>
              <a:t>}</a:t>
            </a:r>
            <a:endParaRPr lang="en-SG" sz="2400" dirty="0"/>
          </a:p>
        </p:txBody>
      </p:sp>
      <p:grpSp>
        <p:nvGrpSpPr>
          <p:cNvPr id="20" name="Group 17"/>
          <p:cNvGrpSpPr>
            <a:grpSpLocks/>
          </p:cNvGrpSpPr>
          <p:nvPr/>
        </p:nvGrpSpPr>
        <p:grpSpPr bwMode="auto">
          <a:xfrm>
            <a:off x="1370548" y="1915185"/>
            <a:ext cx="1872602" cy="2377339"/>
            <a:chOff x="1520172" y="1729682"/>
            <a:chExt cx="1871995" cy="2377645"/>
          </a:xfrm>
        </p:grpSpPr>
        <p:cxnSp>
          <p:nvCxnSpPr>
            <p:cNvPr id="21" name="Straight Arrow Connector 8"/>
            <p:cNvCxnSpPr>
              <a:cxnSpLocks noChangeShapeType="1"/>
              <a:stCxn id="22" idx="0"/>
            </p:cNvCxnSpPr>
            <p:nvPr/>
          </p:nvCxnSpPr>
          <p:spPr bwMode="auto">
            <a:xfrm flipV="1">
              <a:off x="2456170" y="1729682"/>
              <a:ext cx="436211" cy="1361851"/>
            </a:xfrm>
            <a:prstGeom prst="straightConnector1">
              <a:avLst/>
            </a:prstGeom>
            <a:noFill/>
            <a:ln w="28575" cap="sq" algn="ctr">
              <a:solidFill>
                <a:srgbClr val="9933FF"/>
              </a:solidFill>
              <a:round/>
              <a:headEnd/>
              <a:tailEnd type="triangle" w="lg" len="med"/>
            </a:ln>
          </p:spPr>
        </p:cxnSp>
        <p:sp>
          <p:nvSpPr>
            <p:cNvPr id="22" name="TextBox 9"/>
            <p:cNvSpPr txBox="1">
              <a:spLocks noChangeArrowheads="1"/>
            </p:cNvSpPr>
            <p:nvPr/>
          </p:nvSpPr>
          <p:spPr bwMode="auto">
            <a:xfrm>
              <a:off x="1520172" y="3091533"/>
              <a:ext cx="1871995" cy="10157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CC00FF"/>
                  </a:solidFill>
                </a:rPr>
                <a:t>initialize: </a:t>
              </a:r>
              <a:r>
                <a:rPr lang="en-US" sz="2000" dirty="0"/>
                <a:t>initialize the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25" name="Group 18"/>
          <p:cNvGrpSpPr>
            <a:grpSpLocks/>
          </p:cNvGrpSpPr>
          <p:nvPr/>
        </p:nvGrpSpPr>
        <p:grpSpPr bwMode="auto">
          <a:xfrm>
            <a:off x="3352800" y="1956046"/>
            <a:ext cx="2812899" cy="2336480"/>
            <a:chOff x="3225650" y="1956512"/>
            <a:chExt cx="2812741" cy="2336364"/>
          </a:xfrm>
        </p:grpSpPr>
        <p:cxnSp>
          <p:nvCxnSpPr>
            <p:cNvPr id="26" name="Straight Arrow Connector 10"/>
            <p:cNvCxnSpPr>
              <a:cxnSpLocks noChangeShapeType="1"/>
              <a:stCxn id="27" idx="0"/>
            </p:cNvCxnSpPr>
            <p:nvPr/>
          </p:nvCxnSpPr>
          <p:spPr bwMode="auto">
            <a:xfrm flipH="1" flipV="1">
              <a:off x="3731389" y="1956512"/>
              <a:ext cx="900632" cy="1320751"/>
            </a:xfrm>
            <a:prstGeom prst="straightConnector1">
              <a:avLst/>
            </a:prstGeom>
            <a:noFill/>
            <a:ln w="28575" cap="sq" algn="ctr">
              <a:solidFill>
                <a:srgbClr val="0000FF"/>
              </a:solidFill>
              <a:round/>
              <a:headEnd/>
              <a:tailEnd type="triangle" w="lg" len="med"/>
            </a:ln>
          </p:spPr>
        </p:cxnSp>
        <p:sp>
          <p:nvSpPr>
            <p:cNvPr id="27" name="TextBox 12"/>
            <p:cNvSpPr txBox="1">
              <a:spLocks noChangeArrowheads="1"/>
            </p:cNvSpPr>
            <p:nvPr/>
          </p:nvSpPr>
          <p:spPr bwMode="auto">
            <a:xfrm>
              <a:off x="3225650" y="3277263"/>
              <a:ext cx="2812741" cy="10156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00FF"/>
                  </a:solidFill>
                </a:rPr>
                <a:t>condition: </a:t>
              </a:r>
              <a:r>
                <a:rPr lang="en-US" sz="2000" dirty="0"/>
                <a:t>repeat loop while the condition on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r>
                <a:rPr lang="en-US" sz="2000" dirty="0">
                  <a:solidFill>
                    <a:srgbClr val="0000FF"/>
                  </a:solidFill>
                </a:rPr>
                <a:t> </a:t>
              </a:r>
              <a:r>
                <a:rPr lang="en-US" sz="2000" dirty="0"/>
                <a:t>is </a:t>
              </a:r>
              <a:r>
                <a:rPr lang="en-US" sz="2000" dirty="0">
                  <a:solidFill>
                    <a:srgbClr val="0000FF"/>
                  </a:solidFill>
                </a:rPr>
                <a:t>true</a:t>
              </a:r>
              <a:endParaRPr lang="en-SG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8" name="Group 19"/>
          <p:cNvGrpSpPr>
            <a:grpSpLocks/>
          </p:cNvGrpSpPr>
          <p:nvPr/>
        </p:nvGrpSpPr>
        <p:grpSpPr bwMode="auto">
          <a:xfrm>
            <a:off x="5164854" y="1956046"/>
            <a:ext cx="3104162" cy="2336481"/>
            <a:chOff x="5010179" y="1955783"/>
            <a:chExt cx="3103979" cy="2336731"/>
          </a:xfrm>
        </p:grpSpPr>
        <p:cxnSp>
          <p:nvCxnSpPr>
            <p:cNvPr id="29" name="Straight Arrow Connector 13"/>
            <p:cNvCxnSpPr>
              <a:cxnSpLocks noChangeShapeType="1"/>
              <a:stCxn id="30" idx="0"/>
            </p:cNvCxnSpPr>
            <p:nvPr/>
          </p:nvCxnSpPr>
          <p:spPr bwMode="auto">
            <a:xfrm flipH="1" flipV="1">
              <a:off x="5010179" y="1955783"/>
              <a:ext cx="2107205" cy="1320959"/>
            </a:xfrm>
            <a:prstGeom prst="straightConnector1">
              <a:avLst/>
            </a:prstGeom>
            <a:noFill/>
            <a:ln w="28575" cap="sq" algn="ctr">
              <a:solidFill>
                <a:srgbClr val="006600"/>
              </a:solidFill>
              <a:round/>
              <a:headEnd/>
              <a:tailEnd type="triangle" w="lg" len="med"/>
            </a:ln>
          </p:spPr>
        </p:cxnSp>
        <p:sp>
          <p:nvSpPr>
            <p:cNvPr id="30" name="TextBox 15"/>
            <p:cNvSpPr txBox="1">
              <a:spLocks noChangeArrowheads="1"/>
            </p:cNvSpPr>
            <p:nvPr/>
          </p:nvSpPr>
          <p:spPr bwMode="auto">
            <a:xfrm>
              <a:off x="6120609" y="3276742"/>
              <a:ext cx="1993549" cy="10157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</a:rPr>
                <a:t>update: </a:t>
              </a:r>
              <a:r>
                <a:rPr lang="en-US" sz="2000" dirty="0"/>
                <a:t>change value of</a:t>
              </a:r>
              <a:r>
                <a:rPr lang="en-US" sz="2000" dirty="0">
                  <a:solidFill>
                    <a:srgbClr val="006600"/>
                  </a:solidFill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</a:rPr>
                <a:t>loop variable</a:t>
              </a:r>
              <a:endParaRPr lang="en-SG" sz="2000" b="1" dirty="0">
                <a:solidFill>
                  <a:srgbClr val="800000"/>
                </a:solidFill>
              </a:endParaRPr>
            </a:p>
          </p:txBody>
        </p:sp>
      </p:grpSp>
      <p:pic>
        <p:nvPicPr>
          <p:cNvPr id="1026" name="Picture 2" descr="for">
            <a:extLst>
              <a:ext uri="{FF2B5EF4-FFF2-40B4-BE49-F238E27FC236}">
                <a16:creationId xmlns:a16="http://schemas.microsoft.com/office/drawing/2014/main" id="{260029BB-3AC2-413A-B9C2-5983AA6DD1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48" b="20881"/>
          <a:stretch/>
        </p:blipFill>
        <p:spPr bwMode="auto">
          <a:xfrm>
            <a:off x="680529" y="4548254"/>
            <a:ext cx="8157442" cy="181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7752BD-2DCC-A2B4-DD98-51007A2C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4168676"/>
            <a:ext cx="6205310" cy="230832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product *=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CC9A1D-6448-41B2-BD14-CACDC771AC2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5949" y="3094893"/>
            <a:ext cx="1959427" cy="2009670"/>
          </a:xfrm>
          <a:prstGeom prst="straightConnector1">
            <a:avLst/>
          </a:prstGeom>
          <a:noFill/>
          <a:ln w="28575" cap="sq" algn="ctr">
            <a:solidFill>
              <a:srgbClr val="9933FF"/>
            </a:solidFill>
            <a:round/>
            <a:headEnd/>
            <a:tailEnd type="triangle" w="lg" len="med"/>
          </a:ln>
        </p:spPr>
      </p:cxnSp>
      <p:cxnSp>
        <p:nvCxnSpPr>
          <p:cNvPr id="22" name="Straight Arrow Connector 10">
            <a:extLst>
              <a:ext uri="{FF2B5EF4-FFF2-40B4-BE49-F238E27FC236}">
                <a16:creationId xmlns:a16="http://schemas.microsoft.com/office/drawing/2014/main" id="{6298AF59-F7D9-4F05-84BF-96ED0AC9509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25037" y="3094893"/>
            <a:ext cx="1599363" cy="1939331"/>
          </a:xfrm>
          <a:prstGeom prst="straightConnector1">
            <a:avLst/>
          </a:prstGeom>
          <a:noFill/>
          <a:ln w="28575" cap="sq" algn="ctr">
            <a:solidFill>
              <a:srgbClr val="0000FF"/>
            </a:solidFill>
            <a:round/>
            <a:headEnd/>
            <a:tailEnd type="triangle" w="lg" len="med"/>
          </a:ln>
        </p:spPr>
      </p:cxnSp>
      <p:cxnSp>
        <p:nvCxnSpPr>
          <p:cNvPr id="30" name="Straight Arrow Connector 13">
            <a:extLst>
              <a:ext uri="{FF2B5EF4-FFF2-40B4-BE49-F238E27FC236}">
                <a16:creationId xmlns:a16="http://schemas.microsoft.com/office/drawing/2014/main" id="{FA77C354-F87B-40D8-BAA7-811F60DDD4B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28044" y="3094893"/>
            <a:ext cx="251209" cy="1939331"/>
          </a:xfrm>
          <a:prstGeom prst="straightConnector1">
            <a:avLst/>
          </a:prstGeom>
          <a:noFill/>
          <a:ln w="28575" cap="sq" algn="ctr">
            <a:solidFill>
              <a:srgbClr val="006600"/>
            </a:solidFill>
            <a:round/>
            <a:headEnd/>
            <a:tailEnd type="triangle" w="lg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A4B870-5E05-4566-A46F-B6A051179C55}"/>
              </a:ext>
            </a:extLst>
          </p:cNvPr>
          <p:cNvSpPr txBox="1"/>
          <p:nvPr/>
        </p:nvSpPr>
        <p:spPr>
          <a:xfrm>
            <a:off x="5953649" y="5923341"/>
            <a:ext cx="1818752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Any issues with this function?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069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FFD556-B616-FE67-A229-62AD5D273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46971" y="3776791"/>
            <a:ext cx="6205310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792C98-29B0-63BF-057E-3B2FBE66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 #1: List a Range of Integers (1/3)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Unit11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71487" y="1349116"/>
            <a:ext cx="8382000" cy="512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Problem: List all the integers within a particular range [lower, upper]</a:t>
            </a:r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endParaRPr lang="en-GB" dirty="0"/>
          </a:p>
          <a:p>
            <a:pPr marL="349250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Components of the loop</a:t>
            </a:r>
          </a:p>
          <a:p>
            <a:pPr marL="623570" lvl="1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Initialize?</a:t>
            </a:r>
          </a:p>
          <a:p>
            <a:pPr marL="623570" lvl="1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Condition?</a:t>
            </a:r>
          </a:p>
          <a:p>
            <a:pPr marL="623570" lvl="1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Loop body?</a:t>
            </a:r>
          </a:p>
          <a:p>
            <a:pPr marL="623570" lvl="1" indent="-34925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 dirty="0"/>
              <a:t>Update?</a:t>
            </a:r>
          </a:p>
          <a:p>
            <a:pPr marL="457200" indent="-457200" fontAlgn="auto">
              <a:spcAft>
                <a:spcPts val="0"/>
              </a:spcAft>
              <a:buSzPct val="120000"/>
              <a:buFont typeface="Wingdings" pitchFamily="2" charset="2"/>
              <a:buNone/>
            </a:pPr>
            <a:endParaRPr lang="en-GB" sz="20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696523-05F0-95F2-EA38-3F4E82E8F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BFDDE-6A81-BB50-EA52-ED485EE7483C}"/>
              </a:ext>
            </a:extLst>
          </p:cNvPr>
          <p:cNvSpPr txBox="1"/>
          <p:nvPr/>
        </p:nvSpPr>
        <p:spPr>
          <a:xfrm>
            <a:off x="821606" y="4693276"/>
            <a:ext cx="768176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list_integers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lower,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upper) {</a:t>
            </a:r>
            <a:endParaRPr lang="en-US" sz="20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num=lower; num&lt;=upper; num+=1) {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cs1010_println_long(num);</a:t>
            </a:r>
          </a:p>
          <a:p>
            <a:pPr>
              <a:tabLst>
                <a:tab pos="4572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142F17-88D4-7430-A731-984F97AC99DB}"/>
              </a:ext>
            </a:extLst>
          </p:cNvPr>
          <p:cNvSpPr/>
          <p:nvPr/>
        </p:nvSpPr>
        <p:spPr>
          <a:xfrm>
            <a:off x="1115281" y="5047013"/>
            <a:ext cx="6627431" cy="902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0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14023</TotalTime>
  <Words>2197</Words>
  <Application>Microsoft Office PowerPoint</Application>
  <PresentationFormat>On-screen Show (4:3)</PresentationFormat>
  <Paragraphs>535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Unit 11: Loops</vt:lpstr>
      <vt:lpstr>Control Structure: Repetition</vt:lpstr>
      <vt:lpstr>Repetition through Recursion</vt:lpstr>
      <vt:lpstr>Repetition through Loops</vt:lpstr>
      <vt:lpstr>The for Loop </vt:lpstr>
      <vt:lpstr>The for Loop </vt:lpstr>
      <vt:lpstr>The for Loop</vt:lpstr>
      <vt:lpstr>Ex #1: List a Range of Integers (1/3)</vt:lpstr>
      <vt:lpstr>The while Loop</vt:lpstr>
      <vt:lpstr>The while Loop </vt:lpstr>
      <vt:lpstr>The while Loop </vt:lpstr>
      <vt:lpstr>The while Loop (Simplified)</vt:lpstr>
      <vt:lpstr>Ex #2: Tracing a while Loop</vt:lpstr>
      <vt:lpstr>Skipping the Loop</vt:lpstr>
      <vt:lpstr>Infinite Loops!</vt:lpstr>
      <vt:lpstr>The do-while Loop</vt:lpstr>
      <vt:lpstr>The do-while Loop </vt:lpstr>
      <vt:lpstr>Example: Hi-Lo Game</vt:lpstr>
      <vt:lpstr>Example: Hi-Lo Game</vt:lpstr>
      <vt:lpstr>Example: Hi-Lo Game</vt:lpstr>
      <vt:lpstr>Example: Hi-Lo Game</vt:lpstr>
      <vt:lpstr>PowerPoint Presentation</vt:lpstr>
      <vt:lpstr>Unit 12: Loop Invariant</vt:lpstr>
      <vt:lpstr>Assertion for loops</vt:lpstr>
      <vt:lpstr>Assertion for loops</vt:lpstr>
      <vt:lpstr>Loop Invariant</vt:lpstr>
      <vt:lpstr>Loop Invariant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1548</cp:revision>
  <cp:lastPrinted>2014-06-20T04:24:53Z</cp:lastPrinted>
  <dcterms:created xsi:type="dcterms:W3CDTF">1998-09-05T15:03:32Z</dcterms:created>
  <dcterms:modified xsi:type="dcterms:W3CDTF">2025-02-11T01:45:11Z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