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8" r:id="rId3"/>
    <p:sldId id="617" r:id="rId4"/>
    <p:sldId id="612" r:id="rId5"/>
    <p:sldId id="613" r:id="rId6"/>
    <p:sldId id="614" r:id="rId7"/>
    <p:sldId id="615" r:id="rId8"/>
    <p:sldId id="616" r:id="rId9"/>
    <p:sldId id="644" r:id="rId10"/>
    <p:sldId id="618" r:id="rId11"/>
    <p:sldId id="621" r:id="rId12"/>
    <p:sldId id="645" r:id="rId13"/>
    <p:sldId id="620" r:id="rId14"/>
    <p:sldId id="646" r:id="rId15"/>
    <p:sldId id="647" r:id="rId16"/>
    <p:sldId id="648" r:id="rId17"/>
    <p:sldId id="619" r:id="rId18"/>
    <p:sldId id="622" r:id="rId19"/>
    <p:sldId id="640" r:id="rId20"/>
    <p:sldId id="641" r:id="rId21"/>
    <p:sldId id="639" r:id="rId22"/>
    <p:sldId id="642" r:id="rId23"/>
    <p:sldId id="649" r:id="rId24"/>
    <p:sldId id="623" r:id="rId25"/>
    <p:sldId id="650" r:id="rId26"/>
    <p:sldId id="651" r:id="rId27"/>
    <p:sldId id="624" r:id="rId28"/>
    <p:sldId id="625" r:id="rId29"/>
    <p:sldId id="626" r:id="rId30"/>
    <p:sldId id="627" r:id="rId31"/>
    <p:sldId id="628" r:id="rId32"/>
    <p:sldId id="629" r:id="rId33"/>
    <p:sldId id="631" r:id="rId34"/>
    <p:sldId id="632" r:id="rId35"/>
    <p:sldId id="633" r:id="rId36"/>
    <p:sldId id="634" r:id="rId37"/>
    <p:sldId id="635" r:id="rId38"/>
    <p:sldId id="637" r:id="rId39"/>
    <p:sldId id="638" r:id="rId40"/>
    <p:sldId id="636" r:id="rId41"/>
    <p:sldId id="643" r:id="rId42"/>
    <p:sldId id="526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8E0DE-4CD7-4942-858D-DA6546E29D67}" v="735" dt="2025-03-25T01:41:24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6" d="100"/>
          <a:sy n="106" d="100"/>
        </p:scale>
        <p:origin x="7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1DF8E0DE-4CD7-4942-858D-DA6546E29D67}"/>
    <pc:docChg chg="undo custSel addSld delSld modSld">
      <pc:chgData name="Zhao Jin" userId="cd05a825-544c-438a-9ba1-08e63db50b47" providerId="ADAL" clId="{1DF8E0DE-4CD7-4942-858D-DA6546E29D67}" dt="2025-03-25T01:46:54.631" v="2288" actId="20577"/>
      <pc:docMkLst>
        <pc:docMk/>
      </pc:docMkLst>
      <pc:sldChg chg="modAnim">
        <pc:chgData name="Zhao Jin" userId="cd05a825-544c-438a-9ba1-08e63db50b47" providerId="ADAL" clId="{1DF8E0DE-4CD7-4942-858D-DA6546E29D67}" dt="2025-03-25T01:15:13.145" v="1001"/>
        <pc:sldMkLst>
          <pc:docMk/>
          <pc:sldMk cId="2483833350" sldId="612"/>
        </pc:sldMkLst>
      </pc:sldChg>
      <pc:sldChg chg="modSp mod modAnim">
        <pc:chgData name="Zhao Jin" userId="cd05a825-544c-438a-9ba1-08e63db50b47" providerId="ADAL" clId="{1DF8E0DE-4CD7-4942-858D-DA6546E29D67}" dt="2025-03-25T01:15:57.218" v="1010" actId="1036"/>
        <pc:sldMkLst>
          <pc:docMk/>
          <pc:sldMk cId="2970543596" sldId="613"/>
        </pc:sldMkLst>
        <pc:spChg chg="mod">
          <ac:chgData name="Zhao Jin" userId="cd05a825-544c-438a-9ba1-08e63db50b47" providerId="ADAL" clId="{1DF8E0DE-4CD7-4942-858D-DA6546E29D67}" dt="2025-03-25T01:15:57.218" v="1010" actId="1036"/>
          <ac:spMkLst>
            <pc:docMk/>
            <pc:sldMk cId="2970543596" sldId="613"/>
            <ac:spMk id="34" creationId="{00000000-0000-0000-0000-000000000000}"/>
          </ac:spMkLst>
        </pc:spChg>
      </pc:sldChg>
      <pc:sldChg chg="modSp mod modAnim">
        <pc:chgData name="Zhao Jin" userId="cd05a825-544c-438a-9ba1-08e63db50b47" providerId="ADAL" clId="{1DF8E0DE-4CD7-4942-858D-DA6546E29D67}" dt="2025-03-25T01:19:12.436" v="1162" actId="20577"/>
        <pc:sldMkLst>
          <pc:docMk/>
          <pc:sldMk cId="1724627035" sldId="614"/>
        </pc:sldMkLst>
        <pc:spChg chg="mod">
          <ac:chgData name="Zhao Jin" userId="cd05a825-544c-438a-9ba1-08e63db50b47" providerId="ADAL" clId="{1DF8E0DE-4CD7-4942-858D-DA6546E29D67}" dt="2025-03-25T01:19:12.436" v="1162" actId="20577"/>
          <ac:spMkLst>
            <pc:docMk/>
            <pc:sldMk cId="1724627035" sldId="614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1DF8E0DE-4CD7-4942-858D-DA6546E29D67}" dt="2025-03-25T01:19:28.358" v="1163"/>
        <pc:sldMkLst>
          <pc:docMk/>
          <pc:sldMk cId="1497498646" sldId="615"/>
        </pc:sldMkLst>
      </pc:sldChg>
      <pc:sldChg chg="modAnim">
        <pc:chgData name="Zhao Jin" userId="cd05a825-544c-438a-9ba1-08e63db50b47" providerId="ADAL" clId="{1DF8E0DE-4CD7-4942-858D-DA6546E29D67}" dt="2025-03-25T01:15:01.920" v="1000"/>
        <pc:sldMkLst>
          <pc:docMk/>
          <pc:sldMk cId="1813128722" sldId="617"/>
        </pc:sldMkLst>
      </pc:sldChg>
      <pc:sldChg chg="modAnim">
        <pc:chgData name="Zhao Jin" userId="cd05a825-544c-438a-9ba1-08e63db50b47" providerId="ADAL" clId="{1DF8E0DE-4CD7-4942-858D-DA6546E29D67}" dt="2025-03-25T01:20:16.926" v="1165"/>
        <pc:sldMkLst>
          <pc:docMk/>
          <pc:sldMk cId="1697940482" sldId="618"/>
        </pc:sldMkLst>
      </pc:sldChg>
      <pc:sldChg chg="modAnim">
        <pc:chgData name="Zhao Jin" userId="cd05a825-544c-438a-9ba1-08e63db50b47" providerId="ADAL" clId="{1DF8E0DE-4CD7-4942-858D-DA6546E29D67}" dt="2025-03-25T01:21:36.413" v="1166"/>
        <pc:sldMkLst>
          <pc:docMk/>
          <pc:sldMk cId="4017697766" sldId="619"/>
        </pc:sldMkLst>
      </pc:sldChg>
      <pc:sldChg chg="addSp delSp modSp mod modAnim">
        <pc:chgData name="Zhao Jin" userId="cd05a825-544c-438a-9ba1-08e63db50b47" providerId="ADAL" clId="{1DF8E0DE-4CD7-4942-858D-DA6546E29D67}" dt="2025-03-25T01:37:33.562" v="1939" actId="1035"/>
        <pc:sldMkLst>
          <pc:docMk/>
          <pc:sldMk cId="1059822798" sldId="623"/>
        </pc:sldMkLst>
        <pc:spChg chg="del mod">
          <ac:chgData name="Zhao Jin" userId="cd05a825-544c-438a-9ba1-08e63db50b47" providerId="ADAL" clId="{1DF8E0DE-4CD7-4942-858D-DA6546E29D67}" dt="2025-03-24T06:04:40.941" v="759" actId="478"/>
          <ac:spMkLst>
            <pc:docMk/>
            <pc:sldMk cId="1059822798" sldId="623"/>
            <ac:spMk id="3" creationId="{11FF6CCD-A270-4A03-3334-63252BD7657D}"/>
          </ac:spMkLst>
        </pc:spChg>
        <pc:spChg chg="mod">
          <ac:chgData name="Zhao Jin" userId="cd05a825-544c-438a-9ba1-08e63db50b47" providerId="ADAL" clId="{1DF8E0DE-4CD7-4942-858D-DA6546E29D67}" dt="2025-03-24T06:05:50.851" v="778" actId="478"/>
          <ac:spMkLst>
            <pc:docMk/>
            <pc:sldMk cId="1059822798" sldId="623"/>
            <ac:spMk id="5" creationId="{13273B9E-E5DA-FD26-0469-56BA0EF531B4}"/>
          </ac:spMkLst>
        </pc:spChg>
        <pc:spChg chg="mod">
          <ac:chgData name="Zhao Jin" userId="cd05a825-544c-438a-9ba1-08e63db50b47" providerId="ADAL" clId="{1DF8E0DE-4CD7-4942-858D-DA6546E29D67}" dt="2025-03-24T06:05:50.851" v="778" actId="478"/>
          <ac:spMkLst>
            <pc:docMk/>
            <pc:sldMk cId="1059822798" sldId="623"/>
            <ac:spMk id="6" creationId="{3E040481-4682-D5F6-52EA-0D6143CFAF5A}"/>
          </ac:spMkLst>
        </pc:spChg>
        <pc:spChg chg="mod">
          <ac:chgData name="Zhao Jin" userId="cd05a825-544c-438a-9ba1-08e63db50b47" providerId="ADAL" clId="{1DF8E0DE-4CD7-4942-858D-DA6546E29D67}" dt="2025-03-25T01:37:33.562" v="1939" actId="1035"/>
          <ac:spMkLst>
            <pc:docMk/>
            <pc:sldMk cId="1059822798" sldId="623"/>
            <ac:spMk id="8" creationId="{00000000-0000-0000-0000-000000000000}"/>
          </ac:spMkLst>
        </pc:spChg>
        <pc:spChg chg="mod">
          <ac:chgData name="Zhao Jin" userId="cd05a825-544c-438a-9ba1-08e63db50b47" providerId="ADAL" clId="{1DF8E0DE-4CD7-4942-858D-DA6546E29D67}" dt="2025-03-24T06:06:11.469" v="819" actId="1037"/>
          <ac:spMkLst>
            <pc:docMk/>
            <pc:sldMk cId="1059822798" sldId="623"/>
            <ac:spMk id="9" creationId="{397CF154-DC9C-5D18-C8F7-254B2F3955D7}"/>
          </ac:spMkLst>
        </pc:spChg>
        <pc:spChg chg="mod">
          <ac:chgData name="Zhao Jin" userId="cd05a825-544c-438a-9ba1-08e63db50b47" providerId="ADAL" clId="{1DF8E0DE-4CD7-4942-858D-DA6546E29D67}" dt="2025-03-24T06:05:50.851" v="778" actId="478"/>
          <ac:spMkLst>
            <pc:docMk/>
            <pc:sldMk cId="1059822798" sldId="623"/>
            <ac:spMk id="10" creationId="{F08E258B-BFA3-CBEA-06FC-2450FCA59582}"/>
          </ac:spMkLst>
        </pc:spChg>
        <pc:spChg chg="mod">
          <ac:chgData name="Zhao Jin" userId="cd05a825-544c-438a-9ba1-08e63db50b47" providerId="ADAL" clId="{1DF8E0DE-4CD7-4942-858D-DA6546E29D67}" dt="2025-03-24T06:05:50.851" v="778" actId="478"/>
          <ac:spMkLst>
            <pc:docMk/>
            <pc:sldMk cId="1059822798" sldId="623"/>
            <ac:spMk id="11" creationId="{813E946D-3041-965E-D855-4EBC2AAEE7F3}"/>
          </ac:spMkLst>
        </pc:spChg>
        <pc:spChg chg="mod">
          <ac:chgData name="Zhao Jin" userId="cd05a825-544c-438a-9ba1-08e63db50b47" providerId="ADAL" clId="{1DF8E0DE-4CD7-4942-858D-DA6546E29D67}" dt="2025-03-24T06:05:50.851" v="778" actId="478"/>
          <ac:spMkLst>
            <pc:docMk/>
            <pc:sldMk cId="1059822798" sldId="623"/>
            <ac:spMk id="13" creationId="{12E26B5E-0833-3541-8B4C-9B72D58C229F}"/>
          </ac:spMkLst>
        </pc:spChg>
        <pc:spChg chg="mod">
          <ac:chgData name="Zhao Jin" userId="cd05a825-544c-438a-9ba1-08e63db50b47" providerId="ADAL" clId="{1DF8E0DE-4CD7-4942-858D-DA6546E29D67}" dt="2025-03-24T06:06:11.469" v="819" actId="1037"/>
          <ac:spMkLst>
            <pc:docMk/>
            <pc:sldMk cId="1059822798" sldId="623"/>
            <ac:spMk id="14" creationId="{B47B820C-4E15-A0B9-0339-0FD1860A8BDB}"/>
          </ac:spMkLst>
        </pc:spChg>
        <pc:spChg chg="mod">
          <ac:chgData name="Zhao Jin" userId="cd05a825-544c-438a-9ba1-08e63db50b47" providerId="ADAL" clId="{1DF8E0DE-4CD7-4942-858D-DA6546E29D67}" dt="2025-03-24T06:06:11.469" v="819" actId="1037"/>
          <ac:spMkLst>
            <pc:docMk/>
            <pc:sldMk cId="1059822798" sldId="623"/>
            <ac:spMk id="15" creationId="{810D3246-6CC0-D597-BAAE-54160B3B59EB}"/>
          </ac:spMkLst>
        </pc:spChg>
        <pc:spChg chg="mod">
          <ac:chgData name="Zhao Jin" userId="cd05a825-544c-438a-9ba1-08e63db50b47" providerId="ADAL" clId="{1DF8E0DE-4CD7-4942-858D-DA6546E29D67}" dt="2025-03-24T06:05:50.851" v="778" actId="478"/>
          <ac:spMkLst>
            <pc:docMk/>
            <pc:sldMk cId="1059822798" sldId="623"/>
            <ac:spMk id="16" creationId="{F4B240A5-A094-E241-25AD-A9DFA0A5CAA2}"/>
          </ac:spMkLst>
        </pc:spChg>
        <pc:spChg chg="del mod">
          <ac:chgData name="Zhao Jin" userId="cd05a825-544c-438a-9ba1-08e63db50b47" providerId="ADAL" clId="{1DF8E0DE-4CD7-4942-858D-DA6546E29D67}" dt="2025-03-24T06:05:50.851" v="778" actId="478"/>
          <ac:spMkLst>
            <pc:docMk/>
            <pc:sldMk cId="1059822798" sldId="623"/>
            <ac:spMk id="17" creationId="{92336E15-8E77-91BC-1C85-1543B6693E5E}"/>
          </ac:spMkLst>
        </pc:spChg>
        <pc:spChg chg="del mod">
          <ac:chgData name="Zhao Jin" userId="cd05a825-544c-438a-9ba1-08e63db50b47" providerId="ADAL" clId="{1DF8E0DE-4CD7-4942-858D-DA6546E29D67}" dt="2025-03-24T06:05:47.214" v="776" actId="478"/>
          <ac:spMkLst>
            <pc:docMk/>
            <pc:sldMk cId="1059822798" sldId="623"/>
            <ac:spMk id="18" creationId="{B5151DD7-9CC5-0B86-8FB6-BBE0A99247E3}"/>
          </ac:spMkLst>
        </pc:spChg>
        <pc:spChg chg="del mod">
          <ac:chgData name="Zhao Jin" userId="cd05a825-544c-438a-9ba1-08e63db50b47" providerId="ADAL" clId="{1DF8E0DE-4CD7-4942-858D-DA6546E29D67}" dt="2025-03-24T06:05:45.193" v="774" actId="478"/>
          <ac:spMkLst>
            <pc:docMk/>
            <pc:sldMk cId="1059822798" sldId="623"/>
            <ac:spMk id="20" creationId="{CE9B2F3F-9C6A-4E7F-4FD6-10830B0109A6}"/>
          </ac:spMkLst>
        </pc:spChg>
        <pc:spChg chg="del mod">
          <ac:chgData name="Zhao Jin" userId="cd05a825-544c-438a-9ba1-08e63db50b47" providerId="ADAL" clId="{1DF8E0DE-4CD7-4942-858D-DA6546E29D67}" dt="2025-03-24T06:05:44.108" v="773" actId="478"/>
          <ac:spMkLst>
            <pc:docMk/>
            <pc:sldMk cId="1059822798" sldId="623"/>
            <ac:spMk id="21" creationId="{E51F4762-F51B-8A46-150D-DE1749518DDF}"/>
          </ac:spMkLst>
        </pc:spChg>
        <pc:spChg chg="del mod">
          <ac:chgData name="Zhao Jin" userId="cd05a825-544c-438a-9ba1-08e63db50b47" providerId="ADAL" clId="{1DF8E0DE-4CD7-4942-858D-DA6546E29D67}" dt="2025-03-24T06:05:42.968" v="772" actId="478"/>
          <ac:spMkLst>
            <pc:docMk/>
            <pc:sldMk cId="1059822798" sldId="623"/>
            <ac:spMk id="22" creationId="{0D553623-9213-34A0-E594-A6E94B09BBB7}"/>
          </ac:spMkLst>
        </pc:spChg>
        <pc:spChg chg="del mod">
          <ac:chgData name="Zhao Jin" userId="cd05a825-544c-438a-9ba1-08e63db50b47" providerId="ADAL" clId="{1DF8E0DE-4CD7-4942-858D-DA6546E29D67}" dt="2025-03-24T06:05:41.659" v="771" actId="478"/>
          <ac:spMkLst>
            <pc:docMk/>
            <pc:sldMk cId="1059822798" sldId="623"/>
            <ac:spMk id="23" creationId="{F5C75C0A-2BE0-E832-A50C-42CE76647ADE}"/>
          </ac:spMkLst>
        </pc:spChg>
        <pc:spChg chg="del mod">
          <ac:chgData name="Zhao Jin" userId="cd05a825-544c-438a-9ba1-08e63db50b47" providerId="ADAL" clId="{1DF8E0DE-4CD7-4942-858D-DA6546E29D67}" dt="2025-03-24T06:05:40.434" v="770" actId="478"/>
          <ac:spMkLst>
            <pc:docMk/>
            <pc:sldMk cId="1059822798" sldId="623"/>
            <ac:spMk id="24" creationId="{40D1B7EA-ADA7-A5B3-D6FF-760FEFBB35DE}"/>
          </ac:spMkLst>
        </pc:spChg>
        <pc:spChg chg="del">
          <ac:chgData name="Zhao Jin" userId="cd05a825-544c-438a-9ba1-08e63db50b47" providerId="ADAL" clId="{1DF8E0DE-4CD7-4942-858D-DA6546E29D67}" dt="2025-03-24T06:05:39.398" v="769" actId="478"/>
          <ac:spMkLst>
            <pc:docMk/>
            <pc:sldMk cId="1059822798" sldId="623"/>
            <ac:spMk id="25" creationId="{A9F69CBC-2F8C-0B44-1BF7-C90BDEB51D92}"/>
          </ac:spMkLst>
        </pc:spChg>
        <pc:spChg chg="del mod">
          <ac:chgData name="Zhao Jin" userId="cd05a825-544c-438a-9ba1-08e63db50b47" providerId="ADAL" clId="{1DF8E0DE-4CD7-4942-858D-DA6546E29D67}" dt="2025-03-24T06:05:48.672" v="777" actId="478"/>
          <ac:spMkLst>
            <pc:docMk/>
            <pc:sldMk cId="1059822798" sldId="623"/>
            <ac:spMk id="26" creationId="{0923FFB7-BC43-BB94-C783-6C93D52BC7AC}"/>
          </ac:spMkLst>
        </pc:spChg>
        <pc:spChg chg="add del mod">
          <ac:chgData name="Zhao Jin" userId="cd05a825-544c-438a-9ba1-08e63db50b47" providerId="ADAL" clId="{1DF8E0DE-4CD7-4942-858D-DA6546E29D67}" dt="2025-03-24T06:04:38.130" v="758" actId="478"/>
          <ac:spMkLst>
            <pc:docMk/>
            <pc:sldMk cId="1059822798" sldId="623"/>
            <ac:spMk id="27" creationId="{45054ABF-A174-E1C0-CF16-E7444914F255}"/>
          </ac:spMkLst>
        </pc:spChg>
        <pc:spChg chg="mod">
          <ac:chgData name="Zhao Jin" userId="cd05a825-544c-438a-9ba1-08e63db50b47" providerId="ADAL" clId="{1DF8E0DE-4CD7-4942-858D-DA6546E29D67}" dt="2025-03-24T06:02:07.463" v="610" actId="1035"/>
          <ac:spMkLst>
            <pc:docMk/>
            <pc:sldMk cId="1059822798" sldId="623"/>
            <ac:spMk id="30" creationId="{5EEC8D1B-0409-53EC-973B-5B810119FC07}"/>
          </ac:spMkLst>
        </pc:spChg>
        <pc:spChg chg="del">
          <ac:chgData name="Zhao Jin" userId="cd05a825-544c-438a-9ba1-08e63db50b47" providerId="ADAL" clId="{1DF8E0DE-4CD7-4942-858D-DA6546E29D67}" dt="2025-03-24T06:05:32.689" v="765" actId="478"/>
          <ac:spMkLst>
            <pc:docMk/>
            <pc:sldMk cId="1059822798" sldId="623"/>
            <ac:spMk id="33" creationId="{9E7F8D16-3B5E-D82F-CA11-D1293DBADFA4}"/>
          </ac:spMkLst>
        </pc:spChg>
        <pc:spChg chg="mod">
          <ac:chgData name="Zhao Jin" userId="cd05a825-544c-438a-9ba1-08e63db50b47" providerId="ADAL" clId="{1DF8E0DE-4CD7-4942-858D-DA6546E29D67}" dt="2025-03-24T06:05:54.803" v="779" actId="1076"/>
          <ac:spMkLst>
            <pc:docMk/>
            <pc:sldMk cId="1059822798" sldId="623"/>
            <ac:spMk id="34" creationId="{9AB1BA7A-4FC3-01DB-EC4A-6A31C03AA1C6}"/>
          </ac:spMkLst>
        </pc:spChg>
        <pc:spChg chg="del mod">
          <ac:chgData name="Zhao Jin" userId="cd05a825-544c-438a-9ba1-08e63db50b47" providerId="ADAL" clId="{1DF8E0DE-4CD7-4942-858D-DA6546E29D67}" dt="2025-03-24T06:03:15.639" v="708" actId="478"/>
          <ac:spMkLst>
            <pc:docMk/>
            <pc:sldMk cId="1059822798" sldId="623"/>
            <ac:spMk id="37" creationId="{3FB57ABB-2C0B-87F4-2E45-6626BBA1E38C}"/>
          </ac:spMkLst>
        </pc:spChg>
        <pc:spChg chg="mod">
          <ac:chgData name="Zhao Jin" userId="cd05a825-544c-438a-9ba1-08e63db50b47" providerId="ADAL" clId="{1DF8E0DE-4CD7-4942-858D-DA6546E29D67}" dt="2025-03-24T06:03:15.639" v="708" actId="478"/>
          <ac:spMkLst>
            <pc:docMk/>
            <pc:sldMk cId="1059822798" sldId="623"/>
            <ac:spMk id="38" creationId="{2CBAE9FC-880D-5E94-D928-35CF8B6E9B94}"/>
          </ac:spMkLst>
        </pc:spChg>
        <pc:spChg chg="mod">
          <ac:chgData name="Zhao Jin" userId="cd05a825-544c-438a-9ba1-08e63db50b47" providerId="ADAL" clId="{1DF8E0DE-4CD7-4942-858D-DA6546E29D67}" dt="2025-03-24T06:06:11.469" v="819" actId="1037"/>
          <ac:spMkLst>
            <pc:docMk/>
            <pc:sldMk cId="1059822798" sldId="623"/>
            <ac:spMk id="39" creationId="{0C55D2F8-B3C2-E29F-71AC-A6DADA8D56E9}"/>
          </ac:spMkLst>
        </pc:spChg>
        <pc:spChg chg="mod">
          <ac:chgData name="Zhao Jin" userId="cd05a825-544c-438a-9ba1-08e63db50b47" providerId="ADAL" clId="{1DF8E0DE-4CD7-4942-858D-DA6546E29D67}" dt="2025-03-24T06:06:11.469" v="819" actId="1037"/>
          <ac:spMkLst>
            <pc:docMk/>
            <pc:sldMk cId="1059822798" sldId="623"/>
            <ac:spMk id="40" creationId="{9EC60C2F-D826-4765-E1B4-79B85CB4D573}"/>
          </ac:spMkLst>
        </pc:spChg>
        <pc:spChg chg="mod">
          <ac:chgData name="Zhao Jin" userId="cd05a825-544c-438a-9ba1-08e63db50b47" providerId="ADAL" clId="{1DF8E0DE-4CD7-4942-858D-DA6546E29D67}" dt="2025-03-24T06:06:11.469" v="819" actId="1037"/>
          <ac:spMkLst>
            <pc:docMk/>
            <pc:sldMk cId="1059822798" sldId="623"/>
            <ac:spMk id="41" creationId="{1B21B610-340E-7851-5A0E-5BFB538A8238}"/>
          </ac:spMkLst>
        </pc:spChg>
        <pc:spChg chg="mod">
          <ac:chgData name="Zhao Jin" userId="cd05a825-544c-438a-9ba1-08e63db50b47" providerId="ADAL" clId="{1DF8E0DE-4CD7-4942-858D-DA6546E29D67}" dt="2025-03-24T06:06:11.469" v="819" actId="1037"/>
          <ac:spMkLst>
            <pc:docMk/>
            <pc:sldMk cId="1059822798" sldId="623"/>
            <ac:spMk id="42" creationId="{4FBE20B0-E801-4DEB-6036-3F871A4525EF}"/>
          </ac:spMkLst>
        </pc:spChg>
        <pc:spChg chg="mod">
          <ac:chgData name="Zhao Jin" userId="cd05a825-544c-438a-9ba1-08e63db50b47" providerId="ADAL" clId="{1DF8E0DE-4CD7-4942-858D-DA6546E29D67}" dt="2025-03-24T06:05:16.413" v="764" actId="1076"/>
          <ac:spMkLst>
            <pc:docMk/>
            <pc:sldMk cId="1059822798" sldId="623"/>
            <ac:spMk id="43" creationId="{17224D17-CEE3-E922-5BE5-E9C8FA315F96}"/>
          </ac:spMkLst>
        </pc:spChg>
        <pc:spChg chg="mod">
          <ac:chgData name="Zhao Jin" userId="cd05a825-544c-438a-9ba1-08e63db50b47" providerId="ADAL" clId="{1DF8E0DE-4CD7-4942-858D-DA6546E29D67}" dt="2025-03-24T06:06:11.469" v="819" actId="1037"/>
          <ac:spMkLst>
            <pc:docMk/>
            <pc:sldMk cId="1059822798" sldId="623"/>
            <ac:spMk id="44" creationId="{A43EF3E1-5289-BA4D-33D4-66FCCC400993}"/>
          </ac:spMkLst>
        </pc:spChg>
        <pc:spChg chg="mod">
          <ac:chgData name="Zhao Jin" userId="cd05a825-544c-438a-9ba1-08e63db50b47" providerId="ADAL" clId="{1DF8E0DE-4CD7-4942-858D-DA6546E29D67}" dt="2025-03-24T06:06:11.469" v="819" actId="1037"/>
          <ac:spMkLst>
            <pc:docMk/>
            <pc:sldMk cId="1059822798" sldId="623"/>
            <ac:spMk id="45" creationId="{03D6FF4D-2808-27A6-A6BD-575EF1F178EA}"/>
          </ac:spMkLst>
        </pc:spChg>
        <pc:spChg chg="mod">
          <ac:chgData name="Zhao Jin" userId="cd05a825-544c-438a-9ba1-08e63db50b47" providerId="ADAL" clId="{1DF8E0DE-4CD7-4942-858D-DA6546E29D67}" dt="2025-03-24T06:06:11.469" v="819" actId="1037"/>
          <ac:spMkLst>
            <pc:docMk/>
            <pc:sldMk cId="1059822798" sldId="623"/>
            <ac:spMk id="46" creationId="{7B0259BE-51A4-0C64-A03A-4E7E55816D5A}"/>
          </ac:spMkLst>
        </pc:spChg>
        <pc:spChg chg="mod">
          <ac:chgData name="Zhao Jin" userId="cd05a825-544c-438a-9ba1-08e63db50b47" providerId="ADAL" clId="{1DF8E0DE-4CD7-4942-858D-DA6546E29D67}" dt="2025-03-24T06:01:42.185" v="541" actId="1076"/>
          <ac:spMkLst>
            <pc:docMk/>
            <pc:sldMk cId="1059822798" sldId="623"/>
            <ac:spMk id="49" creationId="{0F510F6E-C2E6-5047-B957-B3B2BF57DF8E}"/>
          </ac:spMkLst>
        </pc:spChg>
        <pc:spChg chg="del">
          <ac:chgData name="Zhao Jin" userId="cd05a825-544c-438a-9ba1-08e63db50b47" providerId="ADAL" clId="{1DF8E0DE-4CD7-4942-858D-DA6546E29D67}" dt="2025-03-24T06:01:48.435" v="542" actId="478"/>
          <ac:spMkLst>
            <pc:docMk/>
            <pc:sldMk cId="1059822798" sldId="623"/>
            <ac:spMk id="53" creationId="{169CA1E6-A112-66E8-DDE6-DA3C440DEAD7}"/>
          </ac:spMkLst>
        </pc:spChg>
        <pc:grpChg chg="del">
          <ac:chgData name="Zhao Jin" userId="cd05a825-544c-438a-9ba1-08e63db50b47" providerId="ADAL" clId="{1DF8E0DE-4CD7-4942-858D-DA6546E29D67}" dt="2025-03-24T06:05:35.108" v="767" actId="478"/>
          <ac:grpSpMkLst>
            <pc:docMk/>
            <pc:sldMk cId="1059822798" sldId="623"/>
            <ac:grpSpMk id="28" creationId="{9F6E055F-6DFC-6B13-A6A1-CE5111B800C1}"/>
          </ac:grpSpMkLst>
        </pc:grpChg>
        <pc:grpChg chg="del mod">
          <ac:chgData name="Zhao Jin" userId="cd05a825-544c-438a-9ba1-08e63db50b47" providerId="ADAL" clId="{1DF8E0DE-4CD7-4942-858D-DA6546E29D67}" dt="2025-03-24T06:05:32.689" v="765" actId="478"/>
          <ac:grpSpMkLst>
            <pc:docMk/>
            <pc:sldMk cId="1059822798" sldId="623"/>
            <ac:grpSpMk id="31" creationId="{DAED06D8-77AC-2987-E58D-3ED4085809F1}"/>
          </ac:grpSpMkLst>
        </pc:grpChg>
        <pc:grpChg chg="del">
          <ac:chgData name="Zhao Jin" userId="cd05a825-544c-438a-9ba1-08e63db50b47" providerId="ADAL" clId="{1DF8E0DE-4CD7-4942-858D-DA6546E29D67}" dt="2025-03-24T06:01:48.435" v="542" actId="478"/>
          <ac:grpSpMkLst>
            <pc:docMk/>
            <pc:sldMk cId="1059822798" sldId="623"/>
            <ac:grpSpMk id="47" creationId="{EE74A598-709F-D495-D86C-2598CA450EF7}"/>
          </ac:grpSpMkLst>
        </pc:grpChg>
        <pc:grpChg chg="del">
          <ac:chgData name="Zhao Jin" userId="cd05a825-544c-438a-9ba1-08e63db50b47" providerId="ADAL" clId="{1DF8E0DE-4CD7-4942-858D-DA6546E29D67}" dt="2025-03-24T06:01:48.435" v="542" actId="478"/>
          <ac:grpSpMkLst>
            <pc:docMk/>
            <pc:sldMk cId="1059822798" sldId="623"/>
            <ac:grpSpMk id="50" creationId="{010CD5CC-DD8E-AADB-24EF-B1C960C7C1B0}"/>
          </ac:grpSpMkLst>
        </pc:grpChg>
        <pc:cxnChg chg="del mod">
          <ac:chgData name="Zhao Jin" userId="cd05a825-544c-438a-9ba1-08e63db50b47" providerId="ADAL" clId="{1DF8E0DE-4CD7-4942-858D-DA6546E29D67}" dt="2025-03-24T06:05:37.539" v="768" actId="478"/>
          <ac:cxnSpMkLst>
            <pc:docMk/>
            <pc:sldMk cId="1059822798" sldId="623"/>
            <ac:cxnSpMk id="32" creationId="{F6BB0AEB-BAA7-937C-F1B2-D3278B2D59A3}"/>
          </ac:cxnSpMkLst>
        </pc:cxnChg>
      </pc:sldChg>
      <pc:sldChg chg="modAnim">
        <pc:chgData name="Zhao Jin" userId="cd05a825-544c-438a-9ba1-08e63db50b47" providerId="ADAL" clId="{1DF8E0DE-4CD7-4942-858D-DA6546E29D67}" dt="2025-03-25T01:38:26.615" v="1946"/>
        <pc:sldMkLst>
          <pc:docMk/>
          <pc:sldMk cId="1465211527" sldId="624"/>
        </pc:sldMkLst>
      </pc:sldChg>
      <pc:sldChg chg="addSp delSp modSp mod delAnim modAnim">
        <pc:chgData name="Zhao Jin" userId="cd05a825-544c-438a-9ba1-08e63db50b47" providerId="ADAL" clId="{1DF8E0DE-4CD7-4942-858D-DA6546E29D67}" dt="2025-03-25T01:39:02.526" v="1948"/>
        <pc:sldMkLst>
          <pc:docMk/>
          <pc:sldMk cId="2987467254" sldId="625"/>
        </pc:sldMkLst>
        <pc:spChg chg="mod">
          <ac:chgData name="Zhao Jin" userId="cd05a825-544c-438a-9ba1-08e63db50b47" providerId="ADAL" clId="{1DF8E0DE-4CD7-4942-858D-DA6546E29D67}" dt="2025-03-24T06:09:31.553" v="936" actId="1036"/>
          <ac:spMkLst>
            <pc:docMk/>
            <pc:sldMk cId="2987467254" sldId="625"/>
            <ac:spMk id="5" creationId="{BB525580-6B7D-688F-1169-734BC5A208D5}"/>
          </ac:spMkLst>
        </pc:spChg>
        <pc:spChg chg="mod">
          <ac:chgData name="Zhao Jin" userId="cd05a825-544c-438a-9ba1-08e63db50b47" providerId="ADAL" clId="{1DF8E0DE-4CD7-4942-858D-DA6546E29D67}" dt="2025-03-24T06:08:37.368" v="921" actId="1076"/>
          <ac:spMkLst>
            <pc:docMk/>
            <pc:sldMk cId="2987467254" sldId="625"/>
            <ac:spMk id="6" creationId="{C882C616-BAEB-866B-AAC2-9144A81C6714}"/>
          </ac:spMkLst>
        </pc:spChg>
        <pc:spChg chg="mod">
          <ac:chgData name="Zhao Jin" userId="cd05a825-544c-438a-9ba1-08e63db50b47" providerId="ADAL" clId="{1DF8E0DE-4CD7-4942-858D-DA6546E29D67}" dt="2025-03-24T06:09:31.553" v="936" actId="1036"/>
          <ac:spMkLst>
            <pc:docMk/>
            <pc:sldMk cId="2987467254" sldId="625"/>
            <ac:spMk id="8" creationId="{2FB6A6AF-C2E0-1401-6CC8-9966CA984369}"/>
          </ac:spMkLst>
        </pc:spChg>
        <pc:spChg chg="mod">
          <ac:chgData name="Zhao Jin" userId="cd05a825-544c-438a-9ba1-08e63db50b47" providerId="ADAL" clId="{1DF8E0DE-4CD7-4942-858D-DA6546E29D67}" dt="2025-03-24T06:09:31.553" v="936" actId="1036"/>
          <ac:spMkLst>
            <pc:docMk/>
            <pc:sldMk cId="2987467254" sldId="625"/>
            <ac:spMk id="9" creationId="{3FE9872A-8728-EC2B-997A-50F3704F7E8B}"/>
          </ac:spMkLst>
        </pc:spChg>
        <pc:spChg chg="mod">
          <ac:chgData name="Zhao Jin" userId="cd05a825-544c-438a-9ba1-08e63db50b47" providerId="ADAL" clId="{1DF8E0DE-4CD7-4942-858D-DA6546E29D67}" dt="2025-03-24T06:09:31.553" v="936" actId="1036"/>
          <ac:spMkLst>
            <pc:docMk/>
            <pc:sldMk cId="2987467254" sldId="625"/>
            <ac:spMk id="10" creationId="{9CC36C46-6F6B-8088-FA80-AC6546BE2D8E}"/>
          </ac:spMkLst>
        </pc:spChg>
        <pc:spChg chg="mod">
          <ac:chgData name="Zhao Jin" userId="cd05a825-544c-438a-9ba1-08e63db50b47" providerId="ADAL" clId="{1DF8E0DE-4CD7-4942-858D-DA6546E29D67}" dt="2025-03-24T06:09:31.553" v="936" actId="1036"/>
          <ac:spMkLst>
            <pc:docMk/>
            <pc:sldMk cId="2987467254" sldId="625"/>
            <ac:spMk id="11" creationId="{0EE44E28-AC04-D85D-525E-8A6C9F9EF9A1}"/>
          </ac:spMkLst>
        </pc:spChg>
        <pc:spChg chg="mod">
          <ac:chgData name="Zhao Jin" userId="cd05a825-544c-438a-9ba1-08e63db50b47" providerId="ADAL" clId="{1DF8E0DE-4CD7-4942-858D-DA6546E29D67}" dt="2025-03-24T06:09:31.553" v="936" actId="1036"/>
          <ac:spMkLst>
            <pc:docMk/>
            <pc:sldMk cId="2987467254" sldId="625"/>
            <ac:spMk id="13" creationId="{95227BA2-0F63-6A99-D3FF-E886EC62158C}"/>
          </ac:spMkLst>
        </pc:spChg>
        <pc:spChg chg="mod">
          <ac:chgData name="Zhao Jin" userId="cd05a825-544c-438a-9ba1-08e63db50b47" providerId="ADAL" clId="{1DF8E0DE-4CD7-4942-858D-DA6546E29D67}" dt="2025-03-24T06:09:31.553" v="936" actId="1036"/>
          <ac:spMkLst>
            <pc:docMk/>
            <pc:sldMk cId="2987467254" sldId="625"/>
            <ac:spMk id="14" creationId="{5FF5DD7A-2425-D7BD-7E81-2EF46B08B8EC}"/>
          </ac:spMkLst>
        </pc:spChg>
        <pc:spChg chg="mod">
          <ac:chgData name="Zhao Jin" userId="cd05a825-544c-438a-9ba1-08e63db50b47" providerId="ADAL" clId="{1DF8E0DE-4CD7-4942-858D-DA6546E29D67}" dt="2025-03-24T06:09:31.553" v="936" actId="1036"/>
          <ac:spMkLst>
            <pc:docMk/>
            <pc:sldMk cId="2987467254" sldId="625"/>
            <ac:spMk id="15" creationId="{BCFE6BC2-2375-23F5-F043-E3BDA35A9B15}"/>
          </ac:spMkLst>
        </pc:spChg>
        <pc:spChg chg="mod">
          <ac:chgData name="Zhao Jin" userId="cd05a825-544c-438a-9ba1-08e63db50b47" providerId="ADAL" clId="{1DF8E0DE-4CD7-4942-858D-DA6546E29D67}" dt="2025-03-24T06:08:37.368" v="921" actId="1076"/>
          <ac:spMkLst>
            <pc:docMk/>
            <pc:sldMk cId="2987467254" sldId="625"/>
            <ac:spMk id="16" creationId="{A98296DF-EBBA-45C6-E7EC-A63344D25AB8}"/>
          </ac:spMkLst>
        </pc:spChg>
        <pc:spChg chg="mod">
          <ac:chgData name="Zhao Jin" userId="cd05a825-544c-438a-9ba1-08e63db50b47" providerId="ADAL" clId="{1DF8E0DE-4CD7-4942-858D-DA6546E29D67}" dt="2025-03-24T06:09:24.443" v="931" actId="14100"/>
          <ac:spMkLst>
            <pc:docMk/>
            <pc:sldMk cId="2987467254" sldId="625"/>
            <ac:spMk id="17" creationId="{E5D48930-8C02-131E-C87F-726B23A95E39}"/>
          </ac:spMkLst>
        </pc:spChg>
        <pc:spChg chg="mod">
          <ac:chgData name="Zhao Jin" userId="cd05a825-544c-438a-9ba1-08e63db50b47" providerId="ADAL" clId="{1DF8E0DE-4CD7-4942-858D-DA6546E29D67}" dt="2025-03-24T06:09:31.553" v="936" actId="1036"/>
          <ac:spMkLst>
            <pc:docMk/>
            <pc:sldMk cId="2987467254" sldId="625"/>
            <ac:spMk id="20" creationId="{15F6246A-A96C-0F7E-74DF-6424C6F4499E}"/>
          </ac:spMkLst>
        </pc:spChg>
        <pc:spChg chg="mod">
          <ac:chgData name="Zhao Jin" userId="cd05a825-544c-438a-9ba1-08e63db50b47" providerId="ADAL" clId="{1DF8E0DE-4CD7-4942-858D-DA6546E29D67}" dt="2025-03-24T06:09:31.553" v="936" actId="1036"/>
          <ac:spMkLst>
            <pc:docMk/>
            <pc:sldMk cId="2987467254" sldId="625"/>
            <ac:spMk id="23" creationId="{80291566-F302-F0AE-B9C8-6565797FCED2}"/>
          </ac:spMkLst>
        </pc:spChg>
        <pc:spChg chg="del">
          <ac:chgData name="Zhao Jin" userId="cd05a825-544c-438a-9ba1-08e63db50b47" providerId="ADAL" clId="{1DF8E0DE-4CD7-4942-858D-DA6546E29D67}" dt="2025-03-24T06:08:06.830" v="911" actId="478"/>
          <ac:spMkLst>
            <pc:docMk/>
            <pc:sldMk cId="2987467254" sldId="625"/>
            <ac:spMk id="183" creationId="{00000000-0000-0000-0000-000000000000}"/>
          </ac:spMkLst>
        </pc:spChg>
        <pc:spChg chg="del">
          <ac:chgData name="Zhao Jin" userId="cd05a825-544c-438a-9ba1-08e63db50b47" providerId="ADAL" clId="{1DF8E0DE-4CD7-4942-858D-DA6546E29D67}" dt="2025-03-24T06:08:06.001" v="910" actId="478"/>
          <ac:spMkLst>
            <pc:docMk/>
            <pc:sldMk cId="2987467254" sldId="625"/>
            <ac:spMk id="184" creationId="{00000000-0000-0000-0000-000000000000}"/>
          </ac:spMkLst>
        </pc:spChg>
        <pc:grpChg chg="add mod">
          <ac:chgData name="Zhao Jin" userId="cd05a825-544c-438a-9ba1-08e63db50b47" providerId="ADAL" clId="{1DF8E0DE-4CD7-4942-858D-DA6546E29D67}" dt="2025-03-24T06:09:28.903" v="932" actId="1076"/>
          <ac:grpSpMkLst>
            <pc:docMk/>
            <pc:sldMk cId="2987467254" sldId="625"/>
            <ac:grpSpMk id="18" creationId="{43F2BAFA-357C-B943-5BD4-83E0CCF03329}"/>
          </ac:grpSpMkLst>
        </pc:grpChg>
        <pc:grpChg chg="add mod">
          <ac:chgData name="Zhao Jin" userId="cd05a825-544c-438a-9ba1-08e63db50b47" providerId="ADAL" clId="{1DF8E0DE-4CD7-4942-858D-DA6546E29D67}" dt="2025-03-24T06:09:07.708" v="928" actId="1076"/>
          <ac:grpSpMkLst>
            <pc:docMk/>
            <pc:sldMk cId="2987467254" sldId="625"/>
            <ac:grpSpMk id="21" creationId="{ACBAA469-B69F-A1C2-05EA-F34B97426E58}"/>
          </ac:grpSpMkLst>
        </pc:grpChg>
        <pc:cxnChg chg="mod">
          <ac:chgData name="Zhao Jin" userId="cd05a825-544c-438a-9ba1-08e63db50b47" providerId="ADAL" clId="{1DF8E0DE-4CD7-4942-858D-DA6546E29D67}" dt="2025-03-24T06:09:28.903" v="932" actId="1076"/>
          <ac:cxnSpMkLst>
            <pc:docMk/>
            <pc:sldMk cId="2987467254" sldId="625"/>
            <ac:cxnSpMk id="19" creationId="{4BE408A5-D51E-69DF-6B6A-16D6186B49E5}"/>
          </ac:cxnSpMkLst>
        </pc:cxnChg>
        <pc:cxnChg chg="mod">
          <ac:chgData name="Zhao Jin" userId="cd05a825-544c-438a-9ba1-08e63db50b47" providerId="ADAL" clId="{1DF8E0DE-4CD7-4942-858D-DA6546E29D67}" dt="2025-03-24T06:09:07.708" v="928" actId="1076"/>
          <ac:cxnSpMkLst>
            <pc:docMk/>
            <pc:sldMk cId="2987467254" sldId="625"/>
            <ac:cxnSpMk id="22" creationId="{45629A95-9E06-046F-7CCA-C2879906B519}"/>
          </ac:cxnSpMkLst>
        </pc:cxnChg>
      </pc:sldChg>
      <pc:sldChg chg="addSp delSp modSp mod modAnim">
        <pc:chgData name="Zhao Jin" userId="cd05a825-544c-438a-9ba1-08e63db50b47" providerId="ADAL" clId="{1DF8E0DE-4CD7-4942-858D-DA6546E29D67}" dt="2025-03-25T01:41:24.349" v="1979"/>
        <pc:sldMkLst>
          <pc:docMk/>
          <pc:sldMk cId="2795639249" sldId="626"/>
        </pc:sldMkLst>
        <pc:spChg chg="add mod">
          <ac:chgData name="Zhao Jin" userId="cd05a825-544c-438a-9ba1-08e63db50b47" providerId="ADAL" clId="{1DF8E0DE-4CD7-4942-858D-DA6546E29D67}" dt="2025-03-25T01:40:48.717" v="1969" actId="14100"/>
          <ac:spMkLst>
            <pc:docMk/>
            <pc:sldMk cId="2795639249" sldId="626"/>
            <ac:spMk id="3" creationId="{1A0951C7-0508-0EE1-5ACC-64E9A46A9D4A}"/>
          </ac:spMkLst>
        </pc:spChg>
        <pc:spChg chg="add mod">
          <ac:chgData name="Zhao Jin" userId="cd05a825-544c-438a-9ba1-08e63db50b47" providerId="ADAL" clId="{1DF8E0DE-4CD7-4942-858D-DA6546E29D67}" dt="2025-03-24T06:10:50.446" v="972"/>
          <ac:spMkLst>
            <pc:docMk/>
            <pc:sldMk cId="2795639249" sldId="626"/>
            <ac:spMk id="3" creationId="{C0FC0DD3-A8A2-5FAB-9429-C81A35031B3F}"/>
          </ac:spMkLst>
        </pc:spChg>
        <pc:spChg chg="add mod">
          <ac:chgData name="Zhao Jin" userId="cd05a825-544c-438a-9ba1-08e63db50b47" providerId="ADAL" clId="{1DF8E0DE-4CD7-4942-858D-DA6546E29D67}" dt="2025-03-25T01:40:57.193" v="1972" actId="14100"/>
          <ac:spMkLst>
            <pc:docMk/>
            <pc:sldMk cId="2795639249" sldId="626"/>
            <ac:spMk id="4" creationId="{3AD2BCF3-6883-1A67-5346-13F7AC202C0E}"/>
          </ac:spMkLst>
        </pc:spChg>
        <pc:spChg chg="mod">
          <ac:chgData name="Zhao Jin" userId="cd05a825-544c-438a-9ba1-08e63db50b47" providerId="ADAL" clId="{1DF8E0DE-4CD7-4942-858D-DA6546E29D67}" dt="2025-03-25T01:40:07.252" v="1959" actId="20577"/>
          <ac:spMkLst>
            <pc:docMk/>
            <pc:sldMk cId="2795639249" sldId="626"/>
            <ac:spMk id="185" creationId="{00000000-0000-0000-0000-000000000000}"/>
          </ac:spMkLst>
        </pc:spChg>
        <pc:spChg chg="del mod">
          <ac:chgData name="Zhao Jin" userId="cd05a825-544c-438a-9ba1-08e63db50b47" providerId="ADAL" clId="{1DF8E0DE-4CD7-4942-858D-DA6546E29D67}" dt="2025-03-25T01:40:39.408" v="1960" actId="478"/>
          <ac:spMkLst>
            <pc:docMk/>
            <pc:sldMk cId="2795639249" sldId="626"/>
            <ac:spMk id="188" creationId="{00000000-0000-0000-0000-000000000000}"/>
          </ac:spMkLst>
        </pc:spChg>
      </pc:sldChg>
      <pc:sldChg chg="modSp mod">
        <pc:chgData name="Zhao Jin" userId="cd05a825-544c-438a-9ba1-08e63db50b47" providerId="ADAL" clId="{1DF8E0DE-4CD7-4942-858D-DA6546E29D67}" dt="2025-03-25T01:42:08.292" v="2024"/>
        <pc:sldMkLst>
          <pc:docMk/>
          <pc:sldMk cId="2972154240" sldId="627"/>
        </pc:sldMkLst>
        <pc:spChg chg="mod">
          <ac:chgData name="Zhao Jin" userId="cd05a825-544c-438a-9ba1-08e63db50b47" providerId="ADAL" clId="{1DF8E0DE-4CD7-4942-858D-DA6546E29D67}" dt="2025-03-25T01:42:08.292" v="2024"/>
          <ac:spMkLst>
            <pc:docMk/>
            <pc:sldMk cId="2972154240" sldId="627"/>
            <ac:spMk id="9" creationId="{00000000-0000-0000-0000-000000000000}"/>
          </ac:spMkLst>
        </pc:spChg>
        <pc:graphicFrameChg chg="modGraphic">
          <ac:chgData name="Zhao Jin" userId="cd05a825-544c-438a-9ba1-08e63db50b47" providerId="ADAL" clId="{1DF8E0DE-4CD7-4942-858D-DA6546E29D67}" dt="2025-03-24T06:11:34.817" v="979" actId="20577"/>
          <ac:graphicFrameMkLst>
            <pc:docMk/>
            <pc:sldMk cId="2972154240" sldId="627"/>
            <ac:graphicFrameMk id="10" creationId="{00000000-0000-0000-0000-000000000000}"/>
          </ac:graphicFrameMkLst>
        </pc:graphicFrameChg>
      </pc:sldChg>
      <pc:sldChg chg="modSp mod">
        <pc:chgData name="Zhao Jin" userId="cd05a825-544c-438a-9ba1-08e63db50b47" providerId="ADAL" clId="{1DF8E0DE-4CD7-4942-858D-DA6546E29D67}" dt="2025-03-25T01:44:18.364" v="2066" actId="20577"/>
        <pc:sldMkLst>
          <pc:docMk/>
          <pc:sldMk cId="1157352865" sldId="628"/>
        </pc:sldMkLst>
        <pc:spChg chg="mod">
          <ac:chgData name="Zhao Jin" userId="cd05a825-544c-438a-9ba1-08e63db50b47" providerId="ADAL" clId="{1DF8E0DE-4CD7-4942-858D-DA6546E29D67}" dt="2025-03-25T01:44:18.364" v="2066" actId="20577"/>
          <ac:spMkLst>
            <pc:docMk/>
            <pc:sldMk cId="1157352865" sldId="628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1DF8E0DE-4CD7-4942-858D-DA6546E29D67}" dt="2025-03-25T01:46:54.631" v="2288" actId="20577"/>
        <pc:sldMkLst>
          <pc:docMk/>
          <pc:sldMk cId="4048933606" sldId="629"/>
        </pc:sldMkLst>
        <pc:spChg chg="mod">
          <ac:chgData name="Zhao Jin" userId="cd05a825-544c-438a-9ba1-08e63db50b47" providerId="ADAL" clId="{1DF8E0DE-4CD7-4942-858D-DA6546E29D67}" dt="2025-03-25T01:46:54.631" v="2288" actId="20577"/>
          <ac:spMkLst>
            <pc:docMk/>
            <pc:sldMk cId="4048933606" sldId="629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1DF8E0DE-4CD7-4942-858D-DA6546E29D67}" dt="2025-03-24T06:11:43.321" v="994" actId="20577"/>
        <pc:sldMkLst>
          <pc:docMk/>
          <pc:sldMk cId="4141168943" sldId="633"/>
        </pc:sldMkLst>
        <pc:graphicFrameChg chg="modGraphic">
          <ac:chgData name="Zhao Jin" userId="cd05a825-544c-438a-9ba1-08e63db50b47" providerId="ADAL" clId="{1DF8E0DE-4CD7-4942-858D-DA6546E29D67}" dt="2025-03-24T06:11:43.321" v="994" actId="20577"/>
          <ac:graphicFrameMkLst>
            <pc:docMk/>
            <pc:sldMk cId="4141168943" sldId="633"/>
            <ac:graphicFrameMk id="14" creationId="{00000000-0000-0000-0000-000000000000}"/>
          </ac:graphicFrameMkLst>
        </pc:graphicFrameChg>
      </pc:sldChg>
      <pc:sldChg chg="addSp delSp modSp mod addAnim delAnim modAnim">
        <pc:chgData name="Zhao Jin" userId="cd05a825-544c-438a-9ba1-08e63db50b47" providerId="ADAL" clId="{1DF8E0DE-4CD7-4942-858D-DA6546E29D67}" dt="2025-03-25T01:32:37.613" v="1676" actId="20577"/>
        <pc:sldMkLst>
          <pc:docMk/>
          <pc:sldMk cId="2463483696" sldId="639"/>
        </pc:sldMkLst>
        <pc:spChg chg="mod">
          <ac:chgData name="Zhao Jin" userId="cd05a825-544c-438a-9ba1-08e63db50b47" providerId="ADAL" clId="{1DF8E0DE-4CD7-4942-858D-DA6546E29D67}" dt="2025-03-25T01:30:59.493" v="1648" actId="1076"/>
          <ac:spMkLst>
            <pc:docMk/>
            <pc:sldMk cId="2463483696" sldId="639"/>
            <ac:spMk id="2" creationId="{E4147F42-89FB-42C6-B806-7408A6E10C0D}"/>
          </ac:spMkLst>
        </pc:spChg>
        <pc:spChg chg="mod">
          <ac:chgData name="Zhao Jin" userId="cd05a825-544c-438a-9ba1-08e63db50b47" providerId="ADAL" clId="{1DF8E0DE-4CD7-4942-858D-DA6546E29D67}" dt="2025-03-25T01:32:25.929" v="1666" actId="14100"/>
          <ac:spMkLst>
            <pc:docMk/>
            <pc:sldMk cId="2463483696" sldId="639"/>
            <ac:spMk id="8" creationId="{ECA7AAE2-F38B-417D-947C-348A13427B96}"/>
          </ac:spMkLst>
        </pc:spChg>
        <pc:spChg chg="mod">
          <ac:chgData name="Zhao Jin" userId="cd05a825-544c-438a-9ba1-08e63db50b47" providerId="ADAL" clId="{1DF8E0DE-4CD7-4942-858D-DA6546E29D67}" dt="2025-03-25T01:32:29.683" v="1672" actId="14100"/>
          <ac:spMkLst>
            <pc:docMk/>
            <pc:sldMk cId="2463483696" sldId="639"/>
            <ac:spMk id="9" creationId="{6870160C-8CA5-4D75-8EEF-73BCE9665B64}"/>
          </ac:spMkLst>
        </pc:spChg>
        <pc:spChg chg="add del mod">
          <ac:chgData name="Zhao Jin" userId="cd05a825-544c-438a-9ba1-08e63db50b47" providerId="ADAL" clId="{1DF8E0DE-4CD7-4942-858D-DA6546E29D67}" dt="2025-03-25T01:32:35.543" v="1674" actId="20577"/>
          <ac:spMkLst>
            <pc:docMk/>
            <pc:sldMk cId="2463483696" sldId="639"/>
            <ac:spMk id="208" creationId="{00000000-0000-0000-0000-000000000000}"/>
          </ac:spMkLst>
        </pc:spChg>
      </pc:sldChg>
      <pc:sldChg chg="modSp mod modAnim">
        <pc:chgData name="Zhao Jin" userId="cd05a825-544c-438a-9ba1-08e63db50b47" providerId="ADAL" clId="{1DF8E0DE-4CD7-4942-858D-DA6546E29D67}" dt="2025-03-25T01:29:44.631" v="1639"/>
        <pc:sldMkLst>
          <pc:docMk/>
          <pc:sldMk cId="2075688787" sldId="640"/>
        </pc:sldMkLst>
        <pc:spChg chg="mod">
          <ac:chgData name="Zhao Jin" userId="cd05a825-544c-438a-9ba1-08e63db50b47" providerId="ADAL" clId="{1DF8E0DE-4CD7-4942-858D-DA6546E29D67}" dt="2025-03-25T01:29:34.903" v="1637" actId="207"/>
          <ac:spMkLst>
            <pc:docMk/>
            <pc:sldMk cId="2075688787" sldId="640"/>
            <ac:spMk id="6" creationId="{3F16C5B5-2EEA-4312-B37B-70A0B3089CCC}"/>
          </ac:spMkLst>
        </pc:spChg>
      </pc:sldChg>
      <pc:sldChg chg="modAnim">
        <pc:chgData name="Zhao Jin" userId="cd05a825-544c-438a-9ba1-08e63db50b47" providerId="ADAL" clId="{1DF8E0DE-4CD7-4942-858D-DA6546E29D67}" dt="2025-03-24T05:52:29.361" v="0"/>
        <pc:sldMkLst>
          <pc:docMk/>
          <pc:sldMk cId="406905398" sldId="641"/>
        </pc:sldMkLst>
      </pc:sldChg>
      <pc:sldChg chg="modSp mod">
        <pc:chgData name="Zhao Jin" userId="cd05a825-544c-438a-9ba1-08e63db50b47" providerId="ADAL" clId="{1DF8E0DE-4CD7-4942-858D-DA6546E29D67}" dt="2025-03-25T01:43:42.701" v="2034" actId="6549"/>
        <pc:sldMkLst>
          <pc:docMk/>
          <pc:sldMk cId="1840326143" sldId="642"/>
        </pc:sldMkLst>
        <pc:spChg chg="mod">
          <ac:chgData name="Zhao Jin" userId="cd05a825-544c-438a-9ba1-08e63db50b47" providerId="ADAL" clId="{1DF8E0DE-4CD7-4942-858D-DA6546E29D67}" dt="2025-03-25T01:43:42.701" v="2034" actId="6549"/>
          <ac:spMkLst>
            <pc:docMk/>
            <pc:sldMk cId="1840326143" sldId="642"/>
            <ac:spMk id="6" creationId="{367E46BA-E5C4-4A53-9CBF-B16B087053C2}"/>
          </ac:spMkLst>
        </pc:spChg>
      </pc:sldChg>
      <pc:sldChg chg="addSp delSp modSp add mod modAnim">
        <pc:chgData name="Zhao Jin" userId="cd05a825-544c-438a-9ba1-08e63db50b47" providerId="ADAL" clId="{1DF8E0DE-4CD7-4942-858D-DA6546E29D67}" dt="2025-03-25T01:37:07.277" v="1934" actId="207"/>
        <pc:sldMkLst>
          <pc:docMk/>
          <pc:sldMk cId="2470932393" sldId="649"/>
        </pc:sldMkLst>
        <pc:spChg chg="mod">
          <ac:chgData name="Zhao Jin" userId="cd05a825-544c-438a-9ba1-08e63db50b47" providerId="ADAL" clId="{1DF8E0DE-4CD7-4942-858D-DA6546E29D67}" dt="2025-03-24T06:00:43.893" v="531" actId="1036"/>
          <ac:spMkLst>
            <pc:docMk/>
            <pc:sldMk cId="2470932393" sldId="649"/>
            <ac:spMk id="5" creationId="{770859F7-3B8C-C343-BFA8-FF19CD0A58FE}"/>
          </ac:spMkLst>
        </pc:spChg>
        <pc:spChg chg="mod">
          <ac:chgData name="Zhao Jin" userId="cd05a825-544c-438a-9ba1-08e63db50b47" providerId="ADAL" clId="{1DF8E0DE-4CD7-4942-858D-DA6546E29D67}" dt="2025-03-25T01:37:07.277" v="1934" actId="207"/>
          <ac:spMkLst>
            <pc:docMk/>
            <pc:sldMk cId="2470932393" sldId="649"/>
            <ac:spMk id="8" creationId="{695D52D2-3CE2-0B29-EA6A-34CEC8DECFA9}"/>
          </ac:spMkLst>
        </pc:spChg>
        <pc:spChg chg="mod">
          <ac:chgData name="Zhao Jin" userId="cd05a825-544c-438a-9ba1-08e63db50b47" providerId="ADAL" clId="{1DF8E0DE-4CD7-4942-858D-DA6546E29D67}" dt="2025-03-24T06:00:43.893" v="531" actId="1036"/>
          <ac:spMkLst>
            <pc:docMk/>
            <pc:sldMk cId="2470932393" sldId="649"/>
            <ac:spMk id="10" creationId="{88164142-9BA6-005D-B7C0-DC887066B6FC}"/>
          </ac:spMkLst>
        </pc:spChg>
        <pc:spChg chg="mod">
          <ac:chgData name="Zhao Jin" userId="cd05a825-544c-438a-9ba1-08e63db50b47" providerId="ADAL" clId="{1DF8E0DE-4CD7-4942-858D-DA6546E29D67}" dt="2025-03-24T05:59:47.855" v="389" actId="1076"/>
          <ac:spMkLst>
            <pc:docMk/>
            <pc:sldMk cId="2470932393" sldId="649"/>
            <ac:spMk id="11" creationId="{CB3CB056-BA99-F49F-D719-326441B2421C}"/>
          </ac:spMkLst>
        </pc:spChg>
        <pc:spChg chg="mod">
          <ac:chgData name="Zhao Jin" userId="cd05a825-544c-438a-9ba1-08e63db50b47" providerId="ADAL" clId="{1DF8E0DE-4CD7-4942-858D-DA6546E29D67}" dt="2025-03-24T06:00:43.893" v="531" actId="1036"/>
          <ac:spMkLst>
            <pc:docMk/>
            <pc:sldMk cId="2470932393" sldId="649"/>
            <ac:spMk id="13" creationId="{8FCE2977-E063-8FD7-2C2E-AE4BDC991A24}"/>
          </ac:spMkLst>
        </pc:spChg>
        <pc:spChg chg="mod">
          <ac:chgData name="Zhao Jin" userId="cd05a825-544c-438a-9ba1-08e63db50b47" providerId="ADAL" clId="{1DF8E0DE-4CD7-4942-858D-DA6546E29D67}" dt="2025-03-24T05:59:47.855" v="389" actId="1076"/>
          <ac:spMkLst>
            <pc:docMk/>
            <pc:sldMk cId="2470932393" sldId="649"/>
            <ac:spMk id="15" creationId="{225B6FD4-5184-93A6-6F7B-A97CC704037D}"/>
          </ac:spMkLst>
        </pc:spChg>
        <pc:spChg chg="mod">
          <ac:chgData name="Zhao Jin" userId="cd05a825-544c-438a-9ba1-08e63db50b47" providerId="ADAL" clId="{1DF8E0DE-4CD7-4942-858D-DA6546E29D67}" dt="2025-03-24T06:00:43.893" v="531" actId="1036"/>
          <ac:spMkLst>
            <pc:docMk/>
            <pc:sldMk cId="2470932393" sldId="649"/>
            <ac:spMk id="16" creationId="{F21920C0-987E-2973-2500-F2E6AA08DAA0}"/>
          </ac:spMkLst>
        </pc:spChg>
        <pc:spChg chg="mod">
          <ac:chgData name="Zhao Jin" userId="cd05a825-544c-438a-9ba1-08e63db50b47" providerId="ADAL" clId="{1DF8E0DE-4CD7-4942-858D-DA6546E29D67}" dt="2025-03-24T05:59:47.855" v="389" actId="1076"/>
          <ac:spMkLst>
            <pc:docMk/>
            <pc:sldMk cId="2470932393" sldId="649"/>
            <ac:spMk id="18" creationId="{BB30BA2C-47DF-107A-F4CF-FC02985BA5D0}"/>
          </ac:spMkLst>
        </pc:spChg>
        <pc:spChg chg="mod">
          <ac:chgData name="Zhao Jin" userId="cd05a825-544c-438a-9ba1-08e63db50b47" providerId="ADAL" clId="{1DF8E0DE-4CD7-4942-858D-DA6546E29D67}" dt="2025-03-24T06:00:43.893" v="531" actId="1036"/>
          <ac:spMkLst>
            <pc:docMk/>
            <pc:sldMk cId="2470932393" sldId="649"/>
            <ac:spMk id="19" creationId="{F4D4030D-DDE2-441B-C347-776AE2B0E574}"/>
          </ac:spMkLst>
        </pc:spChg>
        <pc:spChg chg="mod">
          <ac:chgData name="Zhao Jin" userId="cd05a825-544c-438a-9ba1-08e63db50b47" providerId="ADAL" clId="{1DF8E0DE-4CD7-4942-858D-DA6546E29D67}" dt="2025-03-24T05:59:47.855" v="389" actId="1076"/>
          <ac:spMkLst>
            <pc:docMk/>
            <pc:sldMk cId="2470932393" sldId="649"/>
            <ac:spMk id="20" creationId="{54DF7ACE-509B-2614-063B-85CBA653F5B8}"/>
          </ac:spMkLst>
        </pc:spChg>
        <pc:spChg chg="mod">
          <ac:chgData name="Zhao Jin" userId="cd05a825-544c-438a-9ba1-08e63db50b47" providerId="ADAL" clId="{1DF8E0DE-4CD7-4942-858D-DA6546E29D67}" dt="2025-03-24T05:59:47.855" v="389" actId="1076"/>
          <ac:spMkLst>
            <pc:docMk/>
            <pc:sldMk cId="2470932393" sldId="649"/>
            <ac:spMk id="21" creationId="{3A8531E6-0EF9-50B5-0C43-53F99BDF9163}"/>
          </ac:spMkLst>
        </pc:spChg>
        <pc:spChg chg="mod">
          <ac:chgData name="Zhao Jin" userId="cd05a825-544c-438a-9ba1-08e63db50b47" providerId="ADAL" clId="{1DF8E0DE-4CD7-4942-858D-DA6546E29D67}" dt="2025-03-24T06:00:43.893" v="531" actId="1036"/>
          <ac:spMkLst>
            <pc:docMk/>
            <pc:sldMk cId="2470932393" sldId="649"/>
            <ac:spMk id="23" creationId="{7CB7FE2D-1769-ECB5-EE2E-28EF2A6F85CB}"/>
          </ac:spMkLst>
        </pc:spChg>
        <pc:spChg chg="mod">
          <ac:chgData name="Zhao Jin" userId="cd05a825-544c-438a-9ba1-08e63db50b47" providerId="ADAL" clId="{1DF8E0DE-4CD7-4942-858D-DA6546E29D67}" dt="2025-03-24T06:00:43.893" v="531" actId="1036"/>
          <ac:spMkLst>
            <pc:docMk/>
            <pc:sldMk cId="2470932393" sldId="649"/>
            <ac:spMk id="24" creationId="{AD1CFD9B-3C70-A9AE-134A-0E8A1548544E}"/>
          </ac:spMkLst>
        </pc:spChg>
        <pc:spChg chg="mod">
          <ac:chgData name="Zhao Jin" userId="cd05a825-544c-438a-9ba1-08e63db50b47" providerId="ADAL" clId="{1DF8E0DE-4CD7-4942-858D-DA6546E29D67}" dt="2025-03-24T05:59:47.855" v="389" actId="1076"/>
          <ac:spMkLst>
            <pc:docMk/>
            <pc:sldMk cId="2470932393" sldId="649"/>
            <ac:spMk id="25" creationId="{132E8013-3D9A-5BA4-680C-6E6D0CC9D704}"/>
          </ac:spMkLst>
        </pc:spChg>
        <pc:spChg chg="del">
          <ac:chgData name="Zhao Jin" userId="cd05a825-544c-438a-9ba1-08e63db50b47" providerId="ADAL" clId="{1DF8E0DE-4CD7-4942-858D-DA6546E29D67}" dt="2025-03-24T05:58:36.129" v="277" actId="478"/>
          <ac:spMkLst>
            <pc:docMk/>
            <pc:sldMk cId="2470932393" sldId="649"/>
            <ac:spMk id="26" creationId="{73880B0C-98BA-25F9-F554-C39C993F8AA5}"/>
          </ac:spMkLst>
        </pc:spChg>
        <pc:spChg chg="mod">
          <ac:chgData name="Zhao Jin" userId="cd05a825-544c-438a-9ba1-08e63db50b47" providerId="ADAL" clId="{1DF8E0DE-4CD7-4942-858D-DA6546E29D67}" dt="2025-03-24T06:00:10.284" v="427" actId="1035"/>
          <ac:spMkLst>
            <pc:docMk/>
            <pc:sldMk cId="2470932393" sldId="649"/>
            <ac:spMk id="29" creationId="{46AD9E40-54DD-362E-E1CD-332025F04E29}"/>
          </ac:spMkLst>
        </pc:spChg>
        <pc:spChg chg="mod">
          <ac:chgData name="Zhao Jin" userId="cd05a825-544c-438a-9ba1-08e63db50b47" providerId="ADAL" clId="{1DF8E0DE-4CD7-4942-858D-DA6546E29D67}" dt="2025-03-24T06:00:43.893" v="531" actId="1036"/>
          <ac:spMkLst>
            <pc:docMk/>
            <pc:sldMk cId="2470932393" sldId="649"/>
            <ac:spMk id="30" creationId="{731E5832-100C-9E56-9EE3-BC811EEF231F}"/>
          </ac:spMkLst>
        </pc:spChg>
        <pc:spChg chg="mod">
          <ac:chgData name="Zhao Jin" userId="cd05a825-544c-438a-9ba1-08e63db50b47" providerId="ADAL" clId="{1DF8E0DE-4CD7-4942-858D-DA6546E29D67}" dt="2025-03-24T06:00:10.284" v="427" actId="1035"/>
          <ac:spMkLst>
            <pc:docMk/>
            <pc:sldMk cId="2470932393" sldId="649"/>
            <ac:spMk id="31" creationId="{BFB17BB7-E9F5-9FD2-EACD-D8270A8343EF}"/>
          </ac:spMkLst>
        </pc:spChg>
        <pc:spChg chg="mod">
          <ac:chgData name="Zhao Jin" userId="cd05a825-544c-438a-9ba1-08e63db50b47" providerId="ADAL" clId="{1DF8E0DE-4CD7-4942-858D-DA6546E29D67}" dt="2025-03-24T06:00:10.284" v="427" actId="1035"/>
          <ac:spMkLst>
            <pc:docMk/>
            <pc:sldMk cId="2470932393" sldId="649"/>
            <ac:spMk id="32" creationId="{802D3069-1E32-919B-196E-48DE2AF9620F}"/>
          </ac:spMkLst>
        </pc:spChg>
        <pc:spChg chg="mod">
          <ac:chgData name="Zhao Jin" userId="cd05a825-544c-438a-9ba1-08e63db50b47" providerId="ADAL" clId="{1DF8E0DE-4CD7-4942-858D-DA6546E29D67}" dt="2025-03-24T06:00:10.284" v="427" actId="1035"/>
          <ac:spMkLst>
            <pc:docMk/>
            <pc:sldMk cId="2470932393" sldId="649"/>
            <ac:spMk id="33" creationId="{18AB441A-DB51-91D4-C828-66A8FED10511}"/>
          </ac:spMkLst>
        </pc:spChg>
        <pc:spChg chg="mod">
          <ac:chgData name="Zhao Jin" userId="cd05a825-544c-438a-9ba1-08e63db50b47" providerId="ADAL" clId="{1DF8E0DE-4CD7-4942-858D-DA6546E29D67}" dt="2025-03-24T06:00:43.893" v="531" actId="1036"/>
          <ac:spMkLst>
            <pc:docMk/>
            <pc:sldMk cId="2470932393" sldId="649"/>
            <ac:spMk id="34" creationId="{329F2E5F-6630-380D-5F1B-B03D65919208}"/>
          </ac:spMkLst>
        </pc:spChg>
        <pc:spChg chg="mod">
          <ac:chgData name="Zhao Jin" userId="cd05a825-544c-438a-9ba1-08e63db50b47" providerId="ADAL" clId="{1DF8E0DE-4CD7-4942-858D-DA6546E29D67}" dt="2025-03-24T06:00:10.284" v="427" actId="1035"/>
          <ac:spMkLst>
            <pc:docMk/>
            <pc:sldMk cId="2470932393" sldId="649"/>
            <ac:spMk id="35" creationId="{92224CD8-7249-E519-C8EA-F6EE97225C29}"/>
          </ac:spMkLst>
        </pc:spChg>
        <pc:spChg chg="mod">
          <ac:chgData name="Zhao Jin" userId="cd05a825-544c-438a-9ba1-08e63db50b47" providerId="ADAL" clId="{1DF8E0DE-4CD7-4942-858D-DA6546E29D67}" dt="2025-03-24T06:00:10.284" v="427" actId="1035"/>
          <ac:spMkLst>
            <pc:docMk/>
            <pc:sldMk cId="2470932393" sldId="649"/>
            <ac:spMk id="36" creationId="{FB7BFF61-E76F-B230-A25A-ED60D6544B46}"/>
          </ac:spMkLst>
        </pc:spChg>
        <pc:spChg chg="mod">
          <ac:chgData name="Zhao Jin" userId="cd05a825-544c-438a-9ba1-08e63db50b47" providerId="ADAL" clId="{1DF8E0DE-4CD7-4942-858D-DA6546E29D67}" dt="2025-03-24T06:00:10.284" v="427" actId="1035"/>
          <ac:spMkLst>
            <pc:docMk/>
            <pc:sldMk cId="2470932393" sldId="649"/>
            <ac:spMk id="37" creationId="{5F77B4B6-1315-407A-9201-B71E6F670374}"/>
          </ac:spMkLst>
        </pc:spChg>
        <pc:spChg chg="mod">
          <ac:chgData name="Zhao Jin" userId="cd05a825-544c-438a-9ba1-08e63db50b47" providerId="ADAL" clId="{1DF8E0DE-4CD7-4942-858D-DA6546E29D67}" dt="2025-03-24T06:00:43.893" v="531" actId="1036"/>
          <ac:spMkLst>
            <pc:docMk/>
            <pc:sldMk cId="2470932393" sldId="649"/>
            <ac:spMk id="38" creationId="{28DF5F9F-8264-C736-6702-4601B2674D12}"/>
          </ac:spMkLst>
        </pc:spChg>
        <pc:spChg chg="mod">
          <ac:chgData name="Zhao Jin" userId="cd05a825-544c-438a-9ba1-08e63db50b47" providerId="ADAL" clId="{1DF8E0DE-4CD7-4942-858D-DA6546E29D67}" dt="2025-03-24T06:10:00.593" v="965" actId="20577"/>
          <ac:spMkLst>
            <pc:docMk/>
            <pc:sldMk cId="2470932393" sldId="649"/>
            <ac:spMk id="14338" creationId="{15638D5C-334C-2222-E657-1E080EE5F3EB}"/>
          </ac:spMkLst>
        </pc:spChg>
      </pc:sldChg>
      <pc:sldChg chg="add del">
        <pc:chgData name="Zhao Jin" userId="cd05a825-544c-438a-9ba1-08e63db50b47" providerId="ADAL" clId="{1DF8E0DE-4CD7-4942-858D-DA6546E29D67}" dt="2025-03-24T06:01:02" v="533"/>
        <pc:sldMkLst>
          <pc:docMk/>
          <pc:sldMk cId="1321889284" sldId="650"/>
        </pc:sldMkLst>
      </pc:sldChg>
      <pc:sldChg chg="addSp delSp modSp add mod modAnim">
        <pc:chgData name="Zhao Jin" userId="cd05a825-544c-438a-9ba1-08e63db50b47" providerId="ADAL" clId="{1DF8E0DE-4CD7-4942-858D-DA6546E29D67}" dt="2025-03-25T01:37:49.508" v="1942"/>
        <pc:sldMkLst>
          <pc:docMk/>
          <pc:sldMk cId="2643965271" sldId="650"/>
        </pc:sldMkLst>
        <pc:spChg chg="mod">
          <ac:chgData name="Zhao Jin" userId="cd05a825-544c-438a-9ba1-08e63db50b47" providerId="ADAL" clId="{1DF8E0DE-4CD7-4942-858D-DA6546E29D67}" dt="2025-03-24T06:02:23.902" v="617"/>
          <ac:spMkLst>
            <pc:docMk/>
            <pc:sldMk cId="2643965271" sldId="650"/>
            <ac:spMk id="5" creationId="{E9A83D5C-24DD-B636-0061-9DAA4E27394F}"/>
          </ac:spMkLst>
        </pc:spChg>
        <pc:spChg chg="mod">
          <ac:chgData name="Zhao Jin" userId="cd05a825-544c-438a-9ba1-08e63db50b47" providerId="ADAL" clId="{1DF8E0DE-4CD7-4942-858D-DA6546E29D67}" dt="2025-03-25T01:37:39.768" v="1940" actId="207"/>
          <ac:spMkLst>
            <pc:docMk/>
            <pc:sldMk cId="2643965271" sldId="650"/>
            <ac:spMk id="8" creationId="{3D6306E9-B188-1022-CE84-47160E1C230A}"/>
          </ac:spMkLst>
        </pc:spChg>
        <pc:spChg chg="mod">
          <ac:chgData name="Zhao Jin" userId="cd05a825-544c-438a-9ba1-08e63db50b47" providerId="ADAL" clId="{1DF8E0DE-4CD7-4942-858D-DA6546E29D67}" dt="2025-03-24T06:02:23.902" v="617"/>
          <ac:spMkLst>
            <pc:docMk/>
            <pc:sldMk cId="2643965271" sldId="650"/>
            <ac:spMk id="10" creationId="{B4A31E1D-1138-174B-F7D9-86E0043C603F}"/>
          </ac:spMkLst>
        </pc:spChg>
        <pc:spChg chg="mod">
          <ac:chgData name="Zhao Jin" userId="cd05a825-544c-438a-9ba1-08e63db50b47" providerId="ADAL" clId="{1DF8E0DE-4CD7-4942-858D-DA6546E29D67}" dt="2025-03-24T06:02:23.902" v="617"/>
          <ac:spMkLst>
            <pc:docMk/>
            <pc:sldMk cId="2643965271" sldId="650"/>
            <ac:spMk id="15" creationId="{58049FAA-1468-66F2-20DA-E963E5A7F171}"/>
          </ac:spMkLst>
        </pc:spChg>
        <pc:spChg chg="mod">
          <ac:chgData name="Zhao Jin" userId="cd05a825-544c-438a-9ba1-08e63db50b47" providerId="ADAL" clId="{1DF8E0DE-4CD7-4942-858D-DA6546E29D67}" dt="2025-03-24T06:02:23.902" v="617"/>
          <ac:spMkLst>
            <pc:docMk/>
            <pc:sldMk cId="2643965271" sldId="650"/>
            <ac:spMk id="20" creationId="{9EAF102E-1D76-5977-D1B9-0EEB9DEDF1B4}"/>
          </ac:spMkLst>
        </pc:spChg>
        <pc:spChg chg="mod">
          <ac:chgData name="Zhao Jin" userId="cd05a825-544c-438a-9ba1-08e63db50b47" providerId="ADAL" clId="{1DF8E0DE-4CD7-4942-858D-DA6546E29D67}" dt="2025-03-24T06:02:23.902" v="617"/>
          <ac:spMkLst>
            <pc:docMk/>
            <pc:sldMk cId="2643965271" sldId="650"/>
            <ac:spMk id="23" creationId="{37633219-F4B7-AEC9-3635-EF60D6EDB82F}"/>
          </ac:spMkLst>
        </pc:spChg>
        <pc:spChg chg="mod">
          <ac:chgData name="Zhao Jin" userId="cd05a825-544c-438a-9ba1-08e63db50b47" providerId="ADAL" clId="{1DF8E0DE-4CD7-4942-858D-DA6546E29D67}" dt="2025-03-24T06:02:23.902" v="617"/>
          <ac:spMkLst>
            <pc:docMk/>
            <pc:sldMk cId="2643965271" sldId="650"/>
            <ac:spMk id="27" creationId="{D14A4939-5D19-45A7-2F80-777BDC4FE390}"/>
          </ac:spMkLst>
        </pc:spChg>
        <pc:spChg chg="mod">
          <ac:chgData name="Zhao Jin" userId="cd05a825-544c-438a-9ba1-08e63db50b47" providerId="ADAL" clId="{1DF8E0DE-4CD7-4942-858D-DA6546E29D67}" dt="2025-03-24T06:02:23.902" v="617"/>
          <ac:spMkLst>
            <pc:docMk/>
            <pc:sldMk cId="2643965271" sldId="650"/>
            <ac:spMk id="30" creationId="{61D8E001-E564-A611-FBA8-DBAE58EA150C}"/>
          </ac:spMkLst>
        </pc:spChg>
        <pc:spChg chg="mod">
          <ac:chgData name="Zhao Jin" userId="cd05a825-544c-438a-9ba1-08e63db50b47" providerId="ADAL" clId="{1DF8E0DE-4CD7-4942-858D-DA6546E29D67}" dt="2025-03-24T06:02:23.902" v="617"/>
          <ac:spMkLst>
            <pc:docMk/>
            <pc:sldMk cId="2643965271" sldId="650"/>
            <ac:spMk id="32" creationId="{047C153C-E254-75CD-E75D-2BEB7AD70261}"/>
          </ac:spMkLst>
        </pc:spChg>
        <pc:spChg chg="mod">
          <ac:chgData name="Zhao Jin" userId="cd05a825-544c-438a-9ba1-08e63db50b47" providerId="ADAL" clId="{1DF8E0DE-4CD7-4942-858D-DA6546E29D67}" dt="2025-03-24T06:02:23.902" v="617"/>
          <ac:spMkLst>
            <pc:docMk/>
            <pc:sldMk cId="2643965271" sldId="650"/>
            <ac:spMk id="35" creationId="{A029A236-33C1-8122-E276-4C39D022690D}"/>
          </ac:spMkLst>
        </pc:spChg>
        <pc:spChg chg="add mod">
          <ac:chgData name="Zhao Jin" userId="cd05a825-544c-438a-9ba1-08e63db50b47" providerId="ADAL" clId="{1DF8E0DE-4CD7-4942-858D-DA6546E29D67}" dt="2025-03-24T06:02:23.902" v="617"/>
          <ac:spMkLst>
            <pc:docMk/>
            <pc:sldMk cId="2643965271" sldId="650"/>
            <ac:spMk id="43" creationId="{AB60FA70-3312-FF1B-336F-90003DC1A54C}"/>
          </ac:spMkLst>
        </pc:spChg>
        <pc:spChg chg="del">
          <ac:chgData name="Zhao Jin" userId="cd05a825-544c-438a-9ba1-08e63db50b47" providerId="ADAL" clId="{1DF8E0DE-4CD7-4942-858D-DA6546E29D67}" dt="2025-03-24T06:04:51.346" v="761" actId="478"/>
          <ac:spMkLst>
            <pc:docMk/>
            <pc:sldMk cId="2643965271" sldId="650"/>
            <ac:spMk id="46" creationId="{2E230578-EF4C-716A-D56A-418692CBF355}"/>
          </ac:spMkLst>
        </pc:spChg>
        <pc:spChg chg="mod">
          <ac:chgData name="Zhao Jin" userId="cd05a825-544c-438a-9ba1-08e63db50b47" providerId="ADAL" clId="{1DF8E0DE-4CD7-4942-858D-DA6546E29D67}" dt="2025-03-24T06:04:51.346" v="761" actId="478"/>
          <ac:spMkLst>
            <pc:docMk/>
            <pc:sldMk cId="2643965271" sldId="650"/>
            <ac:spMk id="47" creationId="{993ED661-2DA9-70C1-AA91-E1C9B3E94D3A}"/>
          </ac:spMkLst>
        </pc:spChg>
        <pc:spChg chg="mod">
          <ac:chgData name="Zhao Jin" userId="cd05a825-544c-438a-9ba1-08e63db50b47" providerId="ADAL" clId="{1DF8E0DE-4CD7-4942-858D-DA6546E29D67}" dt="2025-03-24T06:06:27.400" v="843" actId="1036"/>
          <ac:spMkLst>
            <pc:docMk/>
            <pc:sldMk cId="2643965271" sldId="650"/>
            <ac:spMk id="48" creationId="{1966207B-45B6-ED49-D494-6458D9CEA6C9}"/>
          </ac:spMkLst>
        </pc:spChg>
        <pc:spChg chg="mod">
          <ac:chgData name="Zhao Jin" userId="cd05a825-544c-438a-9ba1-08e63db50b47" providerId="ADAL" clId="{1DF8E0DE-4CD7-4942-858D-DA6546E29D67}" dt="2025-03-24T06:06:27.400" v="843" actId="1036"/>
          <ac:spMkLst>
            <pc:docMk/>
            <pc:sldMk cId="2643965271" sldId="650"/>
            <ac:spMk id="49" creationId="{43FF2DBD-0E36-85DC-A7B9-BADF02421EB1}"/>
          </ac:spMkLst>
        </pc:spChg>
        <pc:spChg chg="mod">
          <ac:chgData name="Zhao Jin" userId="cd05a825-544c-438a-9ba1-08e63db50b47" providerId="ADAL" clId="{1DF8E0DE-4CD7-4942-858D-DA6546E29D67}" dt="2025-03-24T06:04:51.346" v="761" actId="478"/>
          <ac:spMkLst>
            <pc:docMk/>
            <pc:sldMk cId="2643965271" sldId="650"/>
            <ac:spMk id="50" creationId="{CE49243A-96D3-38BB-A63E-457B8512D835}"/>
          </ac:spMkLst>
        </pc:spChg>
        <pc:spChg chg="mod">
          <ac:chgData name="Zhao Jin" userId="cd05a825-544c-438a-9ba1-08e63db50b47" providerId="ADAL" clId="{1DF8E0DE-4CD7-4942-858D-DA6546E29D67}" dt="2025-03-24T06:04:51.346" v="761" actId="478"/>
          <ac:spMkLst>
            <pc:docMk/>
            <pc:sldMk cId="2643965271" sldId="650"/>
            <ac:spMk id="51" creationId="{52E2B7DF-4A5E-98C4-A49B-2DB8A38E997D}"/>
          </ac:spMkLst>
        </pc:spChg>
        <pc:spChg chg="mod">
          <ac:chgData name="Zhao Jin" userId="cd05a825-544c-438a-9ba1-08e63db50b47" providerId="ADAL" clId="{1DF8E0DE-4CD7-4942-858D-DA6546E29D67}" dt="2025-03-24T06:06:27.400" v="843" actId="1036"/>
          <ac:spMkLst>
            <pc:docMk/>
            <pc:sldMk cId="2643965271" sldId="650"/>
            <ac:spMk id="52" creationId="{0DC404B2-D874-0602-58A7-BF266BFFAD89}"/>
          </ac:spMkLst>
        </pc:spChg>
        <pc:spChg chg="mod">
          <ac:chgData name="Zhao Jin" userId="cd05a825-544c-438a-9ba1-08e63db50b47" providerId="ADAL" clId="{1DF8E0DE-4CD7-4942-858D-DA6546E29D67}" dt="2025-03-24T06:04:51.346" v="761" actId="478"/>
          <ac:spMkLst>
            <pc:docMk/>
            <pc:sldMk cId="2643965271" sldId="650"/>
            <ac:spMk id="53" creationId="{F0232900-BC34-537F-1F62-5180B76B73F1}"/>
          </ac:spMkLst>
        </pc:spChg>
        <pc:spChg chg="mod">
          <ac:chgData name="Zhao Jin" userId="cd05a825-544c-438a-9ba1-08e63db50b47" providerId="ADAL" clId="{1DF8E0DE-4CD7-4942-858D-DA6546E29D67}" dt="2025-03-24T06:06:27.400" v="843" actId="1036"/>
          <ac:spMkLst>
            <pc:docMk/>
            <pc:sldMk cId="2643965271" sldId="650"/>
            <ac:spMk id="54" creationId="{C7FE5B53-9699-2C34-BD3F-73F328C97822}"/>
          </ac:spMkLst>
        </pc:spChg>
        <pc:spChg chg="mod">
          <ac:chgData name="Zhao Jin" userId="cd05a825-544c-438a-9ba1-08e63db50b47" providerId="ADAL" clId="{1DF8E0DE-4CD7-4942-858D-DA6546E29D67}" dt="2025-03-24T06:06:27.400" v="843" actId="1036"/>
          <ac:spMkLst>
            <pc:docMk/>
            <pc:sldMk cId="2643965271" sldId="650"/>
            <ac:spMk id="55" creationId="{653B2790-CFBF-5BF3-3719-AA7AAB18744D}"/>
          </ac:spMkLst>
        </pc:spChg>
        <pc:spChg chg="del">
          <ac:chgData name="Zhao Jin" userId="cd05a825-544c-438a-9ba1-08e63db50b47" providerId="ADAL" clId="{1DF8E0DE-4CD7-4942-858D-DA6546E29D67}" dt="2025-03-24T06:06:17.431" v="820" actId="478"/>
          <ac:spMkLst>
            <pc:docMk/>
            <pc:sldMk cId="2643965271" sldId="650"/>
            <ac:spMk id="58" creationId="{7DD87144-C9CD-0928-940F-0CA7B962BB53}"/>
          </ac:spMkLst>
        </pc:spChg>
        <pc:spChg chg="del mod">
          <ac:chgData name="Zhao Jin" userId="cd05a825-544c-438a-9ba1-08e63db50b47" providerId="ADAL" clId="{1DF8E0DE-4CD7-4942-858D-DA6546E29D67}" dt="2025-03-24T06:06:18.805" v="821" actId="478"/>
          <ac:spMkLst>
            <pc:docMk/>
            <pc:sldMk cId="2643965271" sldId="650"/>
            <ac:spMk id="61" creationId="{A542E7DB-DE0A-4F9E-ECB7-398F3D7E5504}"/>
          </ac:spMkLst>
        </pc:spChg>
        <pc:spChg chg="add mod">
          <ac:chgData name="Zhao Jin" userId="cd05a825-544c-438a-9ba1-08e63db50b47" providerId="ADAL" clId="{1DF8E0DE-4CD7-4942-858D-DA6546E29D67}" dt="2025-03-24T06:06:27.400" v="843" actId="1036"/>
          <ac:spMkLst>
            <pc:docMk/>
            <pc:sldMk cId="2643965271" sldId="650"/>
            <ac:spMk id="62" creationId="{582F7319-A69A-FFBD-4212-5E101AEA09D9}"/>
          </ac:spMkLst>
        </pc:spChg>
        <pc:spChg chg="del mod">
          <ac:chgData name="Zhao Jin" userId="cd05a825-544c-438a-9ba1-08e63db50b47" providerId="ADAL" clId="{1DF8E0DE-4CD7-4942-858D-DA6546E29D67}" dt="2025-03-24T06:03:18.234" v="709" actId="478"/>
          <ac:spMkLst>
            <pc:docMk/>
            <pc:sldMk cId="2643965271" sldId="650"/>
            <ac:spMk id="14337" creationId="{5B58F1D7-34A3-F6A1-5B47-A27B4617709B}"/>
          </ac:spMkLst>
        </pc:spChg>
        <pc:spChg chg="mod">
          <ac:chgData name="Zhao Jin" userId="cd05a825-544c-438a-9ba1-08e63db50b47" providerId="ADAL" clId="{1DF8E0DE-4CD7-4942-858D-DA6546E29D67}" dt="2025-03-24T06:06:27.400" v="843" actId="1036"/>
          <ac:spMkLst>
            <pc:docMk/>
            <pc:sldMk cId="2643965271" sldId="650"/>
            <ac:spMk id="14339" creationId="{72011F69-2DAD-3E73-CCA3-4DD681CB1CFA}"/>
          </ac:spMkLst>
        </pc:spChg>
        <pc:spChg chg="mod">
          <ac:chgData name="Zhao Jin" userId="cd05a825-544c-438a-9ba1-08e63db50b47" providerId="ADAL" clId="{1DF8E0DE-4CD7-4942-858D-DA6546E29D67}" dt="2025-03-24T06:03:18.234" v="709" actId="478"/>
          <ac:spMkLst>
            <pc:docMk/>
            <pc:sldMk cId="2643965271" sldId="650"/>
            <ac:spMk id="14340" creationId="{E01D13B6-0561-DAE1-2308-3243C5C0CD3A}"/>
          </ac:spMkLst>
        </pc:spChg>
        <pc:spChg chg="mod">
          <ac:chgData name="Zhao Jin" userId="cd05a825-544c-438a-9ba1-08e63db50b47" providerId="ADAL" clId="{1DF8E0DE-4CD7-4942-858D-DA6546E29D67}" dt="2025-03-24T06:06:27.400" v="843" actId="1036"/>
          <ac:spMkLst>
            <pc:docMk/>
            <pc:sldMk cId="2643965271" sldId="650"/>
            <ac:spMk id="14341" creationId="{497F75BB-B497-FD9F-1C70-30E92E8AA6FD}"/>
          </ac:spMkLst>
        </pc:spChg>
        <pc:spChg chg="mod">
          <ac:chgData name="Zhao Jin" userId="cd05a825-544c-438a-9ba1-08e63db50b47" providerId="ADAL" clId="{1DF8E0DE-4CD7-4942-858D-DA6546E29D67}" dt="2025-03-24T06:03:18.234" v="709" actId="478"/>
          <ac:spMkLst>
            <pc:docMk/>
            <pc:sldMk cId="2643965271" sldId="650"/>
            <ac:spMk id="14342" creationId="{1B1D28BC-7E3A-B634-7ED2-DC67F26F4894}"/>
          </ac:spMkLst>
        </pc:spChg>
        <pc:spChg chg="mod">
          <ac:chgData name="Zhao Jin" userId="cd05a825-544c-438a-9ba1-08e63db50b47" providerId="ADAL" clId="{1DF8E0DE-4CD7-4942-858D-DA6546E29D67}" dt="2025-03-24T06:06:27.400" v="843" actId="1036"/>
          <ac:spMkLst>
            <pc:docMk/>
            <pc:sldMk cId="2643965271" sldId="650"/>
            <ac:spMk id="14343" creationId="{C3A01337-8C63-99AE-73D8-30C21E79789E}"/>
          </ac:spMkLst>
        </pc:spChg>
        <pc:spChg chg="mod">
          <ac:chgData name="Zhao Jin" userId="cd05a825-544c-438a-9ba1-08e63db50b47" providerId="ADAL" clId="{1DF8E0DE-4CD7-4942-858D-DA6546E29D67}" dt="2025-03-24T06:03:18.234" v="709" actId="478"/>
          <ac:spMkLst>
            <pc:docMk/>
            <pc:sldMk cId="2643965271" sldId="650"/>
            <ac:spMk id="14344" creationId="{ACF99959-4198-BD6B-43C5-54BD82313742}"/>
          </ac:spMkLst>
        </pc:spChg>
        <pc:spChg chg="mod">
          <ac:chgData name="Zhao Jin" userId="cd05a825-544c-438a-9ba1-08e63db50b47" providerId="ADAL" clId="{1DF8E0DE-4CD7-4942-858D-DA6546E29D67}" dt="2025-03-24T06:06:27.400" v="843" actId="1036"/>
          <ac:spMkLst>
            <pc:docMk/>
            <pc:sldMk cId="2643965271" sldId="650"/>
            <ac:spMk id="14345" creationId="{9C9CCEFA-5154-083C-291C-7A4C67B8A998}"/>
          </ac:spMkLst>
        </pc:spChg>
        <pc:spChg chg="mod">
          <ac:chgData name="Zhao Jin" userId="cd05a825-544c-438a-9ba1-08e63db50b47" providerId="ADAL" clId="{1DF8E0DE-4CD7-4942-858D-DA6546E29D67}" dt="2025-03-24T06:03:18.234" v="709" actId="478"/>
          <ac:spMkLst>
            <pc:docMk/>
            <pc:sldMk cId="2643965271" sldId="650"/>
            <ac:spMk id="14346" creationId="{7411E2A4-FECE-F3F5-8B18-2C443E7AA088}"/>
          </ac:spMkLst>
        </pc:spChg>
        <pc:spChg chg="mod">
          <ac:chgData name="Zhao Jin" userId="cd05a825-544c-438a-9ba1-08e63db50b47" providerId="ADAL" clId="{1DF8E0DE-4CD7-4942-858D-DA6546E29D67}" dt="2025-03-24T06:03:18.234" v="709" actId="478"/>
          <ac:spMkLst>
            <pc:docMk/>
            <pc:sldMk cId="2643965271" sldId="650"/>
            <ac:spMk id="14347" creationId="{96432DE9-C563-5C6C-C7FE-C12540DA3AD6}"/>
          </ac:spMkLst>
        </pc:spChg>
        <pc:spChg chg="del">
          <ac:chgData name="Zhao Jin" userId="cd05a825-544c-438a-9ba1-08e63db50b47" providerId="ADAL" clId="{1DF8E0DE-4CD7-4942-858D-DA6546E29D67}" dt="2025-03-24T06:02:56.411" v="637" actId="478"/>
          <ac:spMkLst>
            <pc:docMk/>
            <pc:sldMk cId="2643965271" sldId="650"/>
            <ac:spMk id="14354" creationId="{0175C6A2-6AF0-78F7-9D40-CAB6867310E8}"/>
          </ac:spMkLst>
        </pc:spChg>
        <pc:grpChg chg="del mod">
          <ac:chgData name="Zhao Jin" userId="cd05a825-544c-438a-9ba1-08e63db50b47" providerId="ADAL" clId="{1DF8E0DE-4CD7-4942-858D-DA6546E29D67}" dt="2025-03-24T06:06:17.431" v="820" actId="478"/>
          <ac:grpSpMkLst>
            <pc:docMk/>
            <pc:sldMk cId="2643965271" sldId="650"/>
            <ac:grpSpMk id="56" creationId="{0D4D8A79-C51C-A2DC-2417-5E7787D10B41}"/>
          </ac:grpSpMkLst>
        </pc:grpChg>
        <pc:grpChg chg="del mod">
          <ac:chgData name="Zhao Jin" userId="cd05a825-544c-438a-9ba1-08e63db50b47" providerId="ADAL" clId="{1DF8E0DE-4CD7-4942-858D-DA6546E29D67}" dt="2025-03-24T06:06:18.805" v="821" actId="478"/>
          <ac:grpSpMkLst>
            <pc:docMk/>
            <pc:sldMk cId="2643965271" sldId="650"/>
            <ac:grpSpMk id="59" creationId="{57686807-27EE-F5C4-334C-68641C065BC2}"/>
          </ac:grpSpMkLst>
        </pc:grpChg>
        <pc:grpChg chg="del">
          <ac:chgData name="Zhao Jin" userId="cd05a825-544c-438a-9ba1-08e63db50b47" providerId="ADAL" clId="{1DF8E0DE-4CD7-4942-858D-DA6546E29D67}" dt="2025-03-24T06:02:56.411" v="637" actId="478"/>
          <ac:grpSpMkLst>
            <pc:docMk/>
            <pc:sldMk cId="2643965271" sldId="650"/>
            <ac:grpSpMk id="14348" creationId="{63D03E01-F000-4A26-9061-7655E75F1EEF}"/>
          </ac:grpSpMkLst>
        </pc:grpChg>
        <pc:grpChg chg="del">
          <ac:chgData name="Zhao Jin" userId="cd05a825-544c-438a-9ba1-08e63db50b47" providerId="ADAL" clId="{1DF8E0DE-4CD7-4942-858D-DA6546E29D67}" dt="2025-03-24T06:02:56.411" v="637" actId="478"/>
          <ac:grpSpMkLst>
            <pc:docMk/>
            <pc:sldMk cId="2643965271" sldId="650"/>
            <ac:grpSpMk id="14351" creationId="{CAF98A0D-F379-D6AA-3DCB-3DC66A598EF7}"/>
          </ac:grpSpMkLst>
        </pc:grpChg>
        <pc:cxnChg chg="del mod">
          <ac:chgData name="Zhao Jin" userId="cd05a825-544c-438a-9ba1-08e63db50b47" providerId="ADAL" clId="{1DF8E0DE-4CD7-4942-858D-DA6546E29D67}" dt="2025-03-24T06:06:20.148" v="823" actId="478"/>
          <ac:cxnSpMkLst>
            <pc:docMk/>
            <pc:sldMk cId="2643965271" sldId="650"/>
            <ac:cxnSpMk id="57" creationId="{2B4C43F3-5223-B0E5-C1FA-D9A445461AD5}"/>
          </ac:cxnSpMkLst>
        </pc:cxnChg>
        <pc:cxnChg chg="del mod">
          <ac:chgData name="Zhao Jin" userId="cd05a825-544c-438a-9ba1-08e63db50b47" providerId="ADAL" clId="{1DF8E0DE-4CD7-4942-858D-DA6546E29D67}" dt="2025-03-24T06:06:19.507" v="822" actId="478"/>
          <ac:cxnSpMkLst>
            <pc:docMk/>
            <pc:sldMk cId="2643965271" sldId="650"/>
            <ac:cxnSpMk id="60" creationId="{EE778803-C823-B8A3-B828-45506B6CB557}"/>
          </ac:cxnSpMkLst>
        </pc:cxnChg>
      </pc:sldChg>
      <pc:sldChg chg="addSp delSp modSp add mod modAnim">
        <pc:chgData name="Zhao Jin" userId="cd05a825-544c-438a-9ba1-08e63db50b47" providerId="ADAL" clId="{1DF8E0DE-4CD7-4942-858D-DA6546E29D67}" dt="2025-03-25T01:37:46.821" v="1941"/>
        <pc:sldMkLst>
          <pc:docMk/>
          <pc:sldMk cId="3956154819" sldId="651"/>
        </pc:sldMkLst>
        <pc:spChg chg="del mod">
          <ac:chgData name="Zhao Jin" userId="cd05a825-544c-438a-9ba1-08e63db50b47" providerId="ADAL" clId="{1DF8E0DE-4CD7-4942-858D-DA6546E29D67}" dt="2025-03-24T06:07:17.152" v="886" actId="478"/>
          <ac:spMkLst>
            <pc:docMk/>
            <pc:sldMk cId="3956154819" sldId="651"/>
            <ac:spMk id="5" creationId="{4F4BFD2F-AFB3-A4DF-4369-4C86096F93D2}"/>
          </ac:spMkLst>
        </pc:spChg>
        <pc:spChg chg="mod">
          <ac:chgData name="Zhao Jin" userId="cd05a825-544c-438a-9ba1-08e63db50b47" providerId="ADAL" clId="{1DF8E0DE-4CD7-4942-858D-DA6546E29D67}" dt="2025-03-24T06:07:33.488" v="889" actId="1076"/>
          <ac:spMkLst>
            <pc:docMk/>
            <pc:sldMk cId="3956154819" sldId="651"/>
            <ac:spMk id="6" creationId="{DA9317B6-4D11-A65A-1FE9-060DDCBDBF1A}"/>
          </ac:spMkLst>
        </pc:spChg>
        <pc:spChg chg="mod">
          <ac:chgData name="Zhao Jin" userId="cd05a825-544c-438a-9ba1-08e63db50b47" providerId="ADAL" clId="{1DF8E0DE-4CD7-4942-858D-DA6546E29D67}" dt="2025-03-24T06:08:01.201" v="909" actId="20577"/>
          <ac:spMkLst>
            <pc:docMk/>
            <pc:sldMk cId="3956154819" sldId="651"/>
            <ac:spMk id="8" creationId="{27EEFDA9-78F3-848D-AA1E-6A8518A91289}"/>
          </ac:spMkLst>
        </pc:spChg>
        <pc:spChg chg="mod">
          <ac:chgData name="Zhao Jin" userId="cd05a825-544c-438a-9ba1-08e63db50b47" providerId="ADAL" clId="{1DF8E0DE-4CD7-4942-858D-DA6546E29D67}" dt="2025-03-24T06:07:33.488" v="889" actId="1076"/>
          <ac:spMkLst>
            <pc:docMk/>
            <pc:sldMk cId="3956154819" sldId="651"/>
            <ac:spMk id="9" creationId="{934D977B-522E-6051-903D-2988E1C7E9FB}"/>
          </ac:spMkLst>
        </pc:spChg>
        <pc:spChg chg="mod">
          <ac:chgData name="Zhao Jin" userId="cd05a825-544c-438a-9ba1-08e63db50b47" providerId="ADAL" clId="{1DF8E0DE-4CD7-4942-858D-DA6546E29D67}" dt="2025-03-24T06:07:17.152" v="886" actId="478"/>
          <ac:spMkLst>
            <pc:docMk/>
            <pc:sldMk cId="3956154819" sldId="651"/>
            <ac:spMk id="10" creationId="{AD038AD4-DB3D-3F3D-D57F-6885A6D2138A}"/>
          </ac:spMkLst>
        </pc:spChg>
        <pc:spChg chg="mod">
          <ac:chgData name="Zhao Jin" userId="cd05a825-544c-438a-9ba1-08e63db50b47" providerId="ADAL" clId="{1DF8E0DE-4CD7-4942-858D-DA6546E29D67}" dt="2025-03-24T06:07:33.488" v="889" actId="1076"/>
          <ac:spMkLst>
            <pc:docMk/>
            <pc:sldMk cId="3956154819" sldId="651"/>
            <ac:spMk id="11" creationId="{6048209C-B351-A8D1-FC79-8857500CCDAD}"/>
          </ac:spMkLst>
        </pc:spChg>
        <pc:spChg chg="mod">
          <ac:chgData name="Zhao Jin" userId="cd05a825-544c-438a-9ba1-08e63db50b47" providerId="ADAL" clId="{1DF8E0DE-4CD7-4942-858D-DA6546E29D67}" dt="2025-03-24T06:07:17.152" v="886" actId="478"/>
          <ac:spMkLst>
            <pc:docMk/>
            <pc:sldMk cId="3956154819" sldId="651"/>
            <ac:spMk id="13" creationId="{1D12E2D4-488B-E4C0-C337-00B5637CA82F}"/>
          </ac:spMkLst>
        </pc:spChg>
        <pc:spChg chg="mod">
          <ac:chgData name="Zhao Jin" userId="cd05a825-544c-438a-9ba1-08e63db50b47" providerId="ADAL" clId="{1DF8E0DE-4CD7-4942-858D-DA6546E29D67}" dt="2025-03-24T06:07:17.152" v="886" actId="478"/>
          <ac:spMkLst>
            <pc:docMk/>
            <pc:sldMk cId="3956154819" sldId="651"/>
            <ac:spMk id="14" creationId="{A7781E4A-B9B1-83BA-D9D2-596B1338229C}"/>
          </ac:spMkLst>
        </pc:spChg>
        <pc:spChg chg="mod">
          <ac:chgData name="Zhao Jin" userId="cd05a825-544c-438a-9ba1-08e63db50b47" providerId="ADAL" clId="{1DF8E0DE-4CD7-4942-858D-DA6546E29D67}" dt="2025-03-24T06:07:17.152" v="886" actId="478"/>
          <ac:spMkLst>
            <pc:docMk/>
            <pc:sldMk cId="3956154819" sldId="651"/>
            <ac:spMk id="15" creationId="{0C76557B-77AC-BF64-0258-5DF8C3084872}"/>
          </ac:spMkLst>
        </pc:spChg>
        <pc:spChg chg="mod">
          <ac:chgData name="Zhao Jin" userId="cd05a825-544c-438a-9ba1-08e63db50b47" providerId="ADAL" clId="{1DF8E0DE-4CD7-4942-858D-DA6546E29D67}" dt="2025-03-24T06:07:33.488" v="889" actId="1076"/>
          <ac:spMkLst>
            <pc:docMk/>
            <pc:sldMk cId="3956154819" sldId="651"/>
            <ac:spMk id="16" creationId="{EE5092B2-CF89-E624-E036-13D6609EE83F}"/>
          </ac:spMkLst>
        </pc:spChg>
        <pc:spChg chg="mod">
          <ac:chgData name="Zhao Jin" userId="cd05a825-544c-438a-9ba1-08e63db50b47" providerId="ADAL" clId="{1DF8E0DE-4CD7-4942-858D-DA6546E29D67}" dt="2025-03-24T06:07:33.488" v="889" actId="1076"/>
          <ac:spMkLst>
            <pc:docMk/>
            <pc:sldMk cId="3956154819" sldId="651"/>
            <ac:spMk id="17" creationId="{02201356-C0C3-6E4F-6567-21BA6A7EFD0B}"/>
          </ac:spMkLst>
        </pc:spChg>
        <pc:spChg chg="del mod">
          <ac:chgData name="Zhao Jin" userId="cd05a825-544c-438a-9ba1-08e63db50b47" providerId="ADAL" clId="{1DF8E0DE-4CD7-4942-858D-DA6546E29D67}" dt="2025-03-24T06:07:22.353" v="887" actId="478"/>
          <ac:spMkLst>
            <pc:docMk/>
            <pc:sldMk cId="3956154819" sldId="651"/>
            <ac:spMk id="21" creationId="{95EDE54C-A6CE-419F-FEBA-78089B262F90}"/>
          </ac:spMkLst>
        </pc:spChg>
        <pc:spChg chg="mod">
          <ac:chgData name="Zhao Jin" userId="cd05a825-544c-438a-9ba1-08e63db50b47" providerId="ADAL" clId="{1DF8E0DE-4CD7-4942-858D-DA6546E29D67}" dt="2025-03-24T06:07:33.488" v="889" actId="1076"/>
          <ac:spMkLst>
            <pc:docMk/>
            <pc:sldMk cId="3956154819" sldId="651"/>
            <ac:spMk id="22" creationId="{418705E5-BC45-E90E-E13F-092555CE3872}"/>
          </ac:spMkLst>
        </pc:spChg>
        <pc:spChg chg="mod">
          <ac:chgData name="Zhao Jin" userId="cd05a825-544c-438a-9ba1-08e63db50b47" providerId="ADAL" clId="{1DF8E0DE-4CD7-4942-858D-DA6546E29D67}" dt="2025-03-24T06:07:22.353" v="887" actId="478"/>
          <ac:spMkLst>
            <pc:docMk/>
            <pc:sldMk cId="3956154819" sldId="651"/>
            <ac:spMk id="23" creationId="{A550E486-6BCC-8324-0245-A7F4DDB1282F}"/>
          </ac:spMkLst>
        </pc:spChg>
        <pc:spChg chg="mod">
          <ac:chgData name="Zhao Jin" userId="cd05a825-544c-438a-9ba1-08e63db50b47" providerId="ADAL" clId="{1DF8E0DE-4CD7-4942-858D-DA6546E29D67}" dt="2025-03-24T06:07:22.353" v="887" actId="478"/>
          <ac:spMkLst>
            <pc:docMk/>
            <pc:sldMk cId="3956154819" sldId="651"/>
            <ac:spMk id="24" creationId="{309A4D3C-DD8D-9872-EAC4-84345259768C}"/>
          </ac:spMkLst>
        </pc:spChg>
        <pc:spChg chg="mod">
          <ac:chgData name="Zhao Jin" userId="cd05a825-544c-438a-9ba1-08e63db50b47" providerId="ADAL" clId="{1DF8E0DE-4CD7-4942-858D-DA6546E29D67}" dt="2025-03-24T06:07:22.353" v="887" actId="478"/>
          <ac:spMkLst>
            <pc:docMk/>
            <pc:sldMk cId="3956154819" sldId="651"/>
            <ac:spMk id="25" creationId="{7DFB7346-A1C8-D9C0-2BEA-9691964ED5F5}"/>
          </ac:spMkLst>
        </pc:spChg>
        <pc:spChg chg="mod">
          <ac:chgData name="Zhao Jin" userId="cd05a825-544c-438a-9ba1-08e63db50b47" providerId="ADAL" clId="{1DF8E0DE-4CD7-4942-858D-DA6546E29D67}" dt="2025-03-24T06:07:33.488" v="889" actId="1076"/>
          <ac:spMkLst>
            <pc:docMk/>
            <pc:sldMk cId="3956154819" sldId="651"/>
            <ac:spMk id="26" creationId="{01280DAB-207F-388A-FA97-6CB5FB71272F}"/>
          </ac:spMkLst>
        </pc:spChg>
        <pc:spChg chg="mod">
          <ac:chgData name="Zhao Jin" userId="cd05a825-544c-438a-9ba1-08e63db50b47" providerId="ADAL" clId="{1DF8E0DE-4CD7-4942-858D-DA6546E29D67}" dt="2025-03-24T06:07:22.353" v="887" actId="478"/>
          <ac:spMkLst>
            <pc:docMk/>
            <pc:sldMk cId="3956154819" sldId="651"/>
            <ac:spMk id="27" creationId="{0E77D46C-336F-CC8C-D64F-7C0AA09756E8}"/>
          </ac:spMkLst>
        </pc:spChg>
        <pc:spChg chg="mod">
          <ac:chgData name="Zhao Jin" userId="cd05a825-544c-438a-9ba1-08e63db50b47" providerId="ADAL" clId="{1DF8E0DE-4CD7-4942-858D-DA6546E29D67}" dt="2025-03-24T06:07:33.488" v="889" actId="1076"/>
          <ac:spMkLst>
            <pc:docMk/>
            <pc:sldMk cId="3956154819" sldId="651"/>
            <ac:spMk id="28" creationId="{FC9BEA6B-B90B-2619-F40E-08BBFC6330AD}"/>
          </ac:spMkLst>
        </pc:spChg>
        <pc:spChg chg="mod">
          <ac:chgData name="Zhao Jin" userId="cd05a825-544c-438a-9ba1-08e63db50b47" providerId="ADAL" clId="{1DF8E0DE-4CD7-4942-858D-DA6546E29D67}" dt="2025-03-24T06:07:33.488" v="889" actId="1076"/>
          <ac:spMkLst>
            <pc:docMk/>
            <pc:sldMk cId="3956154819" sldId="651"/>
            <ac:spMk id="29" creationId="{76000949-6220-9C4B-4F85-C2C4CE66C4AD}"/>
          </ac:spMkLst>
        </pc:spChg>
        <pc:spChg chg="mod">
          <ac:chgData name="Zhao Jin" userId="cd05a825-544c-438a-9ba1-08e63db50b47" providerId="ADAL" clId="{1DF8E0DE-4CD7-4942-858D-DA6546E29D67}" dt="2025-03-24T06:07:33.488" v="889" actId="1076"/>
          <ac:spMkLst>
            <pc:docMk/>
            <pc:sldMk cId="3956154819" sldId="651"/>
            <ac:spMk id="30" creationId="{D11C2F13-4D94-E3C4-FBA4-98DAFBE4E0AE}"/>
          </ac:spMkLst>
        </pc:spChg>
        <pc:grpChg chg="mod">
          <ac:chgData name="Zhao Jin" userId="cd05a825-544c-438a-9ba1-08e63db50b47" providerId="ADAL" clId="{1DF8E0DE-4CD7-4942-858D-DA6546E29D67}" dt="2025-03-24T06:07:43.508" v="908" actId="1036"/>
          <ac:grpSpMkLst>
            <pc:docMk/>
            <pc:sldMk cId="3956154819" sldId="651"/>
            <ac:grpSpMk id="20" creationId="{8A3F472E-B46B-5C7A-4FFD-AD4C8DDE8F94}"/>
          </ac:grpSpMkLst>
        </pc:gr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477A5A57-DBEA-416B-A49D-3F3E391D09AE}"/>
    <pc:docChg chg="modSld">
      <pc:chgData name="Zhao Jin" userId="cd05a825-544c-438a-9ba1-08e63db50b47" providerId="ADAL" clId="{477A5A57-DBEA-416B-A49D-3F3E391D09AE}" dt="2024-01-31T05:43:12.425" v="0"/>
      <pc:docMkLst>
        <pc:docMk/>
      </pc:docMkLst>
      <pc:sldChg chg="addSp modSp">
        <pc:chgData name="Zhao Jin" userId="cd05a825-544c-438a-9ba1-08e63db50b47" providerId="ADAL" clId="{477A5A57-DBEA-416B-A49D-3F3E391D09AE}" dt="2024-01-31T05:43:12.425" v="0"/>
        <pc:sldMkLst>
          <pc:docMk/>
          <pc:sldMk cId="0" sldId="256"/>
        </pc:sldMkLst>
      </pc:sldChg>
    </pc:docChg>
  </pc:docChgLst>
  <pc:docChgLst>
    <pc:chgData name="Zhao Jin" userId="cd05a825-544c-438a-9ba1-08e63db50b47" providerId="ADAL" clId="{08BC6522-3B27-4160-AFF1-C40F22377C0A}"/>
    <pc:docChg chg="undo custSel addSld delSld modSld modMainMaster">
      <pc:chgData name="Zhao Jin" userId="cd05a825-544c-438a-9ba1-08e63db50b47" providerId="ADAL" clId="{08BC6522-3B27-4160-AFF1-C40F22377C0A}" dt="2021-03-22T04:03:52.869" v="1751" actId="1035"/>
      <pc:docMkLst>
        <pc:docMk/>
      </pc:docMkLst>
      <pc:sldChg chg="modSp mod">
        <pc:chgData name="Zhao Jin" userId="cd05a825-544c-438a-9ba1-08e63db50b47" providerId="ADAL" clId="{08BC6522-3B27-4160-AFF1-C40F22377C0A}" dt="2021-03-10T03:43:32.804" v="10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08BC6522-3B27-4160-AFF1-C40F22377C0A}" dt="2021-03-10T10:11:29.113" v="144" actId="2057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08BC6522-3B27-4160-AFF1-C40F22377C0A}" dt="2021-03-10T10:43:46.394" v="1230" actId="47"/>
        <pc:sldMkLst>
          <pc:docMk/>
          <pc:sldMk cId="1067695719" sldId="526"/>
        </pc:sldMkLst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427618944" sldId="553"/>
        </pc:sldMkLst>
      </pc:sldChg>
      <pc:sldChg chg="addSp delSp modSp add mod">
        <pc:chgData name="Zhao Jin" userId="cd05a825-544c-438a-9ba1-08e63db50b47" providerId="ADAL" clId="{08BC6522-3B27-4160-AFF1-C40F22377C0A}" dt="2021-03-22T03:58:07.949" v="1612" actId="6549"/>
        <pc:sldMkLst>
          <pc:docMk/>
          <pc:sldMk cId="2483833350" sldId="612"/>
        </pc:sldMkLst>
      </pc:sldChg>
      <pc:sldChg chg="addSp delSp modSp add mod addAnim delAnim modAnim">
        <pc:chgData name="Zhao Jin" userId="cd05a825-544c-438a-9ba1-08e63db50b47" providerId="ADAL" clId="{08BC6522-3B27-4160-AFF1-C40F22377C0A}" dt="2021-03-22T03:58:05.601" v="1611" actId="20577"/>
        <pc:sldMkLst>
          <pc:docMk/>
          <pc:sldMk cId="2970543596" sldId="613"/>
        </pc:sldMkLst>
      </pc:sldChg>
      <pc:sldChg chg="delSp modSp add mod">
        <pc:chgData name="Zhao Jin" userId="cd05a825-544c-438a-9ba1-08e63db50b47" providerId="ADAL" clId="{08BC6522-3B27-4160-AFF1-C40F22377C0A}" dt="2021-03-10T10:16:09.229" v="547" actId="20577"/>
        <pc:sldMkLst>
          <pc:docMk/>
          <pc:sldMk cId="1724627035" sldId="614"/>
        </pc:sldMkLst>
      </pc:sldChg>
      <pc:sldChg chg="delSp modSp add mod">
        <pc:chgData name="Zhao Jin" userId="cd05a825-544c-438a-9ba1-08e63db50b47" providerId="ADAL" clId="{08BC6522-3B27-4160-AFF1-C40F22377C0A}" dt="2021-03-10T10:51:18.822" v="1517" actId="403"/>
        <pc:sldMkLst>
          <pc:docMk/>
          <pc:sldMk cId="1497498646" sldId="615"/>
        </pc:sldMkLst>
      </pc:sldChg>
      <pc:sldChg chg="delSp modSp add mod">
        <pc:chgData name="Zhao Jin" userId="cd05a825-544c-438a-9ba1-08e63db50b47" providerId="ADAL" clId="{08BC6522-3B27-4160-AFF1-C40F22377C0A}" dt="2021-03-10T10:22:52.170" v="1057" actId="20577"/>
        <pc:sldMkLst>
          <pc:docMk/>
          <pc:sldMk cId="4284373503" sldId="616"/>
        </pc:sldMkLst>
      </pc:sldChg>
      <pc:sldChg chg="addSp delSp modSp mod modAnim">
        <pc:chgData name="Zhao Jin" userId="cd05a825-544c-438a-9ba1-08e63db50b47" providerId="ADAL" clId="{08BC6522-3B27-4160-AFF1-C40F22377C0A}" dt="2021-03-11T04:17:50.530" v="1604" actId="20577"/>
        <pc:sldMkLst>
          <pc:docMk/>
          <pc:sldMk cId="1813128722" sldId="617"/>
        </pc:sldMkLst>
      </pc:sldChg>
      <pc:sldChg chg="delSp modSp add mod modAnim">
        <pc:chgData name="Zhao Jin" userId="cd05a825-544c-438a-9ba1-08e63db50b47" providerId="ADAL" clId="{08BC6522-3B27-4160-AFF1-C40F22377C0A}" dt="2021-03-10T10:31:38.310" v="1092" actId="20577"/>
        <pc:sldMkLst>
          <pc:docMk/>
          <pc:sldMk cId="1697940482" sldId="618"/>
        </pc:sldMkLst>
      </pc:sldChg>
      <pc:sldChg chg="addSp delSp modSp add mod">
        <pc:chgData name="Zhao Jin" userId="cd05a825-544c-438a-9ba1-08e63db50b47" providerId="ADAL" clId="{08BC6522-3B27-4160-AFF1-C40F22377C0A}" dt="2021-03-10T10:53:25.290" v="1563" actId="6549"/>
        <pc:sldMkLst>
          <pc:docMk/>
          <pc:sldMk cId="1326327959" sldId="620"/>
        </pc:sldMkLst>
      </pc:sldChg>
      <pc:sldChg chg="addSp delSp modSp add mod modAnim">
        <pc:chgData name="Zhao Jin" userId="cd05a825-544c-438a-9ba1-08e63db50b47" providerId="ADAL" clId="{08BC6522-3B27-4160-AFF1-C40F22377C0A}" dt="2021-03-22T04:01:33.727" v="1727" actId="1076"/>
        <pc:sldMkLst>
          <pc:docMk/>
          <pc:sldMk cId="2267673099" sldId="621"/>
        </pc:sldMkLst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54948446" sldId="636"/>
        </pc:sldMkLst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737971943" sldId="637"/>
        </pc:sldMkLst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179750071" sldId="639"/>
        </pc:sldMkLst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62301147" sldId="640"/>
        </pc:sldMkLst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723901272" sldId="641"/>
        </pc:sldMkLst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4089006062" sldId="642"/>
        </pc:sldMkLst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514327557" sldId="643"/>
        </pc:sldMkLst>
      </pc:sldChg>
      <pc:sldChg chg="modSp add del mod">
        <pc:chgData name="Zhao Jin" userId="cd05a825-544c-438a-9ba1-08e63db50b47" providerId="ADAL" clId="{08BC6522-3B27-4160-AFF1-C40F22377C0A}" dt="2021-03-10T10:09:30.581" v="51" actId="47"/>
        <pc:sldMkLst>
          <pc:docMk/>
          <pc:sldMk cId="760996253" sldId="644"/>
        </pc:sldMkLst>
      </pc:sldChg>
      <pc:sldChg chg="delSp modSp add mod">
        <pc:chgData name="Zhao Jin" userId="cd05a825-544c-438a-9ba1-08e63db50b47" providerId="ADAL" clId="{08BC6522-3B27-4160-AFF1-C40F22377C0A}" dt="2021-03-22T04:03:52.869" v="1751" actId="1035"/>
        <pc:sldMkLst>
          <pc:docMk/>
          <pc:sldMk cId="2892195280" sldId="644"/>
        </pc:sldMkLst>
      </pc:sldChg>
      <pc:sldChg chg="addSp delSp modSp add mod">
        <pc:chgData name="Zhao Jin" userId="cd05a825-544c-438a-9ba1-08e63db50b47" providerId="ADAL" clId="{08BC6522-3B27-4160-AFF1-C40F22377C0A}" dt="2021-03-10T10:50:51.844" v="1515" actId="1076"/>
        <pc:sldMkLst>
          <pc:docMk/>
          <pc:sldMk cId="1523812175" sldId="645"/>
        </pc:sldMkLst>
      </pc:sldChg>
      <pc:sldChg chg="add del">
        <pc:chgData name="Zhao Jin" userId="cd05a825-544c-438a-9ba1-08e63db50b47" providerId="ADAL" clId="{08BC6522-3B27-4160-AFF1-C40F22377C0A}" dt="2021-03-10T10:44:36.874" v="1294"/>
        <pc:sldMkLst>
          <pc:docMk/>
          <pc:sldMk cId="3872237579" sldId="646"/>
        </pc:sldMkLst>
      </pc:sldChg>
      <pc:sldMasterChg chg="modSp modSldLayout">
        <pc:chgData name="Zhao Jin" userId="cd05a825-544c-438a-9ba1-08e63db50b47" providerId="ADAL" clId="{08BC6522-3B27-4160-AFF1-C40F22377C0A}" dt="2021-03-10T03:43:45.168" v="22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96D12CF0-048E-4EF9-A9AD-067F4C4918B8}"/>
    <pc:docChg chg="addSld modSld modMainMaster">
      <pc:chgData name="Zhao Jin" userId="cd05a825-544c-438a-9ba1-08e63db50b47" providerId="ADAL" clId="{96D12CF0-048E-4EF9-A9AD-067F4C4918B8}" dt="2025-01-07T07:40:40.167" v="2"/>
      <pc:docMkLst>
        <pc:docMk/>
      </pc:docMkLst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0" sldId="256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2438607696" sldId="468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438607696" sldId="468"/>
            <ac:spMk id="2" creationId="{066254F3-5BC7-12C1-81D1-6057F25D63A0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1067695719" sldId="526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067695719" sldId="526"/>
            <ac:spMk id="2" creationId="{79EFB26B-D765-8812-9846-32624EAFEBF9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2483833350" sldId="612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483833350" sldId="612"/>
            <ac:spMk id="3" creationId="{4E0A062E-6250-DD99-2754-66C4900330BA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2970543596" sldId="613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970543596" sldId="613"/>
            <ac:spMk id="2" creationId="{E42D581B-E96C-598D-E1B9-AA308FD11CFB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1724627035" sldId="614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724627035" sldId="614"/>
            <ac:spMk id="2" creationId="{330BD9FB-3FAD-7EB3-C220-4BA3C118F1DA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1497498646" sldId="615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497498646" sldId="615"/>
            <ac:spMk id="2" creationId="{63E103D3-6AB8-2AD4-C076-3F8EBD50A1CF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4284373503" sldId="616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4284373503" sldId="616"/>
            <ac:spMk id="2" creationId="{E3ECED20-E167-EE36-63DB-CFD261D1A8F5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1813128722" sldId="617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813128722" sldId="617"/>
            <ac:spMk id="2" creationId="{6DFD9026-6940-D2BB-4304-563045F9E566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1697940482" sldId="618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697940482" sldId="618"/>
            <ac:spMk id="2" creationId="{2433F5DE-DFC2-8E95-3F53-2D396CD8D1DE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4017697766" sldId="619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4017697766" sldId="619"/>
            <ac:spMk id="2" creationId="{078D8DBE-B191-BEE2-3993-68F377A96A8F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1326327959" sldId="620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326327959" sldId="620"/>
            <ac:spMk id="2" creationId="{BB28A759-E944-E1B6-9C54-745E008A9ED6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2267673099" sldId="621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267673099" sldId="621"/>
            <ac:spMk id="2" creationId="{9517C962-7F70-6C46-B05F-EB5DC1EF6793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354049572" sldId="622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354049572" sldId="622"/>
            <ac:spMk id="2" creationId="{39826D6B-885B-21DD-2C0E-233E96F2F06F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1059822798" sldId="623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059822798" sldId="623"/>
            <ac:spMk id="2" creationId="{50E1166F-091C-46F7-66D4-0D0798DE02B8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1465211527" sldId="624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465211527" sldId="624"/>
            <ac:spMk id="2" creationId="{754EFB2C-07B7-A3E4-A9A0-EAF7F15EC1DE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987467254" sldId="625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987467254" sldId="625"/>
            <ac:spMk id="2" creationId="{266EB52B-0E8E-4B5B-63B1-150AE6F04553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795639249" sldId="626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795639249" sldId="626"/>
            <ac:spMk id="2" creationId="{93533174-A3B8-7F35-EA92-38B548CA5713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972154240" sldId="627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972154240" sldId="627"/>
            <ac:spMk id="2" creationId="{5F3129A1-9216-1FAE-8B2C-D15FAF541DAA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1157352865" sldId="628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157352865" sldId="628"/>
            <ac:spMk id="2" creationId="{81EEC856-5D40-251A-23FF-AE8E0145732E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4048933606" sldId="629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4048933606" sldId="629"/>
            <ac:spMk id="2" creationId="{703F18A0-76C1-DF97-20D7-6B7CA3787019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3565944728" sldId="631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3565944728" sldId="631"/>
            <ac:spMk id="2" creationId="{E7004E2C-E36A-1401-2EF7-85AF1CBA8CB9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709092880" sldId="632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709092880" sldId="632"/>
            <ac:spMk id="2" creationId="{2F6373AA-739B-2AE5-2F18-C9C5E557B2D0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4141168943" sldId="633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4141168943" sldId="633"/>
            <ac:spMk id="2" creationId="{03678C9E-5751-B64F-65A8-134F4D60B77B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3607063811" sldId="634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3607063811" sldId="634"/>
            <ac:spMk id="2" creationId="{0C89004A-B233-2C38-A599-E43232C965EC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1915105772" sldId="635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915105772" sldId="635"/>
            <ac:spMk id="2" creationId="{481FEB3A-C0DD-89A5-A1CD-4D9D6890A08E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888219981" sldId="636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888219981" sldId="636"/>
            <ac:spMk id="2" creationId="{18BCF320-17D7-2883-5D49-777ECD9406DC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687128976" sldId="637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687128976" sldId="637"/>
            <ac:spMk id="2" creationId="{60957EED-B006-F30E-EEB1-7CE87DA586E6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501207953" sldId="638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501207953" sldId="638"/>
            <ac:spMk id="2" creationId="{5AD29727-8C0A-1308-B06D-61DA1B20D124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463483696" sldId="639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463483696" sldId="639"/>
            <ac:spMk id="3" creationId="{C650B63E-3485-EFDB-77B5-14F32C3E0C13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075688787" sldId="640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075688787" sldId="640"/>
            <ac:spMk id="2" creationId="{93069357-740A-E5B4-B2A2-ED469DD19F24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406905398" sldId="641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406905398" sldId="641"/>
            <ac:spMk id="2" creationId="{616B051E-0CBA-97DD-7894-52311A247D19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1840326143" sldId="642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840326143" sldId="642"/>
            <ac:spMk id="2" creationId="{8FE1E375-8DDF-E40F-3413-9C7ED004FB2F}"/>
          </ac:spMkLst>
        </pc:spChg>
      </pc:sldChg>
      <pc:sldChg chg="modSp add">
        <pc:chgData name="Zhao Jin" userId="cd05a825-544c-438a-9ba1-08e63db50b47" providerId="ADAL" clId="{96D12CF0-048E-4EF9-A9AD-067F4C4918B8}" dt="2025-01-07T07:40:40.167" v="2"/>
        <pc:sldMkLst>
          <pc:docMk/>
          <pc:sldMk cId="2828028022" sldId="643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828028022" sldId="643"/>
            <ac:spMk id="2" creationId="{18BCF320-17D7-2883-5D49-777ECD9406DC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2892195280" sldId="644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892195280" sldId="644"/>
            <ac:spMk id="3" creationId="{B4A68054-0376-A8CE-37F5-837FC73A6CA8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1523812175" sldId="645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1523812175" sldId="645"/>
            <ac:spMk id="2" creationId="{FE9210A5-3E96-DB28-F7A7-CA6E766A7BF0}"/>
          </ac:spMkLst>
        </pc:spChg>
      </pc:sldChg>
      <pc:sldChg chg="modSp">
        <pc:chgData name="Zhao Jin" userId="cd05a825-544c-438a-9ba1-08e63db50b47" providerId="ADAL" clId="{96D12CF0-048E-4EF9-A9AD-067F4C4918B8}" dt="2025-01-07T07:40:40.167" v="2"/>
        <pc:sldMkLst>
          <pc:docMk/>
          <pc:sldMk cId="2383565922" sldId="646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2383565922" sldId="646"/>
            <ac:spMk id="2" creationId="{BB28A759-E944-E1B6-9C54-745E008A9ED6}"/>
          </ac:spMkLst>
        </pc:spChg>
      </pc:sldChg>
      <pc:sldChg chg="add">
        <pc:chgData name="Zhao Jin" userId="cd05a825-544c-438a-9ba1-08e63db50b47" providerId="ADAL" clId="{96D12CF0-048E-4EF9-A9AD-067F4C4918B8}" dt="2024-12-27T08:47:41.390" v="0"/>
        <pc:sldMkLst>
          <pc:docMk/>
          <pc:sldMk cId="0" sldId="647"/>
        </pc:sldMkLst>
      </pc:sldChg>
      <pc:sldChg chg="modSp add mod">
        <pc:chgData name="Zhao Jin" userId="cd05a825-544c-438a-9ba1-08e63db50b47" providerId="ADAL" clId="{96D12CF0-048E-4EF9-A9AD-067F4C4918B8}" dt="2025-01-07T07:40:40.167" v="2"/>
        <pc:sldMkLst>
          <pc:docMk/>
          <pc:sldMk cId="3827781064" sldId="648"/>
        </pc:sld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k cId="3827781064" sldId="648"/>
            <ac:spMk id="2" creationId="{9C6D2C1F-CFFF-AD49-BED7-22A2C011A699}"/>
          </ac:spMkLst>
        </pc:spChg>
        <pc:spChg chg="mod">
          <ac:chgData name="Zhao Jin" userId="cd05a825-544c-438a-9ba1-08e63db50b47" providerId="ADAL" clId="{96D12CF0-048E-4EF9-A9AD-067F4C4918B8}" dt="2024-12-27T08:47:54.592" v="1" actId="20577"/>
          <ac:spMkLst>
            <pc:docMk/>
            <pc:sldMk cId="3827781064" sldId="648"/>
            <ac:spMk id="14338" creationId="{00000000-0000-0000-0000-000000000000}"/>
          </ac:spMkLst>
        </pc:spChg>
      </pc:sldChg>
      <pc:sldMasterChg chg="modSp modSldLayout">
        <pc:chgData name="Zhao Jin" userId="cd05a825-544c-438a-9ba1-08e63db50b47" providerId="ADAL" clId="{96D12CF0-048E-4EF9-A9AD-067F4C4918B8}" dt="2025-01-07T07:40:40.167" v="2"/>
        <pc:sldMasterMkLst>
          <pc:docMk/>
          <pc:sldMasterMk cId="0" sldId="2147485087"/>
        </pc:sldMasterMkLst>
        <pc:spChg chg="mod">
          <ac:chgData name="Zhao Jin" userId="cd05a825-544c-438a-9ba1-08e63db50b47" providerId="ADAL" clId="{96D12CF0-048E-4EF9-A9AD-067F4C4918B8}" dt="2025-01-07T07:40:40.167" v="2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6D12CF0-048E-4EF9-A9AD-067F4C4918B8}" dt="2025-01-07T07:40:40.167" v="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96D12CF0-048E-4EF9-A9AD-067F4C4918B8}" dt="2025-01-07T07:40:40.167" v="2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5F7A6A4-0F02-490E-9BE9-6F0ACF176552}"/>
    <pc:docChg chg="undo custSel addSld modSld modMainMaster">
      <pc:chgData name="Zhao Jin" userId="cd05a825-544c-438a-9ba1-08e63db50b47" providerId="ADAL" clId="{C5F7A6A4-0F02-490E-9BE9-6F0ACF176552}" dt="2024-04-02T00:28:12.382" v="178" actId="20577"/>
      <pc:docMkLst>
        <pc:docMk/>
      </pc:docMkLst>
      <pc:sldChg chg="modSp mod">
        <pc:chgData name="Zhao Jin" userId="cd05a825-544c-438a-9ba1-08e63db50b47" providerId="ADAL" clId="{C5F7A6A4-0F02-490E-9BE9-6F0ACF176552}" dt="2024-03-26T01:31:59.961" v="170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C5F7A6A4-0F02-490E-9BE9-6F0ACF176552}" dt="2024-03-26T01:32:32.465" v="172"/>
        <pc:sldMkLst>
          <pc:docMk/>
          <pc:sldMk cId="2438607696" sldId="468"/>
        </pc:sldMkLst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2483833350" sldId="612"/>
        </pc:sldMkLst>
      </pc:sldChg>
      <pc:sldChg chg="modSp mod">
        <pc:chgData name="Zhao Jin" userId="cd05a825-544c-438a-9ba1-08e63db50b47" providerId="ADAL" clId="{C5F7A6A4-0F02-490E-9BE9-6F0ACF176552}" dt="2024-04-02T00:28:12.382" v="178" actId="20577"/>
        <pc:sldMkLst>
          <pc:docMk/>
          <pc:sldMk cId="2970543596" sldId="613"/>
        </pc:sldMkLst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724627035" sldId="614"/>
        </pc:sldMkLst>
      </pc:sldChg>
      <pc:sldChg chg="addSp delSp modSp mod delAnim modAnim">
        <pc:chgData name="Zhao Jin" userId="cd05a825-544c-438a-9ba1-08e63db50b47" providerId="ADAL" clId="{C5F7A6A4-0F02-490E-9BE9-6F0ACF176552}" dt="2024-03-26T01:32:32.465" v="172"/>
        <pc:sldMkLst>
          <pc:docMk/>
          <pc:sldMk cId="1497498646" sldId="615"/>
        </pc:sldMkLst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4284373503" sldId="616"/>
        </pc:sldMkLst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813128722" sldId="617"/>
        </pc:sldMkLst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697940482" sldId="618"/>
        </pc:sldMkLst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326327959" sldId="620"/>
        </pc:sldMkLst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2267673099" sldId="621"/>
        </pc:sldMkLst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2892195280" sldId="644"/>
        </pc:sldMkLst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523812175" sldId="645"/>
        </pc:sldMkLst>
      </pc:sldChg>
      <pc:sldChg chg="delSp modSp add mod">
        <pc:chgData name="Zhao Jin" userId="cd05a825-544c-438a-9ba1-08e63db50b47" providerId="ADAL" clId="{C5F7A6A4-0F02-490E-9BE9-6F0ACF176552}" dt="2024-03-26T01:32:32.465" v="172"/>
        <pc:sldMkLst>
          <pc:docMk/>
          <pc:sldMk cId="2383565922" sldId="646"/>
        </pc:sldMkLst>
      </pc:sldChg>
      <pc:sldMasterChg chg="modSp modSldLayout">
        <pc:chgData name="Zhao Jin" userId="cd05a825-544c-438a-9ba1-08e63db50b47" providerId="ADAL" clId="{C5F7A6A4-0F02-490E-9BE9-6F0ACF176552}" dt="2024-03-26T01:32:32.465" v="172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3/24/2025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8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87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9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7F37E-87A3-07FB-064A-31A01457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92F70C2-B3EE-965A-A02A-D59FE903FC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6716759-1D8A-D872-E02A-171E992EC3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B96141D-0471-BCB3-8D94-3E92E1F41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42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0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4D7D3-DE8D-7781-D884-FB9FEC23D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0E56BE9-DEAF-33A9-09DD-43DDDC1E7C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3277393-5C40-24DF-815D-1A032226C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DD702F4-FBB2-61A9-CA37-33AD03E2D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7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2BB1F-9847-0EF7-5682-8437AB0CC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C98E437-1B98-E93C-12DC-C21081D3D9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73313A8-4C91-447C-8909-B5F3CFEE9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EB16E6E-2E00-4888-D181-7684836DE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43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13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2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38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48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82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376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2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21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C96AC48-7670-4796-C22E-5C5DEFC67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F7047-0C71-F2B4-F624-0C46554D164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binary search, each step eliminates the problem size (array size) </a:t>
            </a:r>
            <a:r>
              <a:rPr lang="en-US" dirty="0">
                <a:solidFill>
                  <a:srgbClr val="0000FF"/>
                </a:solidFill>
              </a:rPr>
              <a:t>by half</a:t>
            </a:r>
            <a:r>
              <a:rPr lang="en-US" dirty="0"/>
              <a:t>!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problem size gets reduced to 1 </a:t>
            </a:r>
            <a:r>
              <a:rPr lang="en-US" u="sng" dirty="0"/>
              <a:t>very quickly</a:t>
            </a:r>
            <a:r>
              <a:rPr lang="en-US" dirty="0"/>
              <a:t>! 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Such strategy, a special case of divide-and-conquer paradigm, can be naturally implemented using recursion.</a:t>
            </a:r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33F5DE-DFC2-8E95-3F53-2D396CD8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60852-D0A1-DFF3-6356-9CAF8A0D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0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6EBE4B-20E6-4977-AF10-B1F0AA3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6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Usage: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0"/>
            <a:ext cx="712555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E82FB-366E-4D1A-B0E9-CEB0E601E188}"/>
              </a:ext>
            </a:extLst>
          </p:cNvPr>
          <p:cNvSpPr txBox="1"/>
          <p:nvPr/>
        </p:nvSpPr>
        <p:spPr bwMode="auto">
          <a:xfrm>
            <a:off x="723900" y="5679040"/>
            <a:ext cx="32077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search(list,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q);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9B554-6D17-4828-856D-FFE48A94B901}"/>
              </a:ext>
            </a:extLst>
          </p:cNvPr>
          <p:cNvSpPr txBox="1"/>
          <p:nvPr/>
        </p:nvSpPr>
        <p:spPr>
          <a:xfrm>
            <a:off x="5957892" y="1813019"/>
            <a:ext cx="236259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and j indicate start and end of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17C962-7F70-6C46-B05F-EB5DC1E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1718E-ADA0-94B4-30B4-C46F5A9A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730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4"/>
            <a:ext cx="7135830" cy="477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list[0]..list[i-1]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list[mid]..list[n-1]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list[0]..list[mid]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list[j]..list[n-1]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D8E94-AD96-40FF-AC7C-4DCD422E79E4}"/>
              </a:ext>
            </a:extLst>
          </p:cNvPr>
          <p:cNvSpPr txBox="1"/>
          <p:nvPr/>
        </p:nvSpPr>
        <p:spPr>
          <a:xfrm>
            <a:off x="5937953" y="2648592"/>
            <a:ext cx="24821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correctness of the code can be verified by the assertions.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9210A5-3E96-DB28-F7A7-CA6E766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ADDC8-09C0-3BD4-F400-ACC285B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121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297333" cy="711201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Worst-case analysis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22732"/>
              </p:ext>
            </p:extLst>
          </p:nvPr>
        </p:nvGraphicFramePr>
        <p:xfrm>
          <a:off x="970679" y="1781142"/>
          <a:ext cx="6653212" cy="3017520"/>
        </p:xfrm>
        <a:graphic>
          <a:graphicData uri="http://schemas.openxmlformats.org/drawingml/2006/table">
            <a:tbl>
              <a:tblPr/>
              <a:tblGrid>
                <a:gridCol w="172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Array size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en-SG" sz="1800" b="1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Linear Search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comparisons)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Binary 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14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17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20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30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9E81A1-CFA6-4FAD-A8E4-DAB1EBE5A5FC}"/>
              </a:ext>
            </a:extLst>
          </p:cNvPr>
          <p:cNvSpPr txBox="1"/>
          <p:nvPr/>
        </p:nvSpPr>
        <p:spPr>
          <a:xfrm>
            <a:off x="3976487" y="5218669"/>
            <a:ext cx="191060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 vs O(log n)!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A759-E944-E1B6-9C54-745E008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ED24-FAB7-2A68-8635-C2E1BA8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279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Problem Solving with Searching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297333" cy="71120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Apply searching in various settings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 1D / 2D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 integers, characters, strings, structures (to be introduced)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 customized criteria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A759-E944-E1B6-9C54-745E008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ED24-FAB7-2A68-8635-C2E1BA8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659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99EB553-43F2-9DA9-76A6-6195D7EE0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1F880-B820-4DE6-1F59-F47A5311FB8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22: Sorting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Sorting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Counting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Selection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Bubble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Insertion Sort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6D2C1F-CFFF-AD49-BED7-22A2C011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8277810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09786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solidFill>
                  <a:srgbClr val="C00000"/>
                </a:solidFill>
                <a:ea typeface="ＭＳ Ｐゴシック" pitchFamily="34" charset="-128"/>
              </a:rPr>
              <a:t>Sorting </a:t>
            </a:r>
            <a:r>
              <a:rPr lang="en-US" altLang="ja-JP" dirty="0">
                <a:ea typeface="ＭＳ Ｐゴシック" pitchFamily="34" charset="-128"/>
              </a:rPr>
              <a:t>is any process of arranging items in some sequence and/or in different sets – Wikipedia.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Sorting is important because once a set of items is sorted, many problems (such as searching) become easy.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Searching can be speeded up. (From linear search to binary search)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Determining whether the items in a set are all unique.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Finding the median item in a list.</a:t>
            </a:r>
          </a:p>
          <a:p>
            <a:pPr marL="612458" lvl="1" indent="-338138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Many others…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254083" y="4870515"/>
            <a:ext cx="5268913" cy="1501775"/>
            <a:chOff x="4535424" y="605028"/>
            <a:chExt cx="3666299" cy="896112"/>
          </a:xfrm>
        </p:grpSpPr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4535424" y="605028"/>
              <a:ext cx="1450848" cy="896112"/>
              <a:chOff x="4157472" y="531114"/>
              <a:chExt cx="1450848" cy="896112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157472" y="818710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017008" y="1102614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260848" y="732282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383024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815840" y="531114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614672" y="1245108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5474208" y="934974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6763067" y="605028"/>
              <a:ext cx="1438656" cy="896112"/>
              <a:chOff x="6763067" y="605028"/>
              <a:chExt cx="1438656" cy="896112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7622603" y="892624"/>
                <a:ext cx="144498" cy="608516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6964235" y="1176528"/>
                <a:ext cx="134112" cy="3246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7834157" y="806196"/>
                <a:ext cx="134112" cy="694944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7189787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067611" y="605028"/>
                <a:ext cx="134112" cy="89611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6763067" y="1319022"/>
                <a:ext cx="134112" cy="182118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7411049" y="1008888"/>
                <a:ext cx="134112" cy="492252"/>
              </a:xfrm>
              <a:prstGeom prst="rect">
                <a:avLst/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" name="Right Arrow 10"/>
            <p:cNvSpPr>
              <a:spLocks noChangeArrowheads="1"/>
            </p:cNvSpPr>
            <p:nvPr/>
          </p:nvSpPr>
          <p:spPr bwMode="auto">
            <a:xfrm>
              <a:off x="6164494" y="1028700"/>
              <a:ext cx="388706" cy="324612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C0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D8DBE-B191-BEE2-3993-68F377A9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176977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Sorting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Problem statement: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r>
              <a:rPr lang="en-US" altLang="ja-JP" dirty="0">
                <a:ea typeface="ＭＳ Ｐゴシック" pitchFamily="34" charset="-128"/>
              </a:rPr>
              <a:t>	</a:t>
            </a:r>
            <a:r>
              <a:rPr lang="en-US" altLang="ja-JP" sz="2400" dirty="0">
                <a:ea typeface="ＭＳ Ｐゴシック" pitchFamily="34" charset="-128"/>
              </a:rPr>
              <a:t>Given a list of n items, arrange the items in</a:t>
            </a:r>
            <a:br>
              <a:rPr lang="en-US" altLang="ja-JP" sz="2400" dirty="0">
                <a:ea typeface="ＭＳ Ｐゴシック" pitchFamily="34" charset="-128"/>
              </a:rPr>
            </a:br>
            <a:r>
              <a:rPr lang="en-US" altLang="ja-JP" sz="2400" dirty="0">
                <a:ea typeface="ＭＳ Ｐゴシック" pitchFamily="34" charset="-128"/>
              </a:rPr>
              <a:t>some order.</a:t>
            </a:r>
          </a:p>
          <a:p>
            <a:pPr marL="862013" lvl="1" indent="-5889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862013" algn="l"/>
              </a:tabLst>
            </a:pPr>
            <a:endParaRPr lang="en-US" altLang="ja-JP" sz="2400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We will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Sort integers in increasing order.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Show 4 algorithms for sorting.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ea typeface="ＭＳ Ｐゴシック" pitchFamily="34" charset="-128"/>
              </a:rPr>
              <a:t>Analyze the time complexity of the algorithms.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826D6B-885B-21DD-2C0E-233E96F2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3540495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C5B5-2EEA-4312-B37B-70A0B308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6"/>
            <a:ext cx="8331200" cy="5448509"/>
          </a:xfrm>
        </p:spPr>
        <p:txBody>
          <a:bodyPr>
            <a:no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Given a list of integers in [</a:t>
            </a:r>
            <a:r>
              <a:rPr lang="en-US" altLang="ja-JP" sz="2800" dirty="0">
                <a:solidFill>
                  <a:srgbClr val="0000FF"/>
                </a:solidFill>
                <a:ea typeface="ＭＳ Ｐゴシック" pitchFamily="34" charset="-128"/>
              </a:rPr>
              <a:t>0</a:t>
            </a:r>
            <a:r>
              <a:rPr lang="en-US" altLang="ja-JP" sz="2800" dirty="0">
                <a:ea typeface="ＭＳ Ｐゴシック" pitchFamily="34" charset="-128"/>
              </a:rPr>
              <a:t>, </a:t>
            </a:r>
            <a:r>
              <a:rPr lang="en-US" altLang="ja-JP" sz="2800" dirty="0">
                <a:solidFill>
                  <a:srgbClr val="0000FF"/>
                </a:solidFill>
                <a:ea typeface="ＭＳ Ｐゴシック" pitchFamily="34" charset="-128"/>
              </a:rPr>
              <a:t>MAX</a:t>
            </a:r>
            <a:r>
              <a:rPr lang="en-US" altLang="ja-JP" sz="2800" dirty="0">
                <a:ea typeface="ＭＳ Ｐゴシック" pitchFamily="34" charset="-128"/>
              </a:rPr>
              <a:t>]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Count</a:t>
            </a:r>
            <a:r>
              <a:rPr lang="en-US" altLang="ja-JP" sz="2400" dirty="0">
                <a:ea typeface="ＭＳ Ｐゴシック" pitchFamily="34" charset="-128"/>
              </a:rPr>
              <a:t> the frequency of the integers </a:t>
            </a: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using an array </a:t>
            </a:r>
          </a:p>
          <a:p>
            <a:pPr marL="886778" lvl="2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000" dirty="0">
                <a:ea typeface="ＭＳ Ｐゴシック" pitchFamily="34" charset="-128"/>
              </a:rPr>
              <a:t>E.g., </a:t>
            </a:r>
            <a:r>
              <a:rPr lang="en-US" altLang="ja-JP" sz="2000" dirty="0" err="1">
                <a:ea typeface="ＭＳ Ｐゴシック" pitchFamily="34" charset="-128"/>
              </a:rPr>
              <a:t>freq</a:t>
            </a:r>
            <a:r>
              <a:rPr lang="en-US" altLang="ja-JP" sz="2000" dirty="0">
                <a:ea typeface="ＭＳ Ｐゴシック" pitchFamily="34" charset="-128"/>
              </a:rPr>
              <a:t>[0] </a:t>
            </a:r>
            <a:r>
              <a:rPr lang="en-US" altLang="ja-JP" sz="2000" dirty="0">
                <a:ea typeface="ＭＳ Ｐゴシック" pitchFamily="34" charset="-128"/>
                <a:sym typeface="Wingdings" panose="05000000000000000000" pitchFamily="2" charset="2"/>
              </a:rPr>
              <a:t> frequency of 0, </a:t>
            </a:r>
            <a:r>
              <a:rPr lang="en-US" altLang="ja-JP" sz="2000" dirty="0" err="1">
                <a:ea typeface="ＭＳ Ｐゴシック" pitchFamily="34" charset="-128"/>
              </a:rPr>
              <a:t>freq</a:t>
            </a:r>
            <a:r>
              <a:rPr lang="en-US" altLang="ja-JP" sz="2000" dirty="0">
                <a:ea typeface="ＭＳ Ｐゴシック" pitchFamily="34" charset="-128"/>
              </a:rPr>
              <a:t>[MAX] </a:t>
            </a:r>
            <a:r>
              <a:rPr lang="en-US" altLang="ja-JP" sz="2000" dirty="0">
                <a:ea typeface="ＭＳ Ｐゴシック" pitchFamily="34" charset="-128"/>
                <a:sym typeface="Wingdings" panose="05000000000000000000" pitchFamily="2" charset="2"/>
              </a:rPr>
              <a:t> frequency of max</a:t>
            </a:r>
          </a:p>
          <a:p>
            <a:pPr marL="886778" lvl="2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000" dirty="0">
                <a:ea typeface="ＭＳ Ｐゴシック" pitchFamily="34" charset="-128"/>
              </a:rPr>
              <a:t>The array has </a:t>
            </a:r>
            <a:r>
              <a:rPr lang="en-US" altLang="ja-JP" sz="2000" dirty="0">
                <a:solidFill>
                  <a:srgbClr val="0000FF"/>
                </a:solidFill>
                <a:ea typeface="ＭＳ Ｐゴシック" pitchFamily="34" charset="-128"/>
              </a:rPr>
              <a:t>MAX+1</a:t>
            </a:r>
            <a:r>
              <a:rPr lang="en-US" altLang="ja-JP" sz="2000" dirty="0">
                <a:ea typeface="ＭＳ Ｐゴシック" pitchFamily="34" charset="-128"/>
              </a:rPr>
              <a:t> slots</a:t>
            </a:r>
          </a:p>
          <a:p>
            <a:pPr marL="886778" lvl="2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Output </a:t>
            </a:r>
            <a:r>
              <a:rPr lang="en-US" altLang="ja-JP" sz="2400" dirty="0">
                <a:ea typeface="ＭＳ Ｐゴシック" pitchFamily="34" charset="-128"/>
              </a:rPr>
              <a:t>each number into an array base on frequency, skipping those numbers which do not appear.</a:t>
            </a:r>
          </a:p>
          <a:p>
            <a:pPr marL="886778" lvl="2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E.g., </a:t>
            </a:r>
            <a:r>
              <a:rPr lang="en-US" sz="2000" dirty="0" err="1"/>
              <a:t>freq</a:t>
            </a:r>
            <a:r>
              <a:rPr lang="en-US" sz="2000" dirty="0"/>
              <a:t>[0] == 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skipped, </a:t>
            </a:r>
            <a:r>
              <a:rPr lang="en-US" sz="2000" dirty="0" err="1"/>
              <a:t>freq</a:t>
            </a:r>
            <a:r>
              <a:rPr lang="en-US" sz="2000" dirty="0"/>
              <a:t>[2] == 2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output 2 twice</a:t>
            </a:r>
          </a:p>
          <a:p>
            <a:pPr marL="886778" lvl="2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69357-740A-E5B4-B2A2-ED469DD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075688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21: Searching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Searching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Linear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Binary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254F3-5BC7-12C1-81D1-6057F25D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5419A-F34B-18CA-0AA2-48E035F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89016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 items in the range of [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10</a:t>
            </a:r>
            <a:r>
              <a:rPr lang="en-US" sz="2000" dirty="0"/>
              <a:t>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6B051E-0CBA-97DD-7894-52311A2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8458200" cy="5293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out[]){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147F42-89FB-42C6-B806-7408A6E10C0D}"/>
              </a:ext>
            </a:extLst>
          </p:cNvPr>
          <p:cNvSpPr/>
          <p:nvPr/>
        </p:nvSpPr>
        <p:spPr>
          <a:xfrm>
            <a:off x="801384" y="1901914"/>
            <a:ext cx="4175730" cy="30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7AAE2-F38B-417D-947C-348A13427B96}"/>
              </a:ext>
            </a:extLst>
          </p:cNvPr>
          <p:cNvSpPr/>
          <p:nvPr/>
        </p:nvSpPr>
        <p:spPr>
          <a:xfrm>
            <a:off x="801383" y="2498756"/>
            <a:ext cx="5744271" cy="930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0160C-8CA5-4D75-8EEF-73BCE9665B64}"/>
              </a:ext>
            </a:extLst>
          </p:cNvPr>
          <p:cNvSpPr/>
          <p:nvPr/>
        </p:nvSpPr>
        <p:spPr>
          <a:xfrm>
            <a:off x="533400" y="3721588"/>
            <a:ext cx="8298084" cy="2412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0B63E-3485-EFDB-77B5-14F32C3E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E46BA-E5C4-4A53-9CBF-B16B0870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1467"/>
            <a:ext cx="8331200" cy="4985564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altLang="ja-JP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calculation of frequencies takes O(n) time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dirty="0">
                <a:ea typeface="ＭＳ Ｐゴシック" pitchFamily="34" charset="-128"/>
              </a:rPr>
              <a:t>The output is done in nested loop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Outer loop takes O(MAX+1) iteration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The total number of output done in the inner loop is O(n) since every number in the list is output only once.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Total: O(n + MAX + 1 + n) = O(n + MAX)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1E375-8DDF-E40F-3413-9C7ED004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403261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41193-320E-CE1F-F0CC-EDFF04B4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638D5C-334C-2222-E657-1E080EE5F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97065-A147-3C40-26FF-BFCA450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130D92E3-2D4F-A90F-A22A-17430C4F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95D52D2-3CE2-0B29-EA6A-34CEC8DE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95753"/>
            <a:ext cx="8331200" cy="494127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solidFill>
                  <a:srgbClr val="C00000"/>
                </a:solidFill>
                <a:ea typeface="ＭＳ Ｐゴシック" pitchFamily="34" charset="-128"/>
              </a:rPr>
              <a:t>Key Idea</a:t>
            </a: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0000FF"/>
                </a:solidFill>
                <a:ea typeface="ＭＳ Ｐゴシック" pitchFamily="34" charset="-128"/>
              </a:rPr>
              <a:t>Find</a:t>
            </a:r>
            <a:r>
              <a:rPr lang="en-US" kern="0" dirty="0">
                <a:ea typeface="ＭＳ Ｐゴシック" pitchFamily="34" charset="-128"/>
              </a:rPr>
              <a:t> the </a:t>
            </a:r>
            <a:r>
              <a:rPr lang="en-US" b="1" kern="0" dirty="0">
                <a:ea typeface="ＭＳ Ｐゴシック" pitchFamily="34" charset="-128"/>
              </a:rPr>
              <a:t>maximum</a:t>
            </a:r>
            <a:r>
              <a:rPr lang="en-US" kern="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kern="0" dirty="0">
                <a:ea typeface="ＭＳ Ｐゴシック" pitchFamily="34" charset="-128"/>
              </a:rPr>
              <a:t>element in the current list</a:t>
            </a:r>
          </a:p>
          <a:p>
            <a:pPr marL="274320" lvl="1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kern="0" dirty="0">
                <a:solidFill>
                  <a:srgbClr val="0000FF"/>
                </a:solidFill>
                <a:ea typeface="ＭＳ Ｐゴシック" pitchFamily="34" charset="-128"/>
              </a:rPr>
              <a:t>     Swap </a:t>
            </a:r>
            <a:r>
              <a:rPr lang="en-US" kern="0" dirty="0">
                <a:ea typeface="ＭＳ Ｐゴシック" pitchFamily="34" charset="-128"/>
              </a:rPr>
              <a:t>it with the </a:t>
            </a:r>
            <a:r>
              <a:rPr lang="en-US" b="1" kern="0" dirty="0">
                <a:ea typeface="ＭＳ Ｐゴシック" pitchFamily="34" charset="-128"/>
              </a:rPr>
              <a:t>last</a:t>
            </a:r>
            <a:r>
              <a:rPr lang="en-US" kern="0" dirty="0">
                <a:ea typeface="ＭＳ Ｐゴシック" pitchFamily="34" charset="-128"/>
              </a:rPr>
              <a:t> element in the current list</a:t>
            </a:r>
            <a:endParaRPr lang="en-US" kern="0" dirty="0"/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E97243-B548-2FC7-880C-BA2A7D44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3" name="Group 114">
            <a:extLst>
              <a:ext uri="{FF2B5EF4-FFF2-40B4-BE49-F238E27FC236}">
                <a16:creationId xmlns:a16="http://schemas.microsoft.com/office/drawing/2014/main" id="{696A156C-C145-D18C-B6BA-23DD61FB0C82}"/>
              </a:ext>
            </a:extLst>
          </p:cNvPr>
          <p:cNvGrpSpPr>
            <a:grpSpLocks/>
          </p:cNvGrpSpPr>
          <p:nvPr/>
        </p:nvGrpSpPr>
        <p:grpSpPr bwMode="auto">
          <a:xfrm>
            <a:off x="2300817" y="2845564"/>
            <a:ext cx="5416550" cy="711200"/>
            <a:chOff x="2091711" y="2136928"/>
            <a:chExt cx="5416835" cy="710464"/>
          </a:xfrm>
        </p:grpSpPr>
        <p:sp>
          <p:nvSpPr>
            <p:cNvPr id="4" name="TextBox 38">
              <a:extLst>
                <a:ext uri="{FF2B5EF4-FFF2-40B4-BE49-F238E27FC236}">
                  <a16:creationId xmlns:a16="http://schemas.microsoft.com/office/drawing/2014/main" id="{5ADDBF2C-B3B8-DBEF-1243-39FF615C3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5" name="TextBox 39">
              <a:extLst>
                <a:ext uri="{FF2B5EF4-FFF2-40B4-BE49-F238E27FC236}">
                  <a16:creationId xmlns:a16="http://schemas.microsoft.com/office/drawing/2014/main" id="{770859F7-3B8C-C343-BFA8-FF19CD0A5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6" name="TextBox 40">
              <a:extLst>
                <a:ext uri="{FF2B5EF4-FFF2-40B4-BE49-F238E27FC236}">
                  <a16:creationId xmlns:a16="http://schemas.microsoft.com/office/drawing/2014/main" id="{539A7668-1653-DE5F-AF86-1A15B500E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9" name="TextBox 41">
              <a:extLst>
                <a:ext uri="{FF2B5EF4-FFF2-40B4-BE49-F238E27FC236}">
                  <a16:creationId xmlns:a16="http://schemas.microsoft.com/office/drawing/2014/main" id="{BF30D8C7-C86A-B590-5071-46CBFE1D1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88164142-9BA6-005D-B7C0-DC887066B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1" name="TextBox 43">
              <a:extLst>
                <a:ext uri="{FF2B5EF4-FFF2-40B4-BE49-F238E27FC236}">
                  <a16:creationId xmlns:a16="http://schemas.microsoft.com/office/drawing/2014/main" id="{CB3CB056-BA99-F49F-D719-326441B24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3" name="TextBox 44">
              <a:extLst>
                <a:ext uri="{FF2B5EF4-FFF2-40B4-BE49-F238E27FC236}">
                  <a16:creationId xmlns:a16="http://schemas.microsoft.com/office/drawing/2014/main" id="{8FCE2977-E063-8FD7-2C2E-AE4BDC99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6F2D7BFF-8E91-4067-4694-83F056F17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15" name="TextBox 46">
              <a:extLst>
                <a:ext uri="{FF2B5EF4-FFF2-40B4-BE49-F238E27FC236}">
                  <a16:creationId xmlns:a16="http://schemas.microsoft.com/office/drawing/2014/main" id="{225B6FD4-5184-93A6-6F7B-A97CC7040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16" name="TextBox 47">
              <a:extLst>
                <a:ext uri="{FF2B5EF4-FFF2-40B4-BE49-F238E27FC236}">
                  <a16:creationId xmlns:a16="http://schemas.microsoft.com/office/drawing/2014/main" id="{F21920C0-987E-2973-2500-F2E6AA08D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17" name="TextBox 48">
              <a:extLst>
                <a:ext uri="{FF2B5EF4-FFF2-40B4-BE49-F238E27FC236}">
                  <a16:creationId xmlns:a16="http://schemas.microsoft.com/office/drawing/2014/main" id="{ED40F3CB-F949-A3DE-85A4-2E85A50F7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id="{BB30BA2C-47DF-107A-F4CF-FC02985BA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19" name="TextBox 50">
              <a:extLst>
                <a:ext uri="{FF2B5EF4-FFF2-40B4-BE49-F238E27FC236}">
                  <a16:creationId xmlns:a16="http://schemas.microsoft.com/office/drawing/2014/main" id="{F4D4030D-DDE2-441B-C347-776AE2B0E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0" name="TextBox 51">
              <a:extLst>
                <a:ext uri="{FF2B5EF4-FFF2-40B4-BE49-F238E27FC236}">
                  <a16:creationId xmlns:a16="http://schemas.microsoft.com/office/drawing/2014/main" id="{54DF7ACE-509B-2614-063B-85CBA653F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3A8531E6-0EF9-50B5-0C43-53F99BDF9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2" name="TextBox 53">
              <a:extLst>
                <a:ext uri="{FF2B5EF4-FFF2-40B4-BE49-F238E27FC236}">
                  <a16:creationId xmlns:a16="http://schemas.microsoft.com/office/drawing/2014/main" id="{23C94FB4-93FA-3963-F7ED-68423DD3C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3" name="TextBox 54">
              <a:extLst>
                <a:ext uri="{FF2B5EF4-FFF2-40B4-BE49-F238E27FC236}">
                  <a16:creationId xmlns:a16="http://schemas.microsoft.com/office/drawing/2014/main" id="{7CB7FE2D-1769-ECB5-EE2E-28EF2A6F8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4" name="TextBox 55">
              <a:extLst>
                <a:ext uri="{FF2B5EF4-FFF2-40B4-BE49-F238E27FC236}">
                  <a16:creationId xmlns:a16="http://schemas.microsoft.com/office/drawing/2014/main" id="{AD1CFD9B-3C70-A9AE-134A-0E8A15485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5" name="TextBox 56">
              <a:extLst>
                <a:ext uri="{FF2B5EF4-FFF2-40B4-BE49-F238E27FC236}">
                  <a16:creationId xmlns:a16="http://schemas.microsoft.com/office/drawing/2014/main" id="{132E8013-3D9A-5BA4-680C-6E6D0CC9D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grpSp>
        <p:nvGrpSpPr>
          <p:cNvPr id="27" name="Group 225">
            <a:extLst>
              <a:ext uri="{FF2B5EF4-FFF2-40B4-BE49-F238E27FC236}">
                <a16:creationId xmlns:a16="http://schemas.microsoft.com/office/drawing/2014/main" id="{ADE382C4-A9C2-28CA-D468-7FC21706BBB4}"/>
              </a:ext>
            </a:extLst>
          </p:cNvPr>
          <p:cNvGrpSpPr>
            <a:grpSpLocks/>
          </p:cNvGrpSpPr>
          <p:nvPr/>
        </p:nvGrpSpPr>
        <p:grpSpPr bwMode="auto">
          <a:xfrm>
            <a:off x="541867" y="3869242"/>
            <a:ext cx="7175500" cy="404291"/>
            <a:chOff x="322462" y="3604554"/>
            <a:chExt cx="7175301" cy="404492"/>
          </a:xfrm>
        </p:grpSpPr>
        <p:grpSp>
          <p:nvGrpSpPr>
            <p:cNvPr id="28" name="Group 187">
              <a:extLst>
                <a:ext uri="{FF2B5EF4-FFF2-40B4-BE49-F238E27FC236}">
                  <a16:creationId xmlns:a16="http://schemas.microsoft.com/office/drawing/2014/main" id="{EF386456-A504-721B-DDB4-86B0CA8A8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30" name="TextBox 38">
                <a:extLst>
                  <a:ext uri="{FF2B5EF4-FFF2-40B4-BE49-F238E27FC236}">
                    <a16:creationId xmlns:a16="http://schemas.microsoft.com/office/drawing/2014/main" id="{731E5832-100C-9E56-9EE3-BC811EEF2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31" name="TextBox 39">
                <a:extLst>
                  <a:ext uri="{FF2B5EF4-FFF2-40B4-BE49-F238E27FC236}">
                    <a16:creationId xmlns:a16="http://schemas.microsoft.com/office/drawing/2014/main" id="{BFB17BB7-E9F5-9FD2-EACD-D8270A834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32" name="TextBox 40">
                <a:extLst>
                  <a:ext uri="{FF2B5EF4-FFF2-40B4-BE49-F238E27FC236}">
                    <a16:creationId xmlns:a16="http://schemas.microsoft.com/office/drawing/2014/main" id="{802D3069-1E32-919B-196E-48DE2AF96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33" name="TextBox 41">
                <a:extLst>
                  <a:ext uri="{FF2B5EF4-FFF2-40B4-BE49-F238E27FC236}">
                    <a16:creationId xmlns:a16="http://schemas.microsoft.com/office/drawing/2014/main" id="{18AB441A-DB51-91D4-C828-66A8FED10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23</a:t>
                </a:r>
                <a:endParaRPr lang="en-SG" sz="2000"/>
              </a:p>
            </p:txBody>
          </p:sp>
          <p:sp>
            <p:nvSpPr>
              <p:cNvPr id="34" name="TextBox 42">
                <a:extLst>
                  <a:ext uri="{FF2B5EF4-FFF2-40B4-BE49-F238E27FC236}">
                    <a16:creationId xmlns:a16="http://schemas.microsoft.com/office/drawing/2014/main" id="{329F2E5F-6630-380D-5F1B-B03D65919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35" name="TextBox 43">
                <a:extLst>
                  <a:ext uri="{FF2B5EF4-FFF2-40B4-BE49-F238E27FC236}">
                    <a16:creationId xmlns:a16="http://schemas.microsoft.com/office/drawing/2014/main" id="{92224CD8-7249-E519-C8EA-F6EE97225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36" name="TextBox 44">
                <a:extLst>
                  <a:ext uri="{FF2B5EF4-FFF2-40B4-BE49-F238E27FC236}">
                    <a16:creationId xmlns:a16="http://schemas.microsoft.com/office/drawing/2014/main" id="{FB7BFF61-E76F-B230-A25A-ED60D6544B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37" name="TextBox 45">
                <a:extLst>
                  <a:ext uri="{FF2B5EF4-FFF2-40B4-BE49-F238E27FC236}">
                    <a16:creationId xmlns:a16="http://schemas.microsoft.com/office/drawing/2014/main" id="{5F77B4B6-1315-407A-9201-B71E6F670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38" name="TextBox 46">
                <a:extLst>
                  <a:ext uri="{FF2B5EF4-FFF2-40B4-BE49-F238E27FC236}">
                    <a16:creationId xmlns:a16="http://schemas.microsoft.com/office/drawing/2014/main" id="{28DF5F9F-8264-C736-6702-4601B2674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29" name="TextBox 198">
              <a:extLst>
                <a:ext uri="{FF2B5EF4-FFF2-40B4-BE49-F238E27FC236}">
                  <a16:creationId xmlns:a16="http://schemas.microsoft.com/office/drawing/2014/main" id="{46AD9E40-54DD-362E-E1CD-332025F04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62" y="3604554"/>
              <a:ext cx="16052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Final array: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93239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195753"/>
            <a:ext cx="8331200" cy="494127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Algorithm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Pass 1: 	</a:t>
            </a:r>
            <a:r>
              <a:rPr lang="en-US" altLang="ja-JP" sz="2400" dirty="0">
                <a:ea typeface="ＭＳ Ｐゴシック" pitchFamily="34" charset="-128"/>
              </a:rPr>
              <a:t>Find the </a:t>
            </a:r>
            <a:r>
              <a:rPr lang="en-US" altLang="ja-JP" sz="2400" b="1" dirty="0">
                <a:ea typeface="ＭＳ Ｐゴシック" pitchFamily="34" charset="-128"/>
              </a:rPr>
              <a:t>maximum</a:t>
            </a:r>
            <a:r>
              <a:rPr lang="en-US" altLang="ja-JP" sz="2400" dirty="0">
                <a:ea typeface="ＭＳ Ｐゴシック" pitchFamily="34" charset="-128"/>
              </a:rPr>
              <a:t> element in the list array[0]…array[</a:t>
            </a: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n-1</a:t>
            </a:r>
            <a:r>
              <a:rPr lang="en-US" altLang="ja-JP" sz="2400" dirty="0">
                <a:ea typeface="ＭＳ Ｐゴシック" pitchFamily="34" charset="-128"/>
              </a:rPr>
              <a:t>].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ea typeface="ＭＳ Ｐゴシック" pitchFamily="34" charset="-128"/>
              </a:rPr>
              <a:t>	Swap </a:t>
            </a:r>
            <a:r>
              <a:rPr lang="en-US" sz="2400" kern="0" dirty="0"/>
              <a:t>this with the </a:t>
            </a:r>
            <a:r>
              <a:rPr lang="en-US" sz="2400" b="1" kern="0" dirty="0"/>
              <a:t>last </a:t>
            </a:r>
            <a:r>
              <a:rPr lang="en-US" sz="2400" kern="0" dirty="0"/>
              <a:t>element array[</a:t>
            </a:r>
            <a:r>
              <a:rPr lang="en-US" sz="2400" kern="0" dirty="0">
                <a:solidFill>
                  <a:srgbClr val="0000FF"/>
                </a:solidFill>
              </a:rPr>
              <a:t>n-1</a:t>
            </a:r>
            <a:r>
              <a:rPr lang="en-US" sz="2400" kern="0" dirty="0"/>
              <a:t>]. 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sz="2400" i="1" kern="0" dirty="0"/>
              <a:t>(Now the largest element is in the right place.)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1166F-091C-46F7-66D4-0D0798DE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4" name="Group 114">
            <a:extLst>
              <a:ext uri="{FF2B5EF4-FFF2-40B4-BE49-F238E27FC236}">
                <a16:creationId xmlns:a16="http://schemas.microsoft.com/office/drawing/2014/main" id="{8679BF17-9130-B58F-67A8-A0B6797344AB}"/>
              </a:ext>
            </a:extLst>
          </p:cNvPr>
          <p:cNvGrpSpPr>
            <a:grpSpLocks/>
          </p:cNvGrpSpPr>
          <p:nvPr/>
        </p:nvGrpSpPr>
        <p:grpSpPr bwMode="auto">
          <a:xfrm>
            <a:off x="2365244" y="4095185"/>
            <a:ext cx="5037479" cy="400524"/>
            <a:chOff x="2470802" y="2447282"/>
            <a:chExt cx="5037744" cy="400110"/>
          </a:xfrm>
        </p:grpSpPr>
        <p:sp>
          <p:nvSpPr>
            <p:cNvPr id="5" name="TextBox 38">
              <a:extLst>
                <a:ext uri="{FF2B5EF4-FFF2-40B4-BE49-F238E27FC236}">
                  <a16:creationId xmlns:a16="http://schemas.microsoft.com/office/drawing/2014/main" id="{13273B9E-E5DA-FD26-0469-56BA0EF53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6" name="TextBox 39">
              <a:extLst>
                <a:ext uri="{FF2B5EF4-FFF2-40B4-BE49-F238E27FC236}">
                  <a16:creationId xmlns:a16="http://schemas.microsoft.com/office/drawing/2014/main" id="{3E040481-4682-D5F6-52EA-0D6143CFA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397CF154-DC9C-5D18-C8F7-254B2F395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F08E258B-BFA3-CBEA-06FC-2450FCA5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1" name="TextBox 42">
              <a:extLst>
                <a:ext uri="{FF2B5EF4-FFF2-40B4-BE49-F238E27FC236}">
                  <a16:creationId xmlns:a16="http://schemas.microsoft.com/office/drawing/2014/main" id="{813E946D-3041-965E-D855-4EBC2AAEE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3" name="TextBox 43">
              <a:extLst>
                <a:ext uri="{FF2B5EF4-FFF2-40B4-BE49-F238E27FC236}">
                  <a16:creationId xmlns:a16="http://schemas.microsoft.com/office/drawing/2014/main" id="{12E26B5E-0833-3541-8B4C-9B72D58C2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4" name="TextBox 44">
              <a:extLst>
                <a:ext uri="{FF2B5EF4-FFF2-40B4-BE49-F238E27FC236}">
                  <a16:creationId xmlns:a16="http://schemas.microsoft.com/office/drawing/2014/main" id="{B47B820C-4E15-A0B9-0339-0FD1860A8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5" name="TextBox 45">
              <a:extLst>
                <a:ext uri="{FF2B5EF4-FFF2-40B4-BE49-F238E27FC236}">
                  <a16:creationId xmlns:a16="http://schemas.microsoft.com/office/drawing/2014/main" id="{810D3246-6CC0-D597-BAAE-54160B3B5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16" name="TextBox 46">
              <a:extLst>
                <a:ext uri="{FF2B5EF4-FFF2-40B4-BE49-F238E27FC236}">
                  <a16:creationId xmlns:a16="http://schemas.microsoft.com/office/drawing/2014/main" id="{F4B240A5-A094-E241-25AD-A9DFA0A5C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</p:grpSp>
      <p:sp>
        <p:nvSpPr>
          <p:cNvPr id="34" name="Freeform 37">
            <a:extLst>
              <a:ext uri="{FF2B5EF4-FFF2-40B4-BE49-F238E27FC236}">
                <a16:creationId xmlns:a16="http://schemas.microsoft.com/office/drawing/2014/main" id="{9AB1BA7A-4FC3-01DB-EC4A-6A31C03AA1C6}"/>
              </a:ext>
            </a:extLst>
          </p:cNvPr>
          <p:cNvSpPr>
            <a:spLocks/>
          </p:cNvSpPr>
          <p:nvPr/>
        </p:nvSpPr>
        <p:spPr bwMode="auto">
          <a:xfrm>
            <a:off x="4546681" y="3809260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6" name="Group 187">
            <a:extLst>
              <a:ext uri="{FF2B5EF4-FFF2-40B4-BE49-F238E27FC236}">
                <a16:creationId xmlns:a16="http://schemas.microsoft.com/office/drawing/2014/main" id="{74CC45EB-4CE5-C31D-9B36-C011A5B54949}"/>
              </a:ext>
            </a:extLst>
          </p:cNvPr>
          <p:cNvGrpSpPr>
            <a:grpSpLocks/>
          </p:cNvGrpSpPr>
          <p:nvPr/>
        </p:nvGrpSpPr>
        <p:grpSpPr bwMode="auto">
          <a:xfrm>
            <a:off x="2353727" y="4667792"/>
            <a:ext cx="5037884" cy="399911"/>
            <a:chOff x="2460019" y="3608935"/>
            <a:chExt cx="5037744" cy="400111"/>
          </a:xfrm>
        </p:grpSpPr>
        <p:sp>
          <p:nvSpPr>
            <p:cNvPr id="38" name="TextBox 38">
              <a:extLst>
                <a:ext uri="{FF2B5EF4-FFF2-40B4-BE49-F238E27FC236}">
                  <a16:creationId xmlns:a16="http://schemas.microsoft.com/office/drawing/2014/main" id="{2CBAE9FC-880D-5E94-D928-35CF8B6E9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019" y="3608935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23</a:t>
              </a:r>
              <a:endParaRPr lang="en-SG" sz="2000" dirty="0"/>
            </a:p>
          </p:txBody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0C55D2F8-B3C2-E29F-71AC-A6DADA8D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182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9EC60C2F-D826-4765-E1B4-79B85CB4D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345" y="3608936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41" name="TextBox 41">
              <a:extLst>
                <a:ext uri="{FF2B5EF4-FFF2-40B4-BE49-F238E27FC236}">
                  <a16:creationId xmlns:a16="http://schemas.microsoft.com/office/drawing/2014/main" id="{1B21B610-340E-7851-5A0E-5BFB538A8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194" y="3608936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4FBE20B0-E801-4DEB-6036-3F871A452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413" y="3608936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12</a:t>
              </a:r>
              <a:endParaRPr lang="en-SG" sz="2000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id="{17224D17-CEE3-E922-5BE5-E9C8FA31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878" y="3608936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44" name="TextBox 44">
              <a:extLst>
                <a:ext uri="{FF2B5EF4-FFF2-40B4-BE49-F238E27FC236}">
                  <a16:creationId xmlns:a16="http://schemas.microsoft.com/office/drawing/2014/main" id="{A43EF3E1-5289-BA4D-33D4-66FCCC400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337" y="3608936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id="{03D6FF4D-2808-27A6-A6BD-575EF1F17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839" y="3608936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46" name="TextBox 46">
              <a:extLst>
                <a:ext uri="{FF2B5EF4-FFF2-40B4-BE49-F238E27FC236}">
                  <a16:creationId xmlns:a16="http://schemas.microsoft.com/office/drawing/2014/main" id="{7B0259BE-51A4-0C64-A03A-4E7E55816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3608936"/>
              <a:ext cx="5494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90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8227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C68C9-B2C9-3976-AF5E-E225CC917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66E95AA-F853-0B07-2292-CE7D585F2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B2524-82CE-32B9-2815-75ABBCCD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C5CCDAEA-C05C-74FD-5A0E-9384EB7C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D6306E9-B188-1022-CE84-47160E1C2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95753"/>
            <a:ext cx="8331200" cy="494127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ea typeface="ＭＳ Ｐゴシック" pitchFamily="34" charset="-128"/>
              </a:rPr>
              <a:t>Algorithm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kern="0" dirty="0">
                <a:solidFill>
                  <a:srgbClr val="0000FF"/>
                </a:solidFill>
                <a:ea typeface="ＭＳ Ｐゴシック" pitchFamily="34" charset="-128"/>
              </a:rPr>
              <a:t>Pass 2: 	</a:t>
            </a:r>
            <a:r>
              <a:rPr lang="en-US" altLang="ja-JP" sz="2400" dirty="0">
                <a:ea typeface="ＭＳ Ｐゴシック" pitchFamily="34" charset="-128"/>
              </a:rPr>
              <a:t>Find the </a:t>
            </a:r>
            <a:r>
              <a:rPr lang="en-US" altLang="ja-JP" sz="2400" b="1" dirty="0">
                <a:ea typeface="ＭＳ Ｐゴシック" pitchFamily="34" charset="-128"/>
              </a:rPr>
              <a:t>maximum</a:t>
            </a:r>
            <a:r>
              <a:rPr lang="en-US" altLang="ja-JP" sz="2400" dirty="0">
                <a:ea typeface="ＭＳ Ｐゴシック" pitchFamily="34" charset="-128"/>
              </a:rPr>
              <a:t> element in the list array[0]…array[</a:t>
            </a: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n-2</a:t>
            </a:r>
            <a:r>
              <a:rPr lang="en-US" altLang="ja-JP" sz="2400" dirty="0">
                <a:ea typeface="ＭＳ Ｐゴシック" pitchFamily="34" charset="-128"/>
              </a:rPr>
              <a:t>]. 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ea typeface="ＭＳ Ｐゴシック" pitchFamily="34" charset="-128"/>
              </a:rPr>
              <a:t>	Swap </a:t>
            </a:r>
            <a:r>
              <a:rPr lang="en-US" sz="2400" kern="0" dirty="0"/>
              <a:t>this with the </a:t>
            </a:r>
            <a:r>
              <a:rPr lang="en-US" sz="2400" kern="0" dirty="0">
                <a:solidFill>
                  <a:srgbClr val="0000FF"/>
                </a:solidFill>
              </a:rPr>
              <a:t>last</a:t>
            </a:r>
            <a:r>
              <a:rPr lang="en-US" sz="2400" kern="0" dirty="0"/>
              <a:t> element array[</a:t>
            </a:r>
            <a:r>
              <a:rPr lang="en-US" sz="2400" kern="0" dirty="0">
                <a:solidFill>
                  <a:srgbClr val="0000FF"/>
                </a:solidFill>
              </a:rPr>
              <a:t>n-2</a:t>
            </a:r>
            <a:r>
              <a:rPr lang="en-US" sz="2400" kern="0" dirty="0"/>
              <a:t>].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2400" kern="0" dirty="0"/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2400" kern="0" dirty="0"/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2400" kern="0" dirty="0"/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sz="2400" kern="0" dirty="0"/>
              <a:t>….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62DAC2-A8DE-F166-618D-1C34AAC7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45" name="Group 187">
            <a:extLst>
              <a:ext uri="{FF2B5EF4-FFF2-40B4-BE49-F238E27FC236}">
                <a16:creationId xmlns:a16="http://schemas.microsoft.com/office/drawing/2014/main" id="{D575B56F-A5FC-D895-EDF4-1EB844DE2C0E}"/>
              </a:ext>
            </a:extLst>
          </p:cNvPr>
          <p:cNvGrpSpPr>
            <a:grpSpLocks/>
          </p:cNvGrpSpPr>
          <p:nvPr/>
        </p:nvGrpSpPr>
        <p:grpSpPr bwMode="auto">
          <a:xfrm>
            <a:off x="2369345" y="3373140"/>
            <a:ext cx="5037884" cy="399911"/>
            <a:chOff x="2460019" y="3608935"/>
            <a:chExt cx="5037744" cy="400111"/>
          </a:xfrm>
        </p:grpSpPr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993ED661-2DA9-70C1-AA91-E1C9B3E94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019" y="3608935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23</a:t>
              </a:r>
              <a:endParaRPr lang="en-SG" sz="2000" dirty="0"/>
            </a:p>
          </p:txBody>
        </p:sp>
        <p:sp>
          <p:nvSpPr>
            <p:cNvPr id="48" name="TextBox 39">
              <a:extLst>
                <a:ext uri="{FF2B5EF4-FFF2-40B4-BE49-F238E27FC236}">
                  <a16:creationId xmlns:a16="http://schemas.microsoft.com/office/drawing/2014/main" id="{1966207B-45B6-ED49-D494-6458D9CEA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182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49" name="TextBox 40">
              <a:extLst>
                <a:ext uri="{FF2B5EF4-FFF2-40B4-BE49-F238E27FC236}">
                  <a16:creationId xmlns:a16="http://schemas.microsoft.com/office/drawing/2014/main" id="{43FF2DBD-0E36-85DC-A7B9-BADF02421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345" y="3608936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50" name="TextBox 41">
              <a:extLst>
                <a:ext uri="{FF2B5EF4-FFF2-40B4-BE49-F238E27FC236}">
                  <a16:creationId xmlns:a16="http://schemas.microsoft.com/office/drawing/2014/main" id="{CE49243A-96D3-38BB-A63E-457B8512D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194" y="3608936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51" name="TextBox 42">
              <a:extLst>
                <a:ext uri="{FF2B5EF4-FFF2-40B4-BE49-F238E27FC236}">
                  <a16:creationId xmlns:a16="http://schemas.microsoft.com/office/drawing/2014/main" id="{52E2B7DF-4A5E-98C4-A49B-2DB8A38E9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413" y="3608936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12</a:t>
              </a:r>
              <a:endParaRPr lang="en-SG" sz="2000"/>
            </a:p>
          </p:txBody>
        </p:sp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id="{0DC404B2-D874-0602-58A7-BF266BFFA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878" y="3608936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53" name="TextBox 44">
              <a:extLst>
                <a:ext uri="{FF2B5EF4-FFF2-40B4-BE49-F238E27FC236}">
                  <a16:creationId xmlns:a16="http://schemas.microsoft.com/office/drawing/2014/main" id="{F0232900-BC34-537F-1F62-5180B76B7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337" y="3608936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54" name="TextBox 45">
              <a:extLst>
                <a:ext uri="{FF2B5EF4-FFF2-40B4-BE49-F238E27FC236}">
                  <a16:creationId xmlns:a16="http://schemas.microsoft.com/office/drawing/2014/main" id="{C7FE5B53-9699-2C34-BD3F-73F328C97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839" y="3608936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653B2790-CFBF-5BF3-3719-AA7AAB187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3608936"/>
              <a:ext cx="5494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90</a:t>
              </a:r>
              <a:endParaRPr lang="en-SG" sz="2000" dirty="0"/>
            </a:p>
          </p:txBody>
        </p:sp>
      </p:grpSp>
      <p:sp>
        <p:nvSpPr>
          <p:cNvPr id="62" name="Freeform 56">
            <a:extLst>
              <a:ext uri="{FF2B5EF4-FFF2-40B4-BE49-F238E27FC236}">
                <a16:creationId xmlns:a16="http://schemas.microsoft.com/office/drawing/2014/main" id="{582F7319-A69A-FFBD-4212-5E101AEA09D9}"/>
              </a:ext>
            </a:extLst>
          </p:cNvPr>
          <p:cNvSpPr>
            <a:spLocks/>
          </p:cNvSpPr>
          <p:nvPr/>
        </p:nvSpPr>
        <p:spPr bwMode="auto">
          <a:xfrm>
            <a:off x="6473180" y="3148908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4336" name="Group 187">
            <a:extLst>
              <a:ext uri="{FF2B5EF4-FFF2-40B4-BE49-F238E27FC236}">
                <a16:creationId xmlns:a16="http://schemas.microsoft.com/office/drawing/2014/main" id="{49728020-F7DF-EC67-C6B0-9946A7E7075F}"/>
              </a:ext>
            </a:extLst>
          </p:cNvPr>
          <p:cNvGrpSpPr>
            <a:grpSpLocks/>
          </p:cNvGrpSpPr>
          <p:nvPr/>
        </p:nvGrpSpPr>
        <p:grpSpPr bwMode="auto">
          <a:xfrm>
            <a:off x="2369345" y="3939602"/>
            <a:ext cx="5037884" cy="399910"/>
            <a:chOff x="2460019" y="3608936"/>
            <a:chExt cx="5037744" cy="400110"/>
          </a:xfrm>
        </p:grpSpPr>
        <p:sp>
          <p:nvSpPr>
            <p:cNvPr id="14339" name="TextBox 38">
              <a:extLst>
                <a:ext uri="{FF2B5EF4-FFF2-40B4-BE49-F238E27FC236}">
                  <a16:creationId xmlns:a16="http://schemas.microsoft.com/office/drawing/2014/main" id="{72011F69-2DAD-3E73-CCA3-4DD681CB1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019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23</a:t>
              </a:r>
              <a:endParaRPr lang="en-SG" sz="2000" dirty="0"/>
            </a:p>
          </p:txBody>
        </p:sp>
        <p:sp>
          <p:nvSpPr>
            <p:cNvPr id="14340" name="TextBox 39">
              <a:extLst>
                <a:ext uri="{FF2B5EF4-FFF2-40B4-BE49-F238E27FC236}">
                  <a16:creationId xmlns:a16="http://schemas.microsoft.com/office/drawing/2014/main" id="{E01D13B6-0561-DAE1-2308-3243C5C0C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182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17</a:t>
              </a:r>
              <a:endParaRPr lang="en-SG" sz="2000" dirty="0"/>
            </a:p>
          </p:txBody>
        </p:sp>
        <p:sp>
          <p:nvSpPr>
            <p:cNvPr id="14341" name="TextBox 40">
              <a:extLst>
                <a:ext uri="{FF2B5EF4-FFF2-40B4-BE49-F238E27FC236}">
                  <a16:creationId xmlns:a16="http://schemas.microsoft.com/office/drawing/2014/main" id="{497F75BB-B497-FD9F-1C70-30E92E8AA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345" y="3608936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4342" name="TextBox 41">
              <a:extLst>
                <a:ext uri="{FF2B5EF4-FFF2-40B4-BE49-F238E27FC236}">
                  <a16:creationId xmlns:a16="http://schemas.microsoft.com/office/drawing/2014/main" id="{1B1D28BC-7E3A-B634-7ED2-DC67F26F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194" y="3608936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14343" name="TextBox 42">
              <a:extLst>
                <a:ext uri="{FF2B5EF4-FFF2-40B4-BE49-F238E27FC236}">
                  <a16:creationId xmlns:a16="http://schemas.microsoft.com/office/drawing/2014/main" id="{C3A01337-8C63-99AE-73D8-30C21E797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413" y="3608936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4344" name="TextBox 43">
              <a:extLst>
                <a:ext uri="{FF2B5EF4-FFF2-40B4-BE49-F238E27FC236}">
                  <a16:creationId xmlns:a16="http://schemas.microsoft.com/office/drawing/2014/main" id="{ACF99959-4198-BD6B-43C5-54BD82313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878" y="3608936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4345" name="TextBox 44">
              <a:extLst>
                <a:ext uri="{FF2B5EF4-FFF2-40B4-BE49-F238E27FC236}">
                  <a16:creationId xmlns:a16="http://schemas.microsoft.com/office/drawing/2014/main" id="{9C9CCEFA-5154-083C-291C-7A4C67B8A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337" y="3608936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4346" name="TextBox 45">
              <a:extLst>
                <a:ext uri="{FF2B5EF4-FFF2-40B4-BE49-F238E27FC236}">
                  <a16:creationId xmlns:a16="http://schemas.microsoft.com/office/drawing/2014/main" id="{7411E2A4-FECE-F3F5-8B18-2C443E7AA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839" y="3608936"/>
              <a:ext cx="5545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84</a:t>
              </a:r>
              <a:endParaRPr lang="en-SG" sz="2000" dirty="0"/>
            </a:p>
          </p:txBody>
        </p:sp>
        <p:sp>
          <p:nvSpPr>
            <p:cNvPr id="14347" name="TextBox 46">
              <a:extLst>
                <a:ext uri="{FF2B5EF4-FFF2-40B4-BE49-F238E27FC236}">
                  <a16:creationId xmlns:a16="http://schemas.microsoft.com/office/drawing/2014/main" id="{96432DE9-C563-5C6C-C7FE-C12540DA3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3608936"/>
              <a:ext cx="5494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90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396527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9E24A-1ADC-81CB-94B7-6280F7D9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BCE464D-89B6-FD3D-1B9D-E4C459C5B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93965-051A-5621-F43F-A507D99F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6C4C05A9-190C-2D64-D9FB-75ABB0D3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7EEFDA9-78F3-848D-AA1E-6A8518A9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95753"/>
            <a:ext cx="8331200" cy="4941277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ja-JP" sz="2800" dirty="0">
                <a:solidFill>
                  <a:srgbClr val="C00000"/>
                </a:solidFill>
                <a:ea typeface="ＭＳ Ｐゴシック" pitchFamily="34" charset="-128"/>
              </a:rPr>
              <a:t>Selection Sort </a:t>
            </a:r>
            <a:r>
              <a:rPr lang="en-US" altLang="ja-JP" sz="2800" dirty="0">
                <a:ea typeface="ＭＳ Ｐゴシック" pitchFamily="34" charset="-128"/>
              </a:rPr>
              <a:t>algorithm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kern="0" dirty="0">
                <a:solidFill>
                  <a:srgbClr val="0000FF"/>
                </a:solidFill>
                <a:ea typeface="ＭＳ Ｐゴシック" pitchFamily="34" charset="-128"/>
              </a:rPr>
              <a:t>Pass n-1: </a:t>
            </a:r>
            <a:r>
              <a:rPr lang="en-US" altLang="ja-JP" sz="2400" dirty="0">
                <a:ea typeface="ＭＳ Ｐゴシック" pitchFamily="34" charset="-128"/>
              </a:rPr>
              <a:t>Find the </a:t>
            </a:r>
            <a:r>
              <a:rPr lang="en-US" altLang="ja-JP" sz="2400" b="1" dirty="0">
                <a:ea typeface="ＭＳ Ｐゴシック" pitchFamily="34" charset="-128"/>
              </a:rPr>
              <a:t>maximum</a:t>
            </a:r>
            <a:r>
              <a:rPr lang="en-US" altLang="ja-JP" sz="2400" dirty="0">
                <a:ea typeface="ＭＳ Ｐゴシック" pitchFamily="34" charset="-128"/>
              </a:rPr>
              <a:t> element in the list array[0]…array[</a:t>
            </a:r>
            <a:r>
              <a:rPr lang="en-US" altLang="ja-JP" sz="2400" dirty="0">
                <a:solidFill>
                  <a:srgbClr val="0000FF"/>
                </a:solidFill>
                <a:ea typeface="ＭＳ Ｐゴシック" pitchFamily="34" charset="-128"/>
              </a:rPr>
              <a:t>1</a:t>
            </a:r>
            <a:r>
              <a:rPr lang="en-US" altLang="ja-JP" sz="2400" dirty="0">
                <a:ea typeface="ＭＳ Ｐゴシック" pitchFamily="34" charset="-128"/>
              </a:rPr>
              <a:t>] 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altLang="ja-JP" sz="2400" dirty="0">
                <a:ea typeface="ＭＳ Ｐゴシック" pitchFamily="34" charset="-128"/>
              </a:rPr>
              <a:t>                Swap </a:t>
            </a:r>
            <a:r>
              <a:rPr lang="en-US" sz="2400" kern="0" dirty="0"/>
              <a:t>this with the last element array[</a:t>
            </a:r>
            <a:r>
              <a:rPr lang="en-US" sz="2400" kern="0" dirty="0">
                <a:solidFill>
                  <a:srgbClr val="0000FF"/>
                </a:solidFill>
              </a:rPr>
              <a:t>1</a:t>
            </a:r>
            <a:r>
              <a:rPr lang="en-US" sz="2400" kern="0" dirty="0"/>
              <a:t>].</a:t>
            </a: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pPr marL="1724025" lvl="1" indent="-11509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pPr marL="612458" lvl="1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9249F-9B7C-D0AE-B523-13901F9E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4" name="Group 187">
            <a:extLst>
              <a:ext uri="{FF2B5EF4-FFF2-40B4-BE49-F238E27FC236}">
                <a16:creationId xmlns:a16="http://schemas.microsoft.com/office/drawing/2014/main" id="{2DABFC38-5C3B-77A8-468B-371EC1158661}"/>
              </a:ext>
            </a:extLst>
          </p:cNvPr>
          <p:cNvGrpSpPr>
            <a:grpSpLocks/>
          </p:cNvGrpSpPr>
          <p:nvPr/>
        </p:nvGrpSpPr>
        <p:grpSpPr bwMode="auto">
          <a:xfrm>
            <a:off x="2582116" y="3429000"/>
            <a:ext cx="5037884" cy="399910"/>
            <a:chOff x="2460019" y="3608936"/>
            <a:chExt cx="5037744" cy="400110"/>
          </a:xfrm>
        </p:grpSpPr>
        <p:sp>
          <p:nvSpPr>
            <p:cNvPr id="6" name="TextBox 38">
              <a:extLst>
                <a:ext uri="{FF2B5EF4-FFF2-40B4-BE49-F238E27FC236}">
                  <a16:creationId xmlns:a16="http://schemas.microsoft.com/office/drawing/2014/main" id="{DA9317B6-4D11-A65A-1FE9-060DDCBDB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019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9" name="TextBox 39">
              <a:extLst>
                <a:ext uri="{FF2B5EF4-FFF2-40B4-BE49-F238E27FC236}">
                  <a16:creationId xmlns:a16="http://schemas.microsoft.com/office/drawing/2014/main" id="{934D977B-522E-6051-903D-2988E1C7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182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40">
              <a:extLst>
                <a:ext uri="{FF2B5EF4-FFF2-40B4-BE49-F238E27FC236}">
                  <a16:creationId xmlns:a16="http://schemas.microsoft.com/office/drawing/2014/main" id="{AD038AD4-DB3D-3F3D-D57F-6885A6D21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345" y="3608936"/>
              <a:ext cx="5687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17</a:t>
              </a:r>
              <a:endParaRPr lang="en-SG" sz="2000" dirty="0"/>
            </a:p>
          </p:txBody>
        </p:sp>
        <p:sp>
          <p:nvSpPr>
            <p:cNvPr id="11" name="TextBox 41">
              <a:extLst>
                <a:ext uri="{FF2B5EF4-FFF2-40B4-BE49-F238E27FC236}">
                  <a16:creationId xmlns:a16="http://schemas.microsoft.com/office/drawing/2014/main" id="{6048209C-B351-A8D1-FC79-8857500CC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194" y="3608936"/>
              <a:ext cx="562219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23</a:t>
              </a:r>
              <a:endParaRPr lang="en-SG" sz="2000" dirty="0"/>
            </a:p>
          </p:txBody>
        </p:sp>
        <p:sp>
          <p:nvSpPr>
            <p:cNvPr id="13" name="TextBox 42">
              <a:extLst>
                <a:ext uri="{FF2B5EF4-FFF2-40B4-BE49-F238E27FC236}">
                  <a16:creationId xmlns:a16="http://schemas.microsoft.com/office/drawing/2014/main" id="{1D12E2D4-488B-E4C0-C337-00B5637CA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413" y="3608936"/>
              <a:ext cx="567464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38</a:t>
              </a:r>
              <a:endParaRPr lang="en-SG" sz="2000" dirty="0"/>
            </a:p>
          </p:txBody>
        </p:sp>
        <p:sp>
          <p:nvSpPr>
            <p:cNvPr id="14" name="TextBox 43">
              <a:extLst>
                <a:ext uri="{FF2B5EF4-FFF2-40B4-BE49-F238E27FC236}">
                  <a16:creationId xmlns:a16="http://schemas.microsoft.com/office/drawing/2014/main" id="{A7781E4A-B9B1-83BA-D9D2-596B13382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878" y="3608936"/>
              <a:ext cx="568460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5" name="TextBox 44">
              <a:extLst>
                <a:ext uri="{FF2B5EF4-FFF2-40B4-BE49-F238E27FC236}">
                  <a16:creationId xmlns:a16="http://schemas.microsoft.com/office/drawing/2014/main" id="{0C76557B-77AC-BF64-0258-5DF8C3084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337" y="3608936"/>
              <a:ext cx="55450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77</a:t>
              </a:r>
              <a:endParaRPr lang="en-SG" sz="2000"/>
            </a:p>
          </p:txBody>
        </p:sp>
        <p:sp>
          <p:nvSpPr>
            <p:cNvPr id="16" name="TextBox 45">
              <a:extLst>
                <a:ext uri="{FF2B5EF4-FFF2-40B4-BE49-F238E27FC236}">
                  <a16:creationId xmlns:a16="http://schemas.microsoft.com/office/drawing/2014/main" id="{EE5092B2-CF89-E624-E036-13D6609EE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839" y="3608936"/>
              <a:ext cx="5545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17" name="TextBox 46">
              <a:extLst>
                <a:ext uri="{FF2B5EF4-FFF2-40B4-BE49-F238E27FC236}">
                  <a16:creationId xmlns:a16="http://schemas.microsoft.com/office/drawing/2014/main" id="{02201356-C0C3-6E4F-6567-21BA6A7EF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3608936"/>
              <a:ext cx="5494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90</a:t>
              </a:r>
              <a:endParaRPr lang="en-SG" sz="2000" dirty="0"/>
            </a:p>
          </p:txBody>
        </p:sp>
      </p:grpSp>
      <p:sp>
        <p:nvSpPr>
          <p:cNvPr id="18" name="Freeform 169">
            <a:extLst>
              <a:ext uri="{FF2B5EF4-FFF2-40B4-BE49-F238E27FC236}">
                <a16:creationId xmlns:a16="http://schemas.microsoft.com/office/drawing/2014/main" id="{54CE2979-EEBF-7BE6-7B60-09BA628BFFC9}"/>
              </a:ext>
            </a:extLst>
          </p:cNvPr>
          <p:cNvSpPr>
            <a:spLocks/>
          </p:cNvSpPr>
          <p:nvPr/>
        </p:nvSpPr>
        <p:spPr bwMode="auto">
          <a:xfrm>
            <a:off x="3033507" y="3221979"/>
            <a:ext cx="226040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0" name="Group 187">
            <a:extLst>
              <a:ext uri="{FF2B5EF4-FFF2-40B4-BE49-F238E27FC236}">
                <a16:creationId xmlns:a16="http://schemas.microsoft.com/office/drawing/2014/main" id="{8A3F472E-B46B-5C7A-4FFD-AD4C8DDE8F94}"/>
              </a:ext>
            </a:extLst>
          </p:cNvPr>
          <p:cNvGrpSpPr>
            <a:grpSpLocks/>
          </p:cNvGrpSpPr>
          <p:nvPr/>
        </p:nvGrpSpPr>
        <p:grpSpPr bwMode="auto">
          <a:xfrm>
            <a:off x="2582116" y="3946403"/>
            <a:ext cx="5037884" cy="399910"/>
            <a:chOff x="2460019" y="3608936"/>
            <a:chExt cx="5037744" cy="400110"/>
          </a:xfrm>
        </p:grpSpPr>
        <p:sp>
          <p:nvSpPr>
            <p:cNvPr id="22" name="TextBox 38">
              <a:extLst>
                <a:ext uri="{FF2B5EF4-FFF2-40B4-BE49-F238E27FC236}">
                  <a16:creationId xmlns:a16="http://schemas.microsoft.com/office/drawing/2014/main" id="{418705E5-BC45-E90E-E13F-092555CE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019" y="3608936"/>
              <a:ext cx="55816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23" name="TextBox 39">
              <a:extLst>
                <a:ext uri="{FF2B5EF4-FFF2-40B4-BE49-F238E27FC236}">
                  <a16:creationId xmlns:a16="http://schemas.microsoft.com/office/drawing/2014/main" id="{A550E486-6BCC-8324-0245-A7F4DDB1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182" y="3608936"/>
              <a:ext cx="55816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12</a:t>
              </a:r>
              <a:endParaRPr lang="en-SG" sz="2000"/>
            </a:p>
          </p:txBody>
        </p:sp>
        <p:sp>
          <p:nvSpPr>
            <p:cNvPr id="24" name="TextBox 40">
              <a:extLst>
                <a:ext uri="{FF2B5EF4-FFF2-40B4-BE49-F238E27FC236}">
                  <a16:creationId xmlns:a16="http://schemas.microsoft.com/office/drawing/2014/main" id="{309A4D3C-DD8D-9872-EAC4-843452597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345" y="3608936"/>
              <a:ext cx="5687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25" name="TextBox 41">
              <a:extLst>
                <a:ext uri="{FF2B5EF4-FFF2-40B4-BE49-F238E27FC236}">
                  <a16:creationId xmlns:a16="http://schemas.microsoft.com/office/drawing/2014/main" id="{7DFB7346-A1C8-D9C0-2BEA-9691964ED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194" y="3608936"/>
              <a:ext cx="562219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26" name="TextBox 42">
              <a:extLst>
                <a:ext uri="{FF2B5EF4-FFF2-40B4-BE49-F238E27FC236}">
                  <a16:creationId xmlns:a16="http://schemas.microsoft.com/office/drawing/2014/main" id="{01280DAB-207F-388A-FA97-6CB5FB712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413" y="3608936"/>
              <a:ext cx="567464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27" name="TextBox 43">
              <a:extLst>
                <a:ext uri="{FF2B5EF4-FFF2-40B4-BE49-F238E27FC236}">
                  <a16:creationId xmlns:a16="http://schemas.microsoft.com/office/drawing/2014/main" id="{0E77D46C-336F-CC8C-D64F-7C0AA0975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878" y="3608936"/>
              <a:ext cx="568460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28" name="TextBox 44">
              <a:extLst>
                <a:ext uri="{FF2B5EF4-FFF2-40B4-BE49-F238E27FC236}">
                  <a16:creationId xmlns:a16="http://schemas.microsoft.com/office/drawing/2014/main" id="{FC9BEA6B-B90B-2619-F40E-08BBFC633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337" y="3608936"/>
              <a:ext cx="55450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77</a:t>
              </a:r>
              <a:endParaRPr lang="en-SG" sz="2000"/>
            </a:p>
          </p:txBody>
        </p:sp>
        <p:sp>
          <p:nvSpPr>
            <p:cNvPr id="29" name="TextBox 45">
              <a:extLst>
                <a:ext uri="{FF2B5EF4-FFF2-40B4-BE49-F238E27FC236}">
                  <a16:creationId xmlns:a16="http://schemas.microsoft.com/office/drawing/2014/main" id="{76000949-6220-9C4B-4F85-C2C4CE66C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839" y="3608936"/>
              <a:ext cx="5545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30" name="TextBox 46">
              <a:extLst>
                <a:ext uri="{FF2B5EF4-FFF2-40B4-BE49-F238E27FC236}">
                  <a16:creationId xmlns:a16="http://schemas.microsoft.com/office/drawing/2014/main" id="{D11C2F13-4D94-E3C4-FBA4-98DAFBE4E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3608936"/>
              <a:ext cx="5494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90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15481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EFB2C-07B7-A3E4-A9A0-EAF7F15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6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97" name="Group 225"/>
          <p:cNvGrpSpPr>
            <a:grpSpLocks/>
          </p:cNvGrpSpPr>
          <p:nvPr/>
        </p:nvGrpSpPr>
        <p:grpSpPr bwMode="auto">
          <a:xfrm>
            <a:off x="322263" y="2060575"/>
            <a:ext cx="7175500" cy="485775"/>
            <a:chOff x="322462" y="3523028"/>
            <a:chExt cx="7175301" cy="486018"/>
          </a:xfrm>
        </p:grpSpPr>
        <p:grpSp>
          <p:nvGrpSpPr>
            <p:cNvPr id="9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0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0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0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0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0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0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0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0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10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9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5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09" name="Group 237"/>
          <p:cNvGrpSpPr>
            <a:grpSpLocks/>
          </p:cNvGrpSpPr>
          <p:nvPr/>
        </p:nvGrpSpPr>
        <p:grpSpPr bwMode="auto">
          <a:xfrm>
            <a:off x="4733925" y="1562100"/>
            <a:ext cx="568325" cy="584200"/>
            <a:chOff x="2489358" y="1553340"/>
            <a:chExt cx="568905" cy="584382"/>
          </a:xfrm>
        </p:grpSpPr>
        <p:cxnSp>
          <p:nvCxnSpPr>
            <p:cNvPr id="11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TextBox 239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12" name="Group 240"/>
          <p:cNvGrpSpPr>
            <a:grpSpLocks/>
          </p:cNvGrpSpPr>
          <p:nvPr/>
        </p:nvGrpSpPr>
        <p:grpSpPr bwMode="auto">
          <a:xfrm>
            <a:off x="4138609" y="1558925"/>
            <a:ext cx="572593" cy="587375"/>
            <a:chOff x="1944121" y="1553340"/>
            <a:chExt cx="571426" cy="586562"/>
          </a:xfrm>
        </p:grpSpPr>
        <p:cxnSp>
          <p:nvCxnSpPr>
            <p:cNvPr id="11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2113007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Rectangle 242"/>
            <p:cNvSpPr>
              <a:spLocks noChangeArrowheads="1"/>
            </p:cNvSpPr>
            <p:nvPr/>
          </p:nvSpPr>
          <p:spPr bwMode="auto">
            <a:xfrm>
              <a:off x="1944121" y="1553340"/>
              <a:ext cx="571426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15" name="Freeform 114"/>
          <p:cNvSpPr>
            <a:spLocks/>
          </p:cNvSpPr>
          <p:nvPr/>
        </p:nvSpPr>
        <p:spPr bwMode="auto">
          <a:xfrm>
            <a:off x="4481513" y="1933635"/>
            <a:ext cx="420687" cy="180915"/>
          </a:xfrm>
          <a:custGeom>
            <a:avLst/>
            <a:gdLst>
              <a:gd name="T0" fmla="*/ 0 w 646176"/>
              <a:gd name="T1" fmla="*/ 132207 h 331216"/>
              <a:gd name="T2" fmla="*/ 531957692 w 646176"/>
              <a:gd name="T3" fmla="*/ 811 h 331216"/>
              <a:gd name="T4" fmla="*/ 1127748357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4" name="Group 225"/>
          <p:cNvGrpSpPr>
            <a:grpSpLocks/>
          </p:cNvGrpSpPr>
          <p:nvPr/>
        </p:nvGrpSpPr>
        <p:grpSpPr bwMode="auto">
          <a:xfrm>
            <a:off x="322263" y="4073525"/>
            <a:ext cx="7175500" cy="485975"/>
            <a:chOff x="322462" y="3523028"/>
            <a:chExt cx="7175301" cy="486218"/>
          </a:xfrm>
        </p:grpSpPr>
        <p:grpSp>
          <p:nvGrpSpPr>
            <p:cNvPr id="135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310"/>
              <a:chOff x="2460019" y="3608936"/>
              <a:chExt cx="5037744" cy="400310"/>
            </a:xfrm>
          </p:grpSpPr>
          <p:sp>
            <p:nvSpPr>
              <p:cNvPr id="137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38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39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40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41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42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43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44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45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3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36" name="TextBox 13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46" name="Group 237"/>
          <p:cNvGrpSpPr>
            <a:grpSpLocks/>
          </p:cNvGrpSpPr>
          <p:nvPr/>
        </p:nvGrpSpPr>
        <p:grpSpPr bwMode="auto">
          <a:xfrm>
            <a:off x="3617539" y="3570438"/>
            <a:ext cx="569913" cy="584200"/>
            <a:chOff x="3250010" y="1553340"/>
            <a:chExt cx="568905" cy="584382"/>
          </a:xfrm>
        </p:grpSpPr>
        <p:cxnSp>
          <p:nvCxnSpPr>
            <p:cNvPr id="147" name="Straight Arrow Connector 148"/>
            <p:cNvCxnSpPr>
              <a:cxnSpLocks noChangeShapeType="1"/>
            </p:cNvCxnSpPr>
            <p:nvPr/>
          </p:nvCxnSpPr>
          <p:spPr bwMode="auto">
            <a:xfrm rot="5400000">
              <a:off x="3384521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TextBox 149"/>
            <p:cNvSpPr txBox="1">
              <a:spLocks noChangeArrowheads="1"/>
            </p:cNvSpPr>
            <p:nvPr/>
          </p:nvSpPr>
          <p:spPr bwMode="auto">
            <a:xfrm>
              <a:off x="3250010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149" name="Group 240"/>
          <p:cNvGrpSpPr>
            <a:grpSpLocks/>
          </p:cNvGrpSpPr>
          <p:nvPr/>
        </p:nvGrpSpPr>
        <p:grpSpPr bwMode="auto">
          <a:xfrm>
            <a:off x="3015881" y="3568851"/>
            <a:ext cx="572593" cy="585787"/>
            <a:chOff x="2803262" y="1553340"/>
            <a:chExt cx="573188" cy="586562"/>
          </a:xfrm>
        </p:grpSpPr>
        <p:cxnSp>
          <p:nvCxnSpPr>
            <p:cNvPr id="150" name="Straight Arrow Connector 151"/>
            <p:cNvCxnSpPr>
              <a:cxnSpLocks noChangeShapeType="1"/>
            </p:cNvCxnSpPr>
            <p:nvPr/>
          </p:nvCxnSpPr>
          <p:spPr bwMode="auto">
            <a:xfrm rot="5400000">
              <a:off x="297211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80326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52" name="Freeform 151"/>
          <p:cNvSpPr>
            <a:spLocks/>
          </p:cNvSpPr>
          <p:nvPr/>
        </p:nvSpPr>
        <p:spPr bwMode="auto">
          <a:xfrm>
            <a:off x="3409937" y="3935993"/>
            <a:ext cx="325437" cy="158320"/>
          </a:xfrm>
          <a:custGeom>
            <a:avLst/>
            <a:gdLst>
              <a:gd name="T0" fmla="*/ 0 w 646176"/>
              <a:gd name="T1" fmla="*/ 132207 h 331216"/>
              <a:gd name="T2" fmla="*/ 44776396 w 646176"/>
              <a:gd name="T3" fmla="*/ 811 h 331216"/>
              <a:gd name="T4" fmla="*/ 94925555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53" name="Group 225"/>
          <p:cNvGrpSpPr>
            <a:grpSpLocks/>
          </p:cNvGrpSpPr>
          <p:nvPr/>
        </p:nvGrpSpPr>
        <p:grpSpPr bwMode="auto">
          <a:xfrm>
            <a:off x="322263" y="5048250"/>
            <a:ext cx="7175500" cy="485775"/>
            <a:chOff x="322462" y="3523028"/>
            <a:chExt cx="7175301" cy="486018"/>
          </a:xfrm>
        </p:grpSpPr>
        <p:grpSp>
          <p:nvGrpSpPr>
            <p:cNvPr id="154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56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57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58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159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160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61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62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63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64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55" name="TextBox 15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8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165" name="Group 188"/>
          <p:cNvGrpSpPr>
            <a:grpSpLocks/>
          </p:cNvGrpSpPr>
          <p:nvPr/>
        </p:nvGrpSpPr>
        <p:grpSpPr bwMode="auto">
          <a:xfrm>
            <a:off x="2454968" y="4559302"/>
            <a:ext cx="1125858" cy="574813"/>
            <a:chOff x="4925327" y="2733283"/>
            <a:chExt cx="1125029" cy="574020"/>
          </a:xfrm>
        </p:grpSpPr>
        <p:cxnSp>
          <p:nvCxnSpPr>
            <p:cNvPr id="166" name="Straight Arrow Connector 189"/>
            <p:cNvCxnSpPr>
              <a:cxnSpLocks noChangeShapeType="1"/>
              <a:stCxn id="167" idx="2"/>
              <a:endCxn id="157" idx="0"/>
            </p:cNvCxnSpPr>
            <p:nvPr/>
          </p:nvCxnSpPr>
          <p:spPr bwMode="auto">
            <a:xfrm>
              <a:off x="5765903" y="3074020"/>
              <a:ext cx="989" cy="23328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Box 190"/>
            <p:cNvSpPr txBox="1">
              <a:spLocks noChangeArrowheads="1"/>
            </p:cNvSpPr>
            <p:nvPr/>
          </p:nvSpPr>
          <p:spPr bwMode="auto">
            <a:xfrm>
              <a:off x="5481451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168" name="Straight Arrow Connector 191"/>
            <p:cNvCxnSpPr>
              <a:cxnSpLocks noChangeShapeType="1"/>
              <a:stCxn id="169" idx="2"/>
            </p:cNvCxnSpPr>
            <p:nvPr/>
          </p:nvCxnSpPr>
          <p:spPr bwMode="auto">
            <a:xfrm flipH="1">
              <a:off x="5202299" y="3071370"/>
              <a:ext cx="9105" cy="233285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" name="Rectangle 192"/>
            <p:cNvSpPr>
              <a:spLocks noChangeArrowheads="1"/>
            </p:cNvSpPr>
            <p:nvPr/>
          </p:nvSpPr>
          <p:spPr bwMode="auto">
            <a:xfrm>
              <a:off x="4925327" y="2733283"/>
              <a:ext cx="572173" cy="33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170" name="Freeform 169"/>
          <p:cNvSpPr>
            <a:spLocks/>
          </p:cNvSpPr>
          <p:nvPr/>
        </p:nvSpPr>
        <p:spPr bwMode="auto">
          <a:xfrm>
            <a:off x="2911270" y="4927094"/>
            <a:ext cx="226040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71" name="Group 225"/>
          <p:cNvGrpSpPr>
            <a:grpSpLocks/>
          </p:cNvGrpSpPr>
          <p:nvPr/>
        </p:nvGrpSpPr>
        <p:grpSpPr bwMode="auto">
          <a:xfrm>
            <a:off x="333375" y="6010275"/>
            <a:ext cx="7175500" cy="485775"/>
            <a:chOff x="322462" y="3523028"/>
            <a:chExt cx="7175301" cy="486018"/>
          </a:xfrm>
        </p:grpSpPr>
        <p:grpSp>
          <p:nvGrpSpPr>
            <p:cNvPr id="172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174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75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176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177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23</a:t>
                </a:r>
                <a:endParaRPr lang="en-SG" sz="2000"/>
              </a:p>
            </p:txBody>
          </p:sp>
          <p:sp>
            <p:nvSpPr>
              <p:cNvPr id="178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179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180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77</a:t>
                </a:r>
                <a:endParaRPr lang="en-SG" sz="2000"/>
              </a:p>
            </p:txBody>
          </p:sp>
          <p:sp>
            <p:nvSpPr>
              <p:cNvPr id="181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182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173" name="TextBox 19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6052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Final array:</a:t>
              </a:r>
              <a:endParaRPr lang="en-SG" sz="200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EB52B-0E8E-4B5B-63B1-150AE6F0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3" name="Group 225">
            <a:extLst>
              <a:ext uri="{FF2B5EF4-FFF2-40B4-BE49-F238E27FC236}">
                <a16:creationId xmlns:a16="http://schemas.microsoft.com/office/drawing/2014/main" id="{92C3E70A-8CDF-6EA3-81B8-31C534792492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3074192"/>
            <a:ext cx="7175500" cy="485975"/>
            <a:chOff x="322462" y="3523028"/>
            <a:chExt cx="7175301" cy="486218"/>
          </a:xfrm>
        </p:grpSpPr>
        <p:grpSp>
          <p:nvGrpSpPr>
            <p:cNvPr id="4" name="Group 187">
              <a:extLst>
                <a:ext uri="{FF2B5EF4-FFF2-40B4-BE49-F238E27FC236}">
                  <a16:creationId xmlns:a16="http://schemas.microsoft.com/office/drawing/2014/main" id="{0E25EF18-A253-BA37-793A-8B0EC68CA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0019" y="3608936"/>
              <a:ext cx="5037744" cy="400310"/>
              <a:chOff x="2460019" y="3608936"/>
              <a:chExt cx="5037744" cy="400310"/>
            </a:xfrm>
          </p:grpSpPr>
          <p:sp>
            <p:nvSpPr>
              <p:cNvPr id="6" name="TextBox 38">
                <a:extLst>
                  <a:ext uri="{FF2B5EF4-FFF2-40B4-BE49-F238E27FC236}">
                    <a16:creationId xmlns:a16="http://schemas.microsoft.com/office/drawing/2014/main" id="{C882C616-BAEB-866B-AAC2-9144A81C6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" name="TextBox 39">
                <a:extLst>
                  <a:ext uri="{FF2B5EF4-FFF2-40B4-BE49-F238E27FC236}">
                    <a16:creationId xmlns:a16="http://schemas.microsoft.com/office/drawing/2014/main" id="{2FB6A6AF-C2E0-1401-6CC8-9966CA984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9" name="TextBox 40">
                <a:extLst>
                  <a:ext uri="{FF2B5EF4-FFF2-40B4-BE49-F238E27FC236}">
                    <a16:creationId xmlns:a16="http://schemas.microsoft.com/office/drawing/2014/main" id="{3FE9872A-8728-EC2B-997A-50F3704F7E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10" name="TextBox 41">
                <a:extLst>
                  <a:ext uri="{FF2B5EF4-FFF2-40B4-BE49-F238E27FC236}">
                    <a16:creationId xmlns:a16="http://schemas.microsoft.com/office/drawing/2014/main" id="{9CC36C46-6F6B-8088-FA80-AC6546BE2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3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0EE44E28-AC04-D85D-525E-8A6C9F9EF9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3413" y="3608938"/>
                <a:ext cx="56746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13" name="TextBox 43">
                <a:extLst>
                  <a:ext uri="{FF2B5EF4-FFF2-40B4-BE49-F238E27FC236}">
                    <a16:creationId xmlns:a16="http://schemas.microsoft.com/office/drawing/2014/main" id="{95227BA2-0F63-6A99-D3FF-E886EC6215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44</a:t>
                </a:r>
                <a:endParaRPr lang="en-SG" sz="2000" dirty="0"/>
              </a:p>
            </p:txBody>
          </p:sp>
          <p:sp>
            <p:nvSpPr>
              <p:cNvPr id="14" name="TextBox 44">
                <a:extLst>
                  <a:ext uri="{FF2B5EF4-FFF2-40B4-BE49-F238E27FC236}">
                    <a16:creationId xmlns:a16="http://schemas.microsoft.com/office/drawing/2014/main" id="{5FF5DD7A-2425-D7BD-7E81-2EF46B08B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15" name="TextBox 45">
                <a:extLst>
                  <a:ext uri="{FF2B5EF4-FFF2-40B4-BE49-F238E27FC236}">
                    <a16:creationId xmlns:a16="http://schemas.microsoft.com/office/drawing/2014/main" id="{BCFE6BC2-2375-23F5-F043-E3BDA35A9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16" name="TextBox 46">
                <a:extLst>
                  <a:ext uri="{FF2B5EF4-FFF2-40B4-BE49-F238E27FC236}">
                    <a16:creationId xmlns:a16="http://schemas.microsoft.com/office/drawing/2014/main" id="{A98296DF-EBBA-45C6-E7EC-A63344D25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5" name="TextBox 227">
              <a:extLst>
                <a:ext uri="{FF2B5EF4-FFF2-40B4-BE49-F238E27FC236}">
                  <a16:creationId xmlns:a16="http://schemas.microsoft.com/office/drawing/2014/main" id="{BB525580-6B7D-688F-1169-734BC5A20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6</a:t>
              </a:r>
              <a:r>
                <a:rPr lang="en-US" sz="2000" baseline="30000" dirty="0"/>
                <a:t>th</a:t>
              </a:r>
              <a:r>
                <a:rPr lang="en-US" sz="2000" dirty="0"/>
                <a:t> pass:</a:t>
              </a:r>
              <a:endParaRPr lang="en-SG" sz="2000" dirty="0"/>
            </a:p>
          </p:txBody>
        </p:sp>
      </p:grpSp>
      <p:sp>
        <p:nvSpPr>
          <p:cNvPr id="17" name="Freeform 114">
            <a:extLst>
              <a:ext uri="{FF2B5EF4-FFF2-40B4-BE49-F238E27FC236}">
                <a16:creationId xmlns:a16="http://schemas.microsoft.com/office/drawing/2014/main" id="{E5D48930-8C02-131E-C87F-726B23A95E39}"/>
              </a:ext>
            </a:extLst>
          </p:cNvPr>
          <p:cNvSpPr>
            <a:spLocks/>
          </p:cNvSpPr>
          <p:nvPr/>
        </p:nvSpPr>
        <p:spPr bwMode="auto">
          <a:xfrm>
            <a:off x="2826133" y="2868452"/>
            <a:ext cx="1474598" cy="214934"/>
          </a:xfrm>
          <a:custGeom>
            <a:avLst/>
            <a:gdLst>
              <a:gd name="T0" fmla="*/ 0 w 646176"/>
              <a:gd name="T1" fmla="*/ 132207 h 331216"/>
              <a:gd name="T2" fmla="*/ 531957692 w 646176"/>
              <a:gd name="T3" fmla="*/ 811 h 331216"/>
              <a:gd name="T4" fmla="*/ 1127748357 w 646176"/>
              <a:gd name="T5" fmla="*/ 127339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8" name="Group 237">
            <a:extLst>
              <a:ext uri="{FF2B5EF4-FFF2-40B4-BE49-F238E27FC236}">
                <a16:creationId xmlns:a16="http://schemas.microsoft.com/office/drawing/2014/main" id="{43F2BAFA-357C-B943-5BD4-83E0CCF03329}"/>
              </a:ext>
            </a:extLst>
          </p:cNvPr>
          <p:cNvGrpSpPr>
            <a:grpSpLocks/>
          </p:cNvGrpSpPr>
          <p:nvPr/>
        </p:nvGrpSpPr>
        <p:grpSpPr bwMode="auto">
          <a:xfrm>
            <a:off x="4198222" y="2583304"/>
            <a:ext cx="568325" cy="584200"/>
            <a:chOff x="2489358" y="1553340"/>
            <a:chExt cx="568905" cy="584382"/>
          </a:xfrm>
        </p:grpSpPr>
        <p:cxnSp>
          <p:nvCxnSpPr>
            <p:cNvPr id="19" name="Straight Arrow Connector 238">
              <a:extLst>
                <a:ext uri="{FF2B5EF4-FFF2-40B4-BE49-F238E27FC236}">
                  <a16:creationId xmlns:a16="http://schemas.microsoft.com/office/drawing/2014/main" id="{4BE408A5-D51E-69DF-6B6A-16D6186B49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239">
              <a:extLst>
                <a:ext uri="{FF2B5EF4-FFF2-40B4-BE49-F238E27FC236}">
                  <a16:creationId xmlns:a16="http://schemas.microsoft.com/office/drawing/2014/main" id="{15F6246A-A96C-0F7E-74DF-6424C6F44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21" name="Group 240">
            <a:extLst>
              <a:ext uri="{FF2B5EF4-FFF2-40B4-BE49-F238E27FC236}">
                <a16:creationId xmlns:a16="http://schemas.microsoft.com/office/drawing/2014/main" id="{ACBAA469-B69F-A1C2-05EA-F34B97426E58}"/>
              </a:ext>
            </a:extLst>
          </p:cNvPr>
          <p:cNvGrpSpPr>
            <a:grpSpLocks/>
          </p:cNvGrpSpPr>
          <p:nvPr/>
        </p:nvGrpSpPr>
        <p:grpSpPr bwMode="auto">
          <a:xfrm>
            <a:off x="2477536" y="2570306"/>
            <a:ext cx="572593" cy="587375"/>
            <a:chOff x="1944121" y="1553340"/>
            <a:chExt cx="571426" cy="586562"/>
          </a:xfrm>
        </p:grpSpPr>
        <p:cxnSp>
          <p:nvCxnSpPr>
            <p:cNvPr id="22" name="Straight Arrow Connector 241">
              <a:extLst>
                <a:ext uri="{FF2B5EF4-FFF2-40B4-BE49-F238E27FC236}">
                  <a16:creationId xmlns:a16="http://schemas.microsoft.com/office/drawing/2014/main" id="{45629A95-9E06-046F-7CCA-C2879906B5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113007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242">
              <a:extLst>
                <a:ext uri="{FF2B5EF4-FFF2-40B4-BE49-F238E27FC236}">
                  <a16:creationId xmlns:a16="http://schemas.microsoft.com/office/drawing/2014/main" id="{80291566-F302-F0AE-B9C8-6565797FC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121" y="1553340"/>
              <a:ext cx="571426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7467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52" grpId="0" animBg="1"/>
      <p:bldP spid="17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n -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j &gt;=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j -=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max(j,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swap(list, </a:t>
            </a:r>
            <a:r>
              <a:rPr lang="en-SG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533174-A3B8-7F35-EA92-38B548CA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951C7-0508-0EE1-5ACC-64E9A46A9D4A}"/>
              </a:ext>
            </a:extLst>
          </p:cNvPr>
          <p:cNvSpPr/>
          <p:nvPr/>
        </p:nvSpPr>
        <p:spPr>
          <a:xfrm>
            <a:off x="533400" y="5196687"/>
            <a:ext cx="8298084" cy="121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2BCF3-6883-1A67-5346-13F7AC202C0E}"/>
              </a:ext>
            </a:extLst>
          </p:cNvPr>
          <p:cNvSpPr/>
          <p:nvPr/>
        </p:nvSpPr>
        <p:spPr>
          <a:xfrm>
            <a:off x="533400" y="1564739"/>
            <a:ext cx="8298084" cy="2760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Searching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84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 common task that we carry out without much thought everyday.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location in a map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the contact of a particular person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nice picture for your project report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research paper required in your course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Problem statement:</a:t>
            </a:r>
          </a:p>
          <a:p>
            <a:pPr marL="694055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Given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a list of n items </a:t>
            </a:r>
            <a:r>
              <a:rPr lang="en-US" altLang="ja-JP" dirty="0">
                <a:ea typeface="ＭＳ Ｐゴシック" pitchFamily="34" charset="-128"/>
              </a:rPr>
              <a:t>and a search key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n-US" altLang="ja-JP" dirty="0">
                <a:ea typeface="ＭＳ Ｐゴシック" pitchFamily="34" charset="-128"/>
              </a:rPr>
              <a:t>, return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the position of q </a:t>
            </a:r>
            <a:r>
              <a:rPr lang="en-US" altLang="ja-JP" dirty="0">
                <a:ea typeface="ＭＳ Ｐゴシック" pitchFamily="34" charset="-128"/>
              </a:rPr>
              <a:t>in the list if it exists.</a:t>
            </a:r>
          </a:p>
        </p:txBody>
      </p:sp>
      <p:pic>
        <p:nvPicPr>
          <p:cNvPr id="6" name="Picture 9" descr="k3178076.jpg">
            <a:extLst>
              <a:ext uri="{FF2B5EF4-FFF2-40B4-BE49-F238E27FC236}">
                <a16:creationId xmlns:a16="http://schemas.microsoft.com/office/drawing/2014/main" id="{F9B053CB-7503-41E3-AC8F-5C0C162D3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240" y="5302595"/>
            <a:ext cx="1559560" cy="117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D9026-6940-D2BB-4304-563045F9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80AD8-E490-24F2-1B85-11E3CC31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49"/>
            <a:ext cx="8351837" cy="5281560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for loop in selection sort iterates O(n) times.</a:t>
            </a: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each loop, it finds the maximum element, and swaps.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Finding the index of the maximum element from list[0] to list[n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takes O(n -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time.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Swapping (once only) takes constant time (and can be ignored).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27409"/>
              </p:ext>
            </p:extLst>
          </p:nvPr>
        </p:nvGraphicFramePr>
        <p:xfrm>
          <a:off x="5237002" y="4462408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#steps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3129A1-9216-1FAE-8B2C-D15FAF54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7215424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 vs 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Selection Sort: </a:t>
            </a:r>
            <a:r>
              <a:rPr lang="en-US" dirty="0">
                <a:solidFill>
                  <a:schemeClr val="tx1"/>
                </a:solidFill>
              </a:rPr>
              <a:t>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Counting Sort: O(n + MAX)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Counting Sort </a:t>
            </a:r>
            <a:r>
              <a:rPr lang="en-US" dirty="0"/>
              <a:t>is a lot more efficient!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it requires the input numbers to be in [0, MAX] and MAX cannot be too large.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Otherwise it does not work / is not efficient.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Selection Sort </a:t>
            </a:r>
            <a:r>
              <a:rPr lang="en-US" dirty="0"/>
              <a:t>does not make assumption on the input numbers and is a more general solution.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EEC856-5D40-251A-23FF-AE8E014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1573528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Selection sort </a:t>
            </a:r>
            <a:r>
              <a:rPr lang="en-US" dirty="0"/>
              <a:t>makes </a:t>
            </a:r>
            <a:r>
              <a:rPr lang="en-US" dirty="0">
                <a:solidFill>
                  <a:srgbClr val="0000FF"/>
                </a:solidFill>
              </a:rPr>
              <a:t>one</a:t>
            </a:r>
            <a:r>
              <a:rPr lang="en-US" dirty="0"/>
              <a:t> swap per pass.</a:t>
            </a:r>
          </a:p>
          <a:p>
            <a:pPr marL="626745" lvl="1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we make </a:t>
            </a:r>
            <a:r>
              <a:rPr lang="en-US" dirty="0">
                <a:solidFill>
                  <a:srgbClr val="0000FF"/>
                </a:solidFill>
              </a:rPr>
              <a:t>more than one</a:t>
            </a:r>
            <a:r>
              <a:rPr lang="en-US" dirty="0"/>
              <a:t> swap per pass?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Key idea of Bubble Sort</a:t>
            </a:r>
            <a:endParaRPr lang="en-US" dirty="0"/>
          </a:p>
          <a:p>
            <a:pPr marL="626745" lvl="1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Check</a:t>
            </a:r>
            <a:r>
              <a:rPr lang="en-US" dirty="0"/>
              <a:t> every pair</a:t>
            </a:r>
          </a:p>
          <a:p>
            <a:pPr marL="274320" lvl="1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>
                <a:solidFill>
                  <a:srgbClr val="0000FF"/>
                </a:solidFill>
              </a:rPr>
              <a:t>     Swap</a:t>
            </a:r>
            <a:r>
              <a:rPr lang="en-US" dirty="0"/>
              <a:t> the elements in the pair if they are in the wrong order.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F18A0-76C1-DF97-20D7-6B7CA37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4893360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004E2C-E36A-1401-2EF7-85AF1C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199" y="1228725"/>
            <a:ext cx="8027043" cy="409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373AA-739B-2AE5-2F18-C9C5E557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353478"/>
          </a:xfrm>
        </p:spPr>
        <p:txBody>
          <a:bodyPr>
            <a:normAutofit/>
          </a:bodyPr>
          <a:lstStyle/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say the length of the list is n.</a:t>
            </a:r>
          </a:p>
          <a:p>
            <a:pPr marL="352425" indent="-352425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Bubble sort requires O(n)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passes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an array with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elements</a:t>
            </a:r>
            <a:r>
              <a:rPr lang="en-US" dirty="0"/>
              <a:t>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each pass, it compares and swaps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of comparisons is O(n - 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number of swaps is not fixed but no more than the number of comparisons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52425" indent="-352425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Total: </a:t>
            </a:r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i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47447"/>
              </p:ext>
            </p:extLst>
          </p:nvPr>
        </p:nvGraphicFramePr>
        <p:xfrm>
          <a:off x="5476081" y="4341223"/>
          <a:ext cx="3121025" cy="222885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Pass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#steps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 1</a:t>
                      </a:r>
                      <a:endParaRPr kumimoji="0" lang="en-SG" sz="1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2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3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– 1 </a:t>
                      </a:r>
                      <a:endParaRPr kumimoji="0" lang="en-SG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678C9E-5751-B64F-65A8-134F4D6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14116894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card game, we don’t normally sort our cards using Bubble Sort or Selection sort. (Just imagine that!)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closer algorithm we use is perhaps Insertion Sort.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idea is to keep inserting the new card into the correct position among the existing cards.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pic>
        <p:nvPicPr>
          <p:cNvPr id="3" name="Picture 2" descr="A picture containing text, queen, businesscard&#10;&#10;Description automatically generated">
            <a:extLst>
              <a:ext uri="{FF2B5EF4-FFF2-40B4-BE49-F238E27FC236}">
                <a16:creationId xmlns:a16="http://schemas.microsoft.com/office/drawing/2014/main" id="{EE2FD15B-AA9B-43FD-A3DF-6561DA35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33" y="4480174"/>
            <a:ext cx="2835667" cy="212675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9004A-B233-2C38-A599-E43232C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60706381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array a, on pass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Insert a[</a:t>
            </a:r>
            <a:r>
              <a:rPr lang="en-US" dirty="0" err="1"/>
              <a:t>i</a:t>
            </a:r>
            <a:r>
              <a:rPr lang="en-US" dirty="0"/>
              <a:t>] into the correct position in the sorted region to its left, i.e. a[0] … a[i-1]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pass 1 (assume n = 5)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Compare a[1] with a[0]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a[1] &lt; a[0], move a[1] to the front of a[0] (shifting needed)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sorted region now consists of two elements: a[0] and a[1].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1FEB3A-C0DD-89A5-A1CD-4D9D6890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1510577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6FFD7-4ADB-49B8-BD8B-67BA323C36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90" y="2803456"/>
            <a:ext cx="547380" cy="25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C8DF1-75C9-405E-8821-864F9FA9AD54}"/>
              </a:ext>
            </a:extLst>
          </p:cNvPr>
          <p:cNvCxnSpPr>
            <a:cxnSpLocks/>
            <a:stCxn id="67" idx="4"/>
            <a:endCxn id="47" idx="0"/>
          </p:cNvCxnSpPr>
          <p:nvPr/>
        </p:nvCxnSpPr>
        <p:spPr>
          <a:xfrm flipH="1">
            <a:off x="3514725" y="4568933"/>
            <a:ext cx="598482" cy="229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7EED-B006-F30E-EEB1-7CE87DA5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29000" cy="1171575"/>
            <a:chOff x="1752600" y="2108200"/>
            <a:chExt cx="3429000" cy="1171575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0EA02EC1-D9C7-49AD-85D9-83734886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870200"/>
              <a:ext cx="3048000" cy="409575"/>
              <a:chOff x="1344" y="1584"/>
              <a:chExt cx="1920" cy="258"/>
            </a:xfrm>
          </p:grpSpPr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818F942E-67D7-4288-901C-CE4E1B085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5</a:t>
                </a: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A591DD00-A0A1-4199-9309-05AA47BC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7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F692C2B2-9594-471C-9396-D70AEA7C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10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9E85C089-07CD-466A-8DC7-F6DDDC5C9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F2E49419-7CDB-48CF-9AD8-0A5DCA8DD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6</a:t>
                </a:r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4500682" y="2251329"/>
            <a:ext cx="4226353" cy="1129797"/>
            <a:chOff x="4079907" y="2834209"/>
            <a:chExt cx="4225893" cy="1129797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907" y="2834209"/>
              <a:ext cx="36229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a[3]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3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5133982" y="3995063"/>
            <a:ext cx="3649655" cy="1108352"/>
            <a:chOff x="4656017" y="2806710"/>
            <a:chExt cx="3649783" cy="110835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17" y="280671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a[4] in the sorted region to its left?</a:t>
              </a:r>
            </a:p>
          </p:txBody>
        </p:sp>
      </p:grpSp>
      <p:sp>
        <p:nvSpPr>
          <p:cNvPr id="51" name="Text Box 7">
            <a:extLst>
              <a:ext uri="{FF2B5EF4-FFF2-40B4-BE49-F238E27FC236}">
                <a16:creationId xmlns:a16="http://schemas.microsoft.com/office/drawing/2014/main" id="{85915740-7C92-44C1-B9E8-98C06D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1982520"/>
            <a:ext cx="335756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0000FF"/>
                </a:solidFill>
                <a:latin typeface="Verdana" pitchFamily="34" charset="0"/>
              </a:rPr>
              <a:t>a   [0]     [1]     [2]     [3]    [4]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89B00E-DD49-430C-893B-C70746D32E59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89" y="2784729"/>
            <a:ext cx="1774258" cy="2748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08FF4C-3664-4359-A1E2-E00848E26A24}"/>
              </a:ext>
            </a:extLst>
          </p:cNvPr>
          <p:cNvCxnSpPr>
            <a:cxnSpLocks/>
            <a:stCxn id="67" idx="4"/>
            <a:endCxn id="48" idx="0"/>
          </p:cNvCxnSpPr>
          <p:nvPr/>
        </p:nvCxnSpPr>
        <p:spPr>
          <a:xfrm flipH="1">
            <a:off x="4124325" y="4528463"/>
            <a:ext cx="1200151" cy="2699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D29727-8C0A-1308-B06D-61DA1B2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50120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24</a:t>
            </a:r>
            <a:r>
              <a:rPr lang="en-US" sz="2000" dirty="0">
                <a:latin typeface="Calibri" pitchFamily="34" charset="0"/>
              </a:rPr>
              <a:t>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A062E-6250-DD99-2754-66C4900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16CC-48A3-3837-1BDA-CC0D1024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0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CF320-17D7-2883-5D49-777ECD9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Problem Solving with Sorting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BCF320-17D7-2883-5D49-777ECD9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1344B69-DD68-023A-6782-D0F23EE0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Apply sorting in various settings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 1D / 2D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 integers, characters, strings, structures (to be introduced)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ascending / descending / alphabetical / customized order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 sorting as a preprocessing step to simplify problems and improve efficiency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Searching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Duplicate removal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Find top K elements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02802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Check </a:t>
            </a:r>
            <a:r>
              <a:rPr lang="en-US" sz="2800" dirty="0" err="1"/>
              <a:t>Visualgo</a:t>
            </a:r>
            <a:r>
              <a:rPr lang="en-US" sz="2800" dirty="0"/>
              <a:t> for animations: </a:t>
            </a:r>
            <a:r>
              <a:rPr lang="en-US" sz="2800" dirty="0">
                <a:hlinkClick r:id="rId3"/>
              </a:rPr>
              <a:t>https://visualgo.net/bn/sorting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21-22</a:t>
            </a:r>
          </a:p>
          <a:p>
            <a:pPr marL="2628900" lvl="5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6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EFB26B-D765-8812-9846-32624EAF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9442" y="1367028"/>
            <a:ext cx="715985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list[n],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(list[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==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 bwMode="auto">
          <a:xfrm>
            <a:off x="457200" y="3792008"/>
            <a:ext cx="8534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What if array contains duplicate values of the key?</a:t>
            </a:r>
          </a:p>
          <a:p>
            <a:pPr lvl="1"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Index of the first element found will be returned.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2D581B-E96C-598D-E1B9-AA308FD1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833D5-B7CC-7537-0E39-2E96950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3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5059680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an array with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elements</a:t>
            </a:r>
            <a:r>
              <a:rPr lang="en-US" sz="2800" dirty="0"/>
              <a:t>, what is the worst case (that requires most comparisons) for Linear search?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When the key does not exist in the array.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number of comparisons in the worst case?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n comparisons.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time complexity of linear search is O(n).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0BD9FB-3FAD-7EB3-C220-4BA3C118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9CBA9-F254-1409-D493-D0C2D4E7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27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355600" y="1286932"/>
            <a:ext cx="8461375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if the list is </a:t>
            </a:r>
            <a:r>
              <a:rPr lang="en-US" sz="2800" dirty="0">
                <a:solidFill>
                  <a:srgbClr val="0000FF"/>
                </a:solidFill>
              </a:rPr>
              <a:t>sorted before-hand</a:t>
            </a:r>
            <a:r>
              <a:rPr lang="en-US" sz="2800" dirty="0"/>
              <a:t>?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will be able to make use of the </a:t>
            </a:r>
            <a:r>
              <a:rPr lang="en-US" sz="2400" dirty="0">
                <a:solidFill>
                  <a:srgbClr val="0000FF"/>
                </a:solidFill>
              </a:rPr>
              <a:t>Binary Search </a:t>
            </a:r>
            <a:r>
              <a:rPr lang="en-US" sz="2400" dirty="0"/>
              <a:t>algorithm, which takes </a:t>
            </a:r>
            <a:r>
              <a:rPr lang="en-US" sz="2400" dirty="0">
                <a:solidFill>
                  <a:srgbClr val="0000FF"/>
                </a:solidFill>
              </a:rPr>
              <a:t>O(log n) </a:t>
            </a:r>
            <a:r>
              <a:rPr lang="en-US" sz="2400" dirty="0"/>
              <a:t>time!</a:t>
            </a:r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organization of data affects the choice of algorithm. 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More of this in the later course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103D3-6AB8-2AD4-C076-3F8EBD50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8387D-57C4-27A7-DFAD-F31515C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4" name="Group 57">
            <a:extLst>
              <a:ext uri="{FF2B5EF4-FFF2-40B4-BE49-F238E27FC236}">
                <a16:creationId xmlns:a16="http://schemas.microsoft.com/office/drawing/2014/main" id="{5F1BD138-AB39-044C-AFFE-9483E2D37C51}"/>
              </a:ext>
            </a:extLst>
          </p:cNvPr>
          <p:cNvGrpSpPr>
            <a:grpSpLocks/>
          </p:cNvGrpSpPr>
          <p:nvPr/>
        </p:nvGrpSpPr>
        <p:grpSpPr bwMode="auto">
          <a:xfrm>
            <a:off x="1069975" y="1774212"/>
            <a:ext cx="6473825" cy="769937"/>
            <a:chOff x="1374094" y="2036187"/>
            <a:chExt cx="6474507" cy="770931"/>
          </a:xfrm>
        </p:grpSpPr>
        <p:sp>
          <p:nvSpPr>
            <p:cNvPr id="5" name="TextBox 38">
              <a:extLst>
                <a:ext uri="{FF2B5EF4-FFF2-40B4-BE49-F238E27FC236}">
                  <a16:creationId xmlns:a16="http://schemas.microsoft.com/office/drawing/2014/main" id="{48F2B294-F5CE-F9C8-B8D4-698CB3880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6" name="TextBox 39">
              <a:extLst>
                <a:ext uri="{FF2B5EF4-FFF2-40B4-BE49-F238E27FC236}">
                  <a16:creationId xmlns:a16="http://schemas.microsoft.com/office/drawing/2014/main" id="{2AC1B2D8-6D01-8AF1-8C70-73DD29650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7" name="TextBox 40">
              <a:extLst>
                <a:ext uri="{FF2B5EF4-FFF2-40B4-BE49-F238E27FC236}">
                  <a16:creationId xmlns:a16="http://schemas.microsoft.com/office/drawing/2014/main" id="{1B739614-AE33-1C0A-D127-BC0115D80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dirty="0"/>
                <a:t>17</a:t>
              </a:r>
              <a:endParaRPr lang="en-SG" sz="2400" dirty="0"/>
            </a:p>
          </p:txBody>
        </p:sp>
        <p:sp>
          <p:nvSpPr>
            <p:cNvPr id="9" name="TextBox 41">
              <a:extLst>
                <a:ext uri="{FF2B5EF4-FFF2-40B4-BE49-F238E27FC236}">
                  <a16:creationId xmlns:a16="http://schemas.microsoft.com/office/drawing/2014/main" id="{9CFDD7D9-558B-6BFB-BA5C-9F034DDFF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216977EF-7CDB-FAF1-99B7-DC6DE8546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1" name="TextBox 43">
              <a:extLst>
                <a:ext uri="{FF2B5EF4-FFF2-40B4-BE49-F238E27FC236}">
                  <a16:creationId xmlns:a16="http://schemas.microsoft.com/office/drawing/2014/main" id="{3EC84833-F842-9EFE-B9A8-CF86DAE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2" name="TextBox 44">
              <a:extLst>
                <a:ext uri="{FF2B5EF4-FFF2-40B4-BE49-F238E27FC236}">
                  <a16:creationId xmlns:a16="http://schemas.microsoft.com/office/drawing/2014/main" id="{60BB1D60-E4B3-CB4B-1D55-4AEE047C1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3" name="TextBox 45">
              <a:extLst>
                <a:ext uri="{FF2B5EF4-FFF2-40B4-BE49-F238E27FC236}">
                  <a16:creationId xmlns:a16="http://schemas.microsoft.com/office/drawing/2014/main" id="{50310DC8-1894-98E7-3859-555D9561A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4" name="TextBox 46">
              <a:extLst>
                <a:ext uri="{FF2B5EF4-FFF2-40B4-BE49-F238E27FC236}">
                  <a16:creationId xmlns:a16="http://schemas.microsoft.com/office/drawing/2014/main" id="{F732EFE5-C9F6-881B-4A9B-8207B312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15" name="TextBox 47">
              <a:extLst>
                <a:ext uri="{FF2B5EF4-FFF2-40B4-BE49-F238E27FC236}">
                  <a16:creationId xmlns:a16="http://schemas.microsoft.com/office/drawing/2014/main" id="{0B8E5BBF-0F3C-5094-C97F-2C1A91025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16" name="TextBox 48">
              <a:extLst>
                <a:ext uri="{FF2B5EF4-FFF2-40B4-BE49-F238E27FC236}">
                  <a16:creationId xmlns:a16="http://schemas.microsoft.com/office/drawing/2014/main" id="{70E3CE2D-55C5-43DD-72A2-4F483AB17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17" name="TextBox 49">
              <a:extLst>
                <a:ext uri="{FF2B5EF4-FFF2-40B4-BE49-F238E27FC236}">
                  <a16:creationId xmlns:a16="http://schemas.microsoft.com/office/drawing/2014/main" id="{FB3CD58B-03F4-8277-0462-84778958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5475471D-E4D7-AA8C-F826-95847698F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19" name="TextBox 51">
              <a:extLst>
                <a:ext uri="{FF2B5EF4-FFF2-40B4-BE49-F238E27FC236}">
                  <a16:creationId xmlns:a16="http://schemas.microsoft.com/office/drawing/2014/main" id="{2BFFC83A-53C8-31FA-8E06-D54A078C9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D378D2B1-846F-4739-7225-4D86BA22B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1" name="TextBox 53">
              <a:extLst>
                <a:ext uri="{FF2B5EF4-FFF2-40B4-BE49-F238E27FC236}">
                  <a16:creationId xmlns:a16="http://schemas.microsoft.com/office/drawing/2014/main" id="{5277A9CC-6846-60D4-1FFC-09363D093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2" name="TextBox 54">
              <a:extLst>
                <a:ext uri="{FF2B5EF4-FFF2-40B4-BE49-F238E27FC236}">
                  <a16:creationId xmlns:a16="http://schemas.microsoft.com/office/drawing/2014/main" id="{02A265C9-02E6-DFD4-90AE-C468F0799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3" name="TextBox 55">
              <a:extLst>
                <a:ext uri="{FF2B5EF4-FFF2-40B4-BE49-F238E27FC236}">
                  <a16:creationId xmlns:a16="http://schemas.microsoft.com/office/drawing/2014/main" id="{30D1B7E1-3811-90E3-6A75-E480C7BD8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E01A9BC1-46EE-F79D-DB17-A654E9358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</p:spTree>
    <p:extLst>
      <p:ext uri="{BB962C8B-B14F-4D97-AF65-F5344CB8AC3E}">
        <p14:creationId xmlns:p14="http://schemas.microsoft.com/office/powerpoint/2010/main" val="14974986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69999"/>
            <a:ext cx="7924800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C00000"/>
                </a:solidFill>
              </a:rPr>
              <a:t>The Binary Search algorithm</a:t>
            </a:r>
          </a:p>
          <a:p>
            <a:pPr marL="795338" lvl="1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Look for the key in the </a:t>
            </a:r>
            <a:r>
              <a:rPr lang="en-US" sz="2400" u="sng">
                <a:solidFill>
                  <a:srgbClr val="C00000"/>
                </a:solidFill>
              </a:rPr>
              <a:t>middle</a:t>
            </a:r>
            <a:r>
              <a:rPr lang="en-US" sz="2400"/>
              <a:t> position of the list.  Either of the following 2 cases happens: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0000FF"/>
                </a:solidFill>
              </a:rPr>
              <a:t>If the key is smaller than the middle element, “discard” the right half of the list and repeat the process.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7030A0"/>
                </a:solidFill>
              </a:rPr>
              <a:t>If the key is greater than the middle element, “discard” the left half of the list and repeat the process.</a:t>
            </a:r>
          </a:p>
          <a:p>
            <a:pPr marL="795338" lvl="1" indent="-41910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Terminating condition: when the key is found, or when all elements have been “discarded”.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CED20-E167-EE36-63DB-CFD261D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68D68-D60D-EEBB-DE96-1A5EB4BE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735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1.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, mid = (0+8)/2 =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2.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(0+3)/2 =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32546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3. start = </a:t>
            </a:r>
            <a:r>
              <a:rPr lang="en-US" sz="2400" dirty="0">
                <a:solidFill>
                  <a:srgbClr val="006600"/>
                </a:solidFill>
              </a:rPr>
              <a:t>2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(2+3)/2 =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4. start = </a:t>
            </a:r>
            <a:r>
              <a:rPr lang="en-US" sz="2400" dirty="0">
                <a:solidFill>
                  <a:srgbClr val="006600"/>
                </a:solidFill>
              </a:rPr>
              <a:t>3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(3+3)/2 =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>
                <a:solidFill>
                  <a:srgbClr val="C00000"/>
                </a:solidFill>
              </a:rPr>
              <a:t>Return 3</a:t>
            </a:r>
            <a:endParaRPr lang="en-SG" sz="32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23311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2466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15274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[3] = 23 == 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68054-0376-A8CE-37F5-837FC73A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12BDD-504E-8DB4-18DD-FB6C8BB5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15251</TotalTime>
  <Words>3742</Words>
  <Application>Microsoft Office PowerPoint</Application>
  <PresentationFormat>On-screen Show (4:3)</PresentationFormat>
  <Paragraphs>991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Unit 21: Searching</vt:lpstr>
      <vt:lpstr>Searching</vt:lpstr>
      <vt:lpstr>Linear Search</vt:lpstr>
      <vt:lpstr>Linear Search</vt:lpstr>
      <vt:lpstr>Linear Search</vt:lpstr>
      <vt:lpstr>Binary Search</vt:lpstr>
      <vt:lpstr>Binary Search</vt:lpstr>
      <vt:lpstr>Binary Search</vt:lpstr>
      <vt:lpstr>Binary Search </vt:lpstr>
      <vt:lpstr>Binary Search</vt:lpstr>
      <vt:lpstr>Binary Search</vt:lpstr>
      <vt:lpstr>Binary Search</vt:lpstr>
      <vt:lpstr>Problem Solving with Searching</vt:lpstr>
      <vt:lpstr>PowerPoint Presentation</vt:lpstr>
      <vt:lpstr>Unit 22: Sorting</vt:lpstr>
      <vt:lpstr>Sorting</vt:lpstr>
      <vt:lpstr>Sorting</vt:lpstr>
      <vt:lpstr>Counting Sort</vt:lpstr>
      <vt:lpstr>Counting Sort</vt:lpstr>
      <vt:lpstr>Counting Sort: Implementation</vt:lpstr>
      <vt:lpstr>Counting Sort: Performance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Sort: Implementation</vt:lpstr>
      <vt:lpstr>Selection Sort: Performance</vt:lpstr>
      <vt:lpstr>Selection Sort vs Counting Sort</vt:lpstr>
      <vt:lpstr>Bubble Sort</vt:lpstr>
      <vt:lpstr>Bubble Sort: One Pass</vt:lpstr>
      <vt:lpstr>Bubble Sort: Implementation</vt:lpstr>
      <vt:lpstr>Bubble Sort: Performance</vt:lpstr>
      <vt:lpstr>Insertion Sort</vt:lpstr>
      <vt:lpstr>Insertion Sort</vt:lpstr>
      <vt:lpstr>Insertion Sort</vt:lpstr>
      <vt:lpstr>Insertion Sort</vt:lpstr>
      <vt:lpstr>Insertion Sort: Implementation</vt:lpstr>
      <vt:lpstr>Problem Solving with Sorting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2025-03-25T01:46:56Z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