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5087" r:id="rId1"/>
  </p:sldMasterIdLst>
  <p:notesMasterIdLst>
    <p:notesMasterId r:id="rId11"/>
  </p:notesMasterIdLst>
  <p:handoutMasterIdLst>
    <p:handoutMasterId r:id="rId12"/>
  </p:handoutMasterIdLst>
  <p:sldIdLst>
    <p:sldId id="256" r:id="rId2"/>
    <p:sldId id="550" r:id="rId3"/>
    <p:sldId id="551" r:id="rId4"/>
    <p:sldId id="553" r:id="rId5"/>
    <p:sldId id="557" r:id="rId6"/>
    <p:sldId id="558" r:id="rId7"/>
    <p:sldId id="559" r:id="rId8"/>
    <p:sldId id="485" r:id="rId9"/>
    <p:sldId id="525" r:id="rId10"/>
  </p:sldIdLst>
  <p:sldSz cx="9144000" cy="6858000" type="screen4x3"/>
  <p:notesSz cx="7010400" cy="92964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9">
          <p15:clr>
            <a:srgbClr val="A4A3A4"/>
          </p15:clr>
        </p15:guide>
        <p15:guide id="2" pos="220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FF"/>
    <a:srgbClr val="FFFF99"/>
    <a:srgbClr val="006600"/>
    <a:srgbClr val="CCFFCC"/>
    <a:srgbClr val="000099"/>
    <a:srgbClr val="FF3300"/>
    <a:srgbClr val="000000"/>
    <a:srgbClr val="FE8D6E"/>
    <a:srgbClr val="91F6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8C8BC53-E626-4211-B7ED-8EF4DAA11901}" v="3" dt="2025-02-04T01:20:37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5" autoAdjust="0"/>
    <p:restoredTop sz="96000" autoAdjust="0"/>
  </p:normalViewPr>
  <p:slideViewPr>
    <p:cSldViewPr snapToGrid="0">
      <p:cViewPr varScale="1">
        <p:scale>
          <a:sx n="106" d="100"/>
          <a:sy n="106" d="100"/>
        </p:scale>
        <p:origin x="1644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>
        <p:scale>
          <a:sx n="100" d="100"/>
          <a:sy n="100" d="100"/>
        </p:scale>
        <p:origin x="-1758" y="-72"/>
      </p:cViewPr>
      <p:guideLst>
        <p:guide orient="horz" pos="2929"/>
        <p:guide pos="2209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ao Jin" userId="cd05a825-544c-438a-9ba1-08e63db50b47" providerId="ADAL" clId="{6A3951C8-7780-4031-8A2B-7971BC0F9707}"/>
    <pc:docChg chg="modSld">
      <pc:chgData name="Zhao Jin" userId="cd05a825-544c-438a-9ba1-08e63db50b47" providerId="ADAL" clId="{6A3951C8-7780-4031-8A2B-7971BC0F9707}" dt="2021-01-27T06:40:05.693" v="157" actId="20577"/>
      <pc:docMkLst>
        <pc:docMk/>
      </pc:docMkLst>
      <pc:sldChg chg="addSp modSp mod">
        <pc:chgData name="Zhao Jin" userId="cd05a825-544c-438a-9ba1-08e63db50b47" providerId="ADAL" clId="{6A3951C8-7780-4031-8A2B-7971BC0F9707}" dt="2021-01-27T06:39:09.281" v="89" actId="1036"/>
        <pc:sldMkLst>
          <pc:docMk/>
          <pc:sldMk cId="3949125736" sldId="548"/>
        </pc:sldMkLst>
      </pc:sldChg>
      <pc:sldChg chg="addSp modSp mod">
        <pc:chgData name="Zhao Jin" userId="cd05a825-544c-438a-9ba1-08e63db50b47" providerId="ADAL" clId="{6A3951C8-7780-4031-8A2B-7971BC0F9707}" dt="2021-01-27T06:40:05.693" v="1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A4A0FEF4-5388-4642-A424-D6144C2A9D07}"/>
    <pc:docChg chg="undo custSel modSld">
      <pc:chgData name="Zhao Jin" userId="cd05a825-544c-438a-9ba1-08e63db50b47" providerId="ADAL" clId="{A4A0FEF4-5388-4642-A424-D6144C2A9D07}" dt="2021-01-25T03:36:28.487" v="214" actId="20577"/>
      <pc:docMkLst>
        <pc:docMk/>
      </pc:docMkLst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543678377" sldId="531"/>
        </pc:sldMkLst>
      </pc:sldChg>
      <pc:sldChg chg="delSp modSp">
        <pc:chgData name="Zhao Jin" userId="cd05a825-544c-438a-9ba1-08e63db50b47" providerId="ADAL" clId="{A4A0FEF4-5388-4642-A424-D6144C2A9D07}" dt="2021-01-25T03:33:46.226" v="179"/>
        <pc:sldMkLst>
          <pc:docMk/>
          <pc:sldMk cId="2025693378" sldId="532"/>
        </pc:sldMkLst>
      </pc:sldChg>
      <pc:sldChg chg="delSp modSp">
        <pc:chgData name="Zhao Jin" userId="cd05a825-544c-438a-9ba1-08e63db50b47" providerId="ADAL" clId="{A4A0FEF4-5388-4642-A424-D6144C2A9D07}" dt="2021-01-25T03:36:13.902" v="213" actId="403"/>
        <pc:sldMkLst>
          <pc:docMk/>
          <pc:sldMk cId="266706937" sldId="533"/>
        </pc:sldMkLst>
      </pc:sldChg>
      <pc:sldChg chg="addSp delSp modSp">
        <pc:chgData name="Zhao Jin" userId="cd05a825-544c-438a-9ba1-08e63db50b47" providerId="ADAL" clId="{A4A0FEF4-5388-4642-A424-D6144C2A9D07}" dt="2021-01-25T03:36:28.487" v="214" actId="20577"/>
        <pc:sldMkLst>
          <pc:docMk/>
          <pc:sldMk cId="3198948174" sldId="535"/>
        </pc:sldMkLst>
      </pc:sldChg>
    </pc:docChg>
  </pc:docChgLst>
  <pc:docChgLst>
    <pc:chgData name="Zhao Jin" userId="cd05a825-544c-438a-9ba1-08e63db50b47" providerId="ADAL" clId="{39F94C1A-1739-2146-9770-28C6D97CD74A}"/>
    <pc:docChg chg="undo custSel addSld delSld modSld">
      <pc:chgData name="Zhao Jin" userId="cd05a825-544c-438a-9ba1-08e63db50b47" providerId="ADAL" clId="{39F94C1A-1739-2146-9770-28C6D97CD74A}" dt="2021-01-27T04:54:28.852" v="864" actId="20577"/>
      <pc:docMkLst>
        <pc:docMk/>
      </pc:docMkLst>
      <pc:sldChg chg="modSp">
        <pc:chgData name="Zhao Jin" userId="cd05a825-544c-438a-9ba1-08e63db50b47" providerId="ADAL" clId="{39F94C1A-1739-2146-9770-28C6D97CD74A}" dt="2021-01-27T04:29:55.834" v="1" actId="20577"/>
        <pc:sldMkLst>
          <pc:docMk/>
          <pc:sldMk cId="0" sldId="256"/>
        </pc:sldMkLst>
      </pc:sldChg>
      <pc:sldChg chg="addSp delSp modSp add delAnim modAnim">
        <pc:chgData name="Zhao Jin" userId="cd05a825-544c-438a-9ba1-08e63db50b47" providerId="ADAL" clId="{39F94C1A-1739-2146-9770-28C6D97CD74A}" dt="2021-01-27T04:54:22.999" v="862" actId="20577"/>
        <pc:sldMkLst>
          <pc:docMk/>
          <pc:sldMk cId="1492339910" sldId="485"/>
        </pc:sldMkLst>
      </pc:sldChg>
      <pc:sldChg chg="addSp delSp modSp add modAnim">
        <pc:chgData name="Zhao Jin" userId="cd05a825-544c-438a-9ba1-08e63db50b47" providerId="ADAL" clId="{39F94C1A-1739-2146-9770-28C6D97CD74A}" dt="2021-01-27T04:54:02.548" v="843" actId="20577"/>
        <pc:sldMkLst>
          <pc:docMk/>
          <pc:sldMk cId="2775173622" sldId="524"/>
        </pc:sldMkLst>
      </pc:sldChg>
      <pc:sldChg chg="add del">
        <pc:chgData name="Zhao Jin" userId="cd05a825-544c-438a-9ba1-08e63db50b47" providerId="ADAL" clId="{39F94C1A-1739-2146-9770-28C6D97CD74A}" dt="2021-01-27T04:50:24.218" v="666"/>
        <pc:sldMkLst>
          <pc:docMk/>
          <pc:sldMk cId="4023450610" sldId="524"/>
        </pc:sldMkLst>
      </pc:sldChg>
      <pc:sldChg chg="del">
        <pc:chgData name="Zhao Jin" userId="cd05a825-544c-438a-9ba1-08e63db50b47" providerId="ADAL" clId="{39F94C1A-1739-2146-9770-28C6D97CD74A}" dt="2021-01-27T04:30:02.278" v="7" actId="2696"/>
        <pc:sldMkLst>
          <pc:docMk/>
          <pc:sldMk cId="3871162519" sldId="525"/>
        </pc:sldMkLst>
      </pc:sldChg>
      <pc:sldChg chg="delSp modSp add">
        <pc:chgData name="Zhao Jin" userId="cd05a825-544c-438a-9ba1-08e63db50b47" providerId="ADAL" clId="{39F94C1A-1739-2146-9770-28C6D97CD74A}" dt="2021-01-27T04:54:28.852" v="864" actId="20577"/>
        <pc:sldMkLst>
          <pc:docMk/>
          <pc:sldMk cId="4078418712" sldId="525"/>
        </pc:sldMkLst>
      </pc:sldChg>
      <pc:sldChg chg="del">
        <pc:chgData name="Zhao Jin" userId="cd05a825-544c-438a-9ba1-08e63db50b47" providerId="ADAL" clId="{39F94C1A-1739-2146-9770-28C6D97CD74A}" dt="2021-01-27T04:30:02.169" v="2" actId="2696"/>
        <pc:sldMkLst>
          <pc:docMk/>
          <pc:sldMk cId="2543678377" sldId="531"/>
        </pc:sldMkLst>
      </pc:sldChg>
      <pc:sldChg chg="del">
        <pc:chgData name="Zhao Jin" userId="cd05a825-544c-438a-9ba1-08e63db50b47" providerId="ADAL" clId="{39F94C1A-1739-2146-9770-28C6D97CD74A}" dt="2021-01-27T04:30:02.196" v="3" actId="2696"/>
        <pc:sldMkLst>
          <pc:docMk/>
          <pc:sldMk cId="2025693378" sldId="532"/>
        </pc:sldMkLst>
      </pc:sldChg>
      <pc:sldChg chg="del">
        <pc:chgData name="Zhao Jin" userId="cd05a825-544c-438a-9ba1-08e63db50b47" providerId="ADAL" clId="{39F94C1A-1739-2146-9770-28C6D97CD74A}" dt="2021-01-27T04:30:02.254" v="5" actId="2696"/>
        <pc:sldMkLst>
          <pc:docMk/>
          <pc:sldMk cId="266706937" sldId="533"/>
        </pc:sldMkLst>
      </pc:sldChg>
      <pc:sldChg chg="del">
        <pc:chgData name="Zhao Jin" userId="cd05a825-544c-438a-9ba1-08e63db50b47" providerId="ADAL" clId="{39F94C1A-1739-2146-9770-28C6D97CD74A}" dt="2021-01-27T04:30:02.230" v="4" actId="2696"/>
        <pc:sldMkLst>
          <pc:docMk/>
          <pc:sldMk cId="3198948174" sldId="535"/>
        </pc:sldMkLst>
      </pc:sldChg>
      <pc:sldChg chg="del">
        <pc:chgData name="Zhao Jin" userId="cd05a825-544c-438a-9ba1-08e63db50b47" providerId="ADAL" clId="{39F94C1A-1739-2146-9770-28C6D97CD74A}" dt="2021-01-27T04:30:02.268" v="6" actId="2696"/>
        <pc:sldMkLst>
          <pc:docMk/>
          <pc:sldMk cId="3984392134" sldId="537"/>
        </pc:sldMkLst>
      </pc:sldChg>
      <pc:sldChg chg="modSp add">
        <pc:chgData name="Zhao Jin" userId="cd05a825-544c-438a-9ba1-08e63db50b47" providerId="ADAL" clId="{39F94C1A-1739-2146-9770-28C6D97CD74A}" dt="2021-01-27T04:54:10.942" v="852" actId="20577"/>
        <pc:sldMkLst>
          <pc:docMk/>
          <pc:sldMk cId="3949125736" sldId="548"/>
        </pc:sldMkLst>
      </pc:sldChg>
      <pc:sldChg chg="modSp add">
        <pc:chgData name="Zhao Jin" userId="cd05a825-544c-438a-9ba1-08e63db50b47" providerId="ADAL" clId="{39F94C1A-1739-2146-9770-28C6D97CD74A}" dt="2021-01-27T04:54:14.716" v="857" actId="2057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5F157F27-C097-42F3-BA4E-21E2C68F73F1}"/>
    <pc:docChg chg="undo custSel modSld modMainMaster">
      <pc:chgData name="Zhao Jin" userId="cd05a825-544c-438a-9ba1-08e63db50b47" providerId="ADAL" clId="{5F157F27-C097-42F3-BA4E-21E2C68F73F1}" dt="2024-02-01T09:41:20.183" v="5" actId="255"/>
      <pc:docMkLst>
        <pc:docMk/>
      </pc:docMkLst>
      <pc:sldChg chg="modSp mod">
        <pc:chgData name="Zhao Jin" userId="cd05a825-544c-438a-9ba1-08e63db50b47" providerId="ADAL" clId="{5F157F27-C097-42F3-BA4E-21E2C68F73F1}" dt="2024-02-01T09:41:14.742" v="4" actId="255"/>
        <pc:sldMkLst>
          <pc:docMk/>
          <pc:sldMk cId="1492339910" sldId="485"/>
        </pc:sldMkLst>
      </pc:sldChg>
      <pc:sldChg chg="modSp mod">
        <pc:chgData name="Zhao Jin" userId="cd05a825-544c-438a-9ba1-08e63db50b47" providerId="ADAL" clId="{5F157F27-C097-42F3-BA4E-21E2C68F73F1}" dt="2024-02-01T09:41:20.183" v="5" actId="255"/>
        <pc:sldMkLst>
          <pc:docMk/>
          <pc:sldMk cId="4078418712" sldId="525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681224785" sldId="531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3949125736" sldId="548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939077141" sldId="549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4227920544" sldId="550"/>
        </pc:sldMkLst>
      </pc:sldChg>
      <pc:sldChg chg="modSp mod">
        <pc:chgData name="Zhao Jin" userId="cd05a825-544c-438a-9ba1-08e63db50b47" providerId="ADAL" clId="{5F157F27-C097-42F3-BA4E-21E2C68F73F1}" dt="2024-02-01T09:40:59.151" v="3"/>
        <pc:sldMkLst>
          <pc:docMk/>
          <pc:sldMk cId="3404136433" sldId="551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1146460544" sldId="552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22951515" sldId="553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043253325" sldId="557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893852573" sldId="558"/>
        </pc:sldMkLst>
      </pc:sldChg>
      <pc:sldChg chg="modSp">
        <pc:chgData name="Zhao Jin" userId="cd05a825-544c-438a-9ba1-08e63db50b47" providerId="ADAL" clId="{5F157F27-C097-42F3-BA4E-21E2C68F73F1}" dt="2024-02-01T09:40:59.151" v="3"/>
        <pc:sldMkLst>
          <pc:docMk/>
          <pc:sldMk cId="2199886267" sldId="559"/>
        </pc:sldMkLst>
      </pc:sldChg>
      <pc:sldMasterChg chg="modSp modSldLayout">
        <pc:chgData name="Zhao Jin" userId="cd05a825-544c-438a-9ba1-08e63db50b47" providerId="ADAL" clId="{5F157F27-C097-42F3-BA4E-21E2C68F73F1}" dt="2024-02-01T09:40:59.151" v="3"/>
        <pc:sldMasterMkLst>
          <pc:docMk/>
          <pc:sldMasterMk cId="0" sldId="2147485087"/>
        </pc:sldMasterMkLst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88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89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0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1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2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3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4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5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6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7"/>
          </pc:sldLayoutMkLst>
        </pc:sldLayoutChg>
        <pc:sldLayoutChg chg="modSp">
          <pc:chgData name="Zhao Jin" userId="cd05a825-544c-438a-9ba1-08e63db50b47" providerId="ADAL" clId="{5F157F27-C097-42F3-BA4E-21E2C68F73F1}" dt="2024-02-01T09:40:59.151" v="3"/>
          <pc:sldLayoutMkLst>
            <pc:docMk/>
            <pc:sldMasterMk cId="0" sldId="2147485087"/>
            <pc:sldLayoutMk cId="0" sldId="2147485098"/>
          </pc:sldLayoutMkLst>
        </pc:sldLayoutChg>
      </pc:sldMasterChg>
    </pc:docChg>
  </pc:docChgLst>
  <pc:docChgLst>
    <pc:chgData name="Zhao Jin" userId="cd05a825-544c-438a-9ba1-08e63db50b47" providerId="ADAL" clId="{8DFA8DF1-73BB-4426-A5D8-50A2DC5DCD2C}"/>
    <pc:docChg chg="undo custSel modSld">
      <pc:chgData name="Zhao Jin" userId="cd05a825-544c-438a-9ba1-08e63db50b47" providerId="ADAL" clId="{8DFA8DF1-73BB-4426-A5D8-50A2DC5DCD2C}" dt="2021-02-01T03:57:41.268" v="954" actId="14100"/>
      <pc:docMkLst>
        <pc:docMk/>
      </pc:docMkLst>
      <pc:sldChg chg="addSp delSp modSp mod modAnim">
        <pc:chgData name="Zhao Jin" userId="cd05a825-544c-438a-9ba1-08e63db50b47" providerId="ADAL" clId="{8DFA8DF1-73BB-4426-A5D8-50A2DC5DCD2C}" dt="2021-02-01T03:57:41.268" v="954" actId="14100"/>
        <pc:sldMkLst>
          <pc:docMk/>
          <pc:sldMk cId="1492339910" sldId="485"/>
        </pc:sldMkLst>
      </pc:sldChg>
      <pc:sldChg chg="modAnim">
        <pc:chgData name="Zhao Jin" userId="cd05a825-544c-438a-9ba1-08e63db50b47" providerId="ADAL" clId="{8DFA8DF1-73BB-4426-A5D8-50A2DC5DCD2C}" dt="2021-02-01T03:45:05.329" v="538"/>
        <pc:sldMkLst>
          <pc:docMk/>
          <pc:sldMk cId="2775173622" sldId="524"/>
        </pc:sldMkLst>
      </pc:sldChg>
      <pc:sldChg chg="addSp delSp modSp mod modAnim">
        <pc:chgData name="Zhao Jin" userId="cd05a825-544c-438a-9ba1-08e63db50b47" providerId="ADAL" clId="{8DFA8DF1-73BB-4426-A5D8-50A2DC5DCD2C}" dt="2021-02-01T03:41:18.346" v="535" actId="20577"/>
        <pc:sldMkLst>
          <pc:docMk/>
          <pc:sldMk cId="3949125736" sldId="548"/>
        </pc:sldMkLst>
      </pc:sldChg>
      <pc:sldChg chg="addSp delSp modSp mod modAnim">
        <pc:chgData name="Zhao Jin" userId="cd05a825-544c-438a-9ba1-08e63db50b47" providerId="ADAL" clId="{8DFA8DF1-73BB-4426-A5D8-50A2DC5DCD2C}" dt="2021-02-01T03:41:23.068" v="537"/>
        <pc:sldMkLst>
          <pc:docMk/>
          <pc:sldMk cId="2939077141" sldId="549"/>
        </pc:sldMkLst>
      </pc:sldChg>
    </pc:docChg>
  </pc:docChgLst>
  <pc:docChgLst>
    <pc:chgData name="Zhao Jin" userId="cd05a825-544c-438a-9ba1-08e63db50b47" providerId="ADAL" clId="{7192535B-B12F-4394-AD53-7A663D090977}"/>
    <pc:docChg chg="undo custSel addSld delSld modSld">
      <pc:chgData name="Zhao Jin" userId="cd05a825-544c-438a-9ba1-08e63db50b47" providerId="ADAL" clId="{7192535B-B12F-4394-AD53-7A663D090977}" dt="2024-01-31T05:20:18.892" v="1380"/>
      <pc:docMkLst>
        <pc:docMk/>
      </pc:docMkLst>
      <pc:sldChg chg="addSp modSp">
        <pc:chgData name="Zhao Jin" userId="cd05a825-544c-438a-9ba1-08e63db50b47" providerId="ADAL" clId="{7192535B-B12F-4394-AD53-7A663D090977}" dt="2024-01-31T05:13:02.442" v="1321"/>
        <pc:sldMkLst>
          <pc:docMk/>
          <pc:sldMk cId="0" sldId="256"/>
        </pc:sldMkLst>
      </pc:sldChg>
      <pc:sldChg chg="addSp delSp modSp mod addAnim delAnim modAnim">
        <pc:chgData name="Zhao Jin" userId="cd05a825-544c-438a-9ba1-08e63db50b47" providerId="ADAL" clId="{7192535B-B12F-4394-AD53-7A663D090977}" dt="2024-01-31T05:18:09.534" v="1325" actId="27636"/>
        <pc:sldMkLst>
          <pc:docMk/>
          <pc:sldMk cId="1492339910" sldId="485"/>
        </pc:sldMkLst>
      </pc:sldChg>
      <pc:sldChg chg="del">
        <pc:chgData name="Zhao Jin" userId="cd05a825-544c-438a-9ba1-08e63db50b47" providerId="ADAL" clId="{7192535B-B12F-4394-AD53-7A663D090977}" dt="2024-01-31T03:13:41.893" v="0" actId="47"/>
        <pc:sldMkLst>
          <pc:docMk/>
          <pc:sldMk cId="2775173622" sldId="524"/>
        </pc:sldMkLst>
      </pc:sldChg>
      <pc:sldChg chg="addSp delSp modSp mod">
        <pc:chgData name="Zhao Jin" userId="cd05a825-544c-438a-9ba1-08e63db50b47" providerId="ADAL" clId="{7192535B-B12F-4394-AD53-7A663D090977}" dt="2024-01-31T05:18:09.539" v="1326" actId="27636"/>
        <pc:sldMkLst>
          <pc:docMk/>
          <pc:sldMk cId="4078418712" sldId="525"/>
        </pc:sldMkLst>
      </pc:sldChg>
      <pc:sldChg chg="addSp delSp modSp add mod addAnim delAnim modAnim">
        <pc:chgData name="Zhao Jin" userId="cd05a825-544c-438a-9ba1-08e63db50b47" providerId="ADAL" clId="{7192535B-B12F-4394-AD53-7A663D090977}" dt="2024-01-31T05:20:09.814" v="1379" actId="20577"/>
        <pc:sldMkLst>
          <pc:docMk/>
          <pc:sldMk cId="681224785" sldId="531"/>
        </pc:sldMkLst>
      </pc:sldChg>
      <pc:sldChg chg="addSp delSp modSp mod delAnim modAnim">
        <pc:chgData name="Zhao Jin" userId="cd05a825-544c-438a-9ba1-08e63db50b47" providerId="ADAL" clId="{7192535B-B12F-4394-AD53-7A663D090977}" dt="2024-01-31T05:18:09.450" v="1323"/>
        <pc:sldMkLst>
          <pc:docMk/>
          <pc:sldMk cId="3949125736" sldId="548"/>
        </pc:sldMkLst>
      </pc:sldChg>
      <pc:sldChg chg="delSp modSp mod delAnim">
        <pc:chgData name="Zhao Jin" userId="cd05a825-544c-438a-9ba1-08e63db50b47" providerId="ADAL" clId="{7192535B-B12F-4394-AD53-7A663D090977}" dt="2024-01-31T05:18:09.450" v="1323"/>
        <pc:sldMkLst>
          <pc:docMk/>
          <pc:sldMk cId="2939077141" sldId="549"/>
        </pc:sldMkLst>
      </pc:sldChg>
      <pc:sldChg chg="addSp delSp modSp add mod delAnim modAnim">
        <pc:chgData name="Zhao Jin" userId="cd05a825-544c-438a-9ba1-08e63db50b47" providerId="ADAL" clId="{7192535B-B12F-4394-AD53-7A663D090977}" dt="2024-01-31T05:19:43.095" v="1339" actId="20577"/>
        <pc:sldMkLst>
          <pc:docMk/>
          <pc:sldMk cId="4227920544" sldId="550"/>
        </pc:sldMkLst>
      </pc:sldChg>
      <pc:sldChg chg="addSp delSp modSp add mod delAnim modAnim">
        <pc:chgData name="Zhao Jin" userId="cd05a825-544c-438a-9ba1-08e63db50b47" providerId="ADAL" clId="{7192535B-B12F-4394-AD53-7A663D090977}" dt="2024-01-31T05:19:58.206" v="1370" actId="20577"/>
        <pc:sldMkLst>
          <pc:docMk/>
          <pc:sldMk cId="3404136433" sldId="551"/>
        </pc:sldMkLst>
      </pc:sldChg>
      <pc:sldChg chg="modSp add mod">
        <pc:chgData name="Zhao Jin" userId="cd05a825-544c-438a-9ba1-08e63db50b47" providerId="ADAL" clId="{7192535B-B12F-4394-AD53-7A663D090977}" dt="2024-01-31T05:20:18.892" v="1380"/>
        <pc:sldMkLst>
          <pc:docMk/>
          <pc:sldMk cId="1146460544" sldId="552"/>
        </pc:sldMkLst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22951515" sldId="553"/>
        </pc:sldMkLst>
      </pc:sldChg>
      <pc:sldChg chg="add del">
        <pc:chgData name="Zhao Jin" userId="cd05a825-544c-438a-9ba1-08e63db50b47" providerId="ADAL" clId="{7192535B-B12F-4394-AD53-7A663D090977}" dt="2024-01-31T05:08:38.542" v="1073" actId="47"/>
        <pc:sldMkLst>
          <pc:docMk/>
          <pc:sldMk cId="3501477652" sldId="554"/>
        </pc:sldMkLst>
      </pc:sldChg>
      <pc:sldChg chg="delSp modSp add del mod">
        <pc:chgData name="Zhao Jin" userId="cd05a825-544c-438a-9ba1-08e63db50b47" providerId="ADAL" clId="{7192535B-B12F-4394-AD53-7A663D090977}" dt="2024-01-31T05:08:24.260" v="1072" actId="47"/>
        <pc:sldMkLst>
          <pc:docMk/>
          <pc:sldMk cId="1414623672" sldId="555"/>
        </pc:sldMkLst>
      </pc:sldChg>
      <pc:sldChg chg="add del">
        <pc:chgData name="Zhao Jin" userId="cd05a825-544c-438a-9ba1-08e63db50b47" providerId="ADAL" clId="{7192535B-B12F-4394-AD53-7A663D090977}" dt="2024-01-31T05:08:23.884" v="1071" actId="47"/>
        <pc:sldMkLst>
          <pc:docMk/>
          <pc:sldMk cId="3349055384" sldId="556"/>
        </pc:sldMkLst>
      </pc:sldChg>
      <pc:sldChg chg="delSp modSp add mod">
        <pc:chgData name="Zhao Jin" userId="cd05a825-544c-438a-9ba1-08e63db50b47" providerId="ADAL" clId="{7192535B-B12F-4394-AD53-7A663D090977}" dt="2024-01-31T05:18:09.450" v="1323"/>
        <pc:sldMkLst>
          <pc:docMk/>
          <pc:sldMk cId="2043253325" sldId="557"/>
        </pc:sldMkLst>
      </pc:sldChg>
      <pc:sldChg chg="modSp add mod">
        <pc:chgData name="Zhao Jin" userId="cd05a825-544c-438a-9ba1-08e63db50b47" providerId="ADAL" clId="{7192535B-B12F-4394-AD53-7A663D090977}" dt="2024-01-31T05:18:34.586" v="1331" actId="255"/>
        <pc:sldMkLst>
          <pc:docMk/>
          <pc:sldMk cId="2893852573" sldId="558"/>
        </pc:sldMkLst>
      </pc:sldChg>
      <pc:sldChg chg="modSp add mod">
        <pc:chgData name="Zhao Jin" userId="cd05a825-544c-438a-9ba1-08e63db50b47" providerId="ADAL" clId="{7192535B-B12F-4394-AD53-7A663D090977}" dt="2024-01-31T05:18:09.450" v="1323"/>
        <pc:sldMkLst>
          <pc:docMk/>
          <pc:sldMk cId="2199886267" sldId="559"/>
        </pc:sldMkLst>
      </pc:sldChg>
    </pc:docChg>
  </pc:docChgLst>
  <pc:docChgLst>
    <pc:chgData name="Zhao Jin" userId="cd05a825-544c-438a-9ba1-08e63db50b47" providerId="ADAL" clId="{40B02829-7445-394A-990C-032942059FD9}"/>
    <pc:docChg chg="custSel modSld">
      <pc:chgData name="Zhao Jin" userId="cd05a825-544c-438a-9ba1-08e63db50b47" providerId="ADAL" clId="{40B02829-7445-394A-990C-032942059FD9}" dt="2021-01-18T05:50:34.611" v="4" actId="478"/>
      <pc:docMkLst>
        <pc:docMk/>
      </pc:docMkLst>
      <pc:sldChg chg="delSp">
        <pc:chgData name="Zhao Jin" userId="cd05a825-544c-438a-9ba1-08e63db50b47" providerId="ADAL" clId="{40B02829-7445-394A-990C-032942059FD9}" dt="2021-01-18T05:50:34.611" v="4" actId="478"/>
        <pc:sldMkLst>
          <pc:docMk/>
          <pc:sldMk cId="3871162519" sldId="525"/>
        </pc:sldMkLst>
      </pc:sldChg>
      <pc:sldChg chg="modSp">
        <pc:chgData name="Zhao Jin" userId="cd05a825-544c-438a-9ba1-08e63db50b47" providerId="ADAL" clId="{40B02829-7445-394A-990C-032942059FD9}" dt="2021-01-18T05:50:03.685" v="3" actId="122"/>
        <pc:sldMkLst>
          <pc:docMk/>
          <pc:sldMk cId="770306953" sldId="526"/>
        </pc:sldMkLst>
      </pc:sldChg>
      <pc:sldChg chg="modAnim">
        <pc:chgData name="Zhao Jin" userId="cd05a825-544c-438a-9ba1-08e63db50b47" providerId="ADAL" clId="{40B02829-7445-394A-990C-032942059FD9}" dt="2021-01-18T05:49:08.491" v="0"/>
        <pc:sldMkLst>
          <pc:docMk/>
          <pc:sldMk cId="4288789163" sldId="527"/>
        </pc:sldMkLst>
      </pc:sldChg>
    </pc:docChg>
  </pc:docChgLst>
  <pc:docChgLst>
    <pc:chgData name="Zhao Jin" userId="cd05a825-544c-438a-9ba1-08e63db50b47" providerId="ADAL" clId="{9F0A109E-F780-4B2E-B1A6-4BA2E72B180A}"/>
    <pc:docChg chg="undo redo custSel modSld">
      <pc:chgData name="Zhao Jin" userId="cd05a825-544c-438a-9ba1-08e63db50b47" providerId="ADAL" clId="{9F0A109E-F780-4B2E-B1A6-4BA2E72B180A}" dt="2024-02-06T01:25:20.379" v="403" actId="6549"/>
      <pc:docMkLst>
        <pc:docMk/>
      </pc:docMkLst>
      <pc:sldChg chg="modSp mod">
        <pc:chgData name="Zhao Jin" userId="cd05a825-544c-438a-9ba1-08e63db50b47" providerId="ADAL" clId="{9F0A109E-F780-4B2E-B1A6-4BA2E72B180A}" dt="2024-02-06T01:13:11.016" v="161" actId="1076"/>
        <pc:sldMkLst>
          <pc:docMk/>
          <pc:sldMk cId="681224785" sldId="531"/>
        </pc:sldMkLst>
      </pc:sldChg>
      <pc:sldChg chg="modSp mod">
        <pc:chgData name="Zhao Jin" userId="cd05a825-544c-438a-9ba1-08e63db50b47" providerId="ADAL" clId="{9F0A109E-F780-4B2E-B1A6-4BA2E72B180A}" dt="2024-02-06T01:20:57.531" v="362" actId="13926"/>
        <pc:sldMkLst>
          <pc:docMk/>
          <pc:sldMk cId="2939077141" sldId="549"/>
        </pc:sldMkLst>
      </pc:sldChg>
      <pc:sldChg chg="modSp mod">
        <pc:chgData name="Zhao Jin" userId="cd05a825-544c-438a-9ba1-08e63db50b47" providerId="ADAL" clId="{9F0A109E-F780-4B2E-B1A6-4BA2E72B180A}" dt="2024-02-06T01:09:01.945" v="21" actId="1076"/>
        <pc:sldMkLst>
          <pc:docMk/>
          <pc:sldMk cId="4227920544" sldId="550"/>
        </pc:sldMkLst>
      </pc:sldChg>
      <pc:sldChg chg="addSp delSp modSp mod delAnim modAnim">
        <pc:chgData name="Zhao Jin" userId="cd05a825-544c-438a-9ba1-08e63db50b47" providerId="ADAL" clId="{9F0A109E-F780-4B2E-B1A6-4BA2E72B180A}" dt="2024-02-06T01:14:43.888" v="231" actId="20577"/>
        <pc:sldMkLst>
          <pc:docMk/>
          <pc:sldMk cId="1146460544" sldId="552"/>
        </pc:sldMkLst>
      </pc:sldChg>
      <pc:sldChg chg="addSp delSp modSp mod">
        <pc:chgData name="Zhao Jin" userId="cd05a825-544c-438a-9ba1-08e63db50b47" providerId="ADAL" clId="{9F0A109E-F780-4B2E-B1A6-4BA2E72B180A}" dt="2024-02-06T01:21:35.092" v="366" actId="20577"/>
        <pc:sldMkLst>
          <pc:docMk/>
          <pc:sldMk cId="222951515" sldId="553"/>
        </pc:sldMkLst>
      </pc:sldChg>
      <pc:sldChg chg="modSp mod">
        <pc:chgData name="Zhao Jin" userId="cd05a825-544c-438a-9ba1-08e63db50b47" providerId="ADAL" clId="{9F0A109E-F780-4B2E-B1A6-4BA2E72B180A}" dt="2024-02-06T01:24:49.902" v="402" actId="207"/>
        <pc:sldMkLst>
          <pc:docMk/>
          <pc:sldMk cId="2043253325" sldId="557"/>
        </pc:sldMkLst>
      </pc:sldChg>
      <pc:sldChg chg="modSp mod">
        <pc:chgData name="Zhao Jin" userId="cd05a825-544c-438a-9ba1-08e63db50b47" providerId="ADAL" clId="{9F0A109E-F780-4B2E-B1A6-4BA2E72B180A}" dt="2024-02-06T01:24:27.050" v="401" actId="20577"/>
        <pc:sldMkLst>
          <pc:docMk/>
          <pc:sldMk cId="2893852573" sldId="558"/>
        </pc:sldMkLst>
      </pc:sldChg>
      <pc:sldChg chg="modSp mod">
        <pc:chgData name="Zhao Jin" userId="cd05a825-544c-438a-9ba1-08e63db50b47" providerId="ADAL" clId="{9F0A109E-F780-4B2E-B1A6-4BA2E72B180A}" dt="2024-02-06T01:25:20.379" v="403" actId="6549"/>
        <pc:sldMkLst>
          <pc:docMk/>
          <pc:sldMk cId="2199886267" sldId="559"/>
        </pc:sldMkLst>
      </pc:sldChg>
    </pc:docChg>
  </pc:docChgLst>
  <pc:docChgLst>
    <pc:chgData name="Zhao Jin" userId="cd05a825-544c-438a-9ba1-08e63db50b47" providerId="ADAL" clId="{62A9F4CB-AB59-48EE-B3F4-3006F65FD5EA}"/>
    <pc:docChg chg="modSld modMainMaster">
      <pc:chgData name="Zhao Jin" userId="cd05a825-544c-438a-9ba1-08e63db50b47" providerId="ADAL" clId="{62A9F4CB-AB59-48EE-B3F4-3006F65FD5EA}" dt="2025-01-07T07:37:02.383" v="0"/>
      <pc:docMkLst>
        <pc:docMk/>
      </pc:docMkLst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1492339910" sldId="485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1492339910" sldId="485"/>
            <ac:spMk id="2" creationId="{097818A7-8603-CF7C-042E-37F85156D52B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4078418712" sldId="525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4078418712" sldId="525"/>
            <ac:spMk id="2" creationId="{473CB582-E07D-5CD9-0AFD-1F9A2E7FEA0B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681224785" sldId="531"/>
        </pc:sldMkLst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3949125736" sldId="548"/>
        </pc:sldMkLst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2939077141" sldId="549"/>
        </pc:sldMkLst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4227920544" sldId="550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4227920544" sldId="550"/>
            <ac:spMk id="3" creationId="{ED4D07FC-33AB-73DB-B719-7857976B2C42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3404136433" sldId="551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3404136433" sldId="551"/>
            <ac:spMk id="4" creationId="{82E42777-5E1A-C851-7BE5-6BD16EF72187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1146460544" sldId="552"/>
        </pc:sldMkLst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222951515" sldId="553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222951515" sldId="553"/>
            <ac:spMk id="2" creationId="{771C1854-62FC-50FD-A085-B7F64127B30F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2043253325" sldId="557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2043253325" sldId="557"/>
            <ac:spMk id="2" creationId="{D48CB02E-F102-F928-2FEB-6B2E5E864739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2893852573" sldId="558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2893852573" sldId="558"/>
            <ac:spMk id="2" creationId="{150628A1-5436-BA9C-66DD-BB2291D3855D}"/>
          </ac:spMkLst>
        </pc:spChg>
      </pc:sldChg>
      <pc:sldChg chg="modSp">
        <pc:chgData name="Zhao Jin" userId="cd05a825-544c-438a-9ba1-08e63db50b47" providerId="ADAL" clId="{62A9F4CB-AB59-48EE-B3F4-3006F65FD5EA}" dt="2025-01-07T07:37:02.383" v="0"/>
        <pc:sldMkLst>
          <pc:docMk/>
          <pc:sldMk cId="2199886267" sldId="559"/>
        </pc:sld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k cId="2199886267" sldId="559"/>
            <ac:spMk id="2" creationId="{CF97AE46-B367-0B34-E35C-7282E59F3D02}"/>
          </ac:spMkLst>
        </pc:spChg>
      </pc:sldChg>
      <pc:sldMasterChg chg="modSp modSldLayout">
        <pc:chgData name="Zhao Jin" userId="cd05a825-544c-438a-9ba1-08e63db50b47" providerId="ADAL" clId="{62A9F4CB-AB59-48EE-B3F4-3006F65FD5EA}" dt="2025-01-07T07:37:02.383" v="0"/>
        <pc:sldMasterMkLst>
          <pc:docMk/>
          <pc:sldMasterMk cId="0" sldId="2147485087"/>
        </pc:sldMasterMkLst>
        <pc:spChg chg="mod">
          <ac:chgData name="Zhao Jin" userId="cd05a825-544c-438a-9ba1-08e63db50b47" providerId="ADAL" clId="{62A9F4CB-AB59-48EE-B3F4-3006F65FD5EA}" dt="2025-01-07T07:37:02.383" v="0"/>
          <ac:spMkLst>
            <pc:docMk/>
            <pc:sldMasterMk cId="0" sldId="2147485087"/>
            <ac:spMk id="5" creationId="{00000000-0000-0000-0000-000000000000}"/>
          </ac:spMkLst>
        </pc:sp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88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88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89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89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0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0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1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1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2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2"/>
              <ac:spMk id="8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3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3"/>
              <ac:spMk id="4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4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4"/>
              <ac:spMk id="3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5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5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6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6"/>
              <ac:spMk id="6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7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7"/>
              <ac:spMk id="5" creationId="{00000000-0000-0000-0000-000000000000}"/>
            </ac:spMkLst>
          </pc:spChg>
        </pc:sldLayoutChg>
        <pc:sldLayoutChg chg="modSp">
          <pc:chgData name="Zhao Jin" userId="cd05a825-544c-438a-9ba1-08e63db50b47" providerId="ADAL" clId="{62A9F4CB-AB59-48EE-B3F4-3006F65FD5EA}" dt="2025-01-07T07:37:02.383" v="0"/>
          <pc:sldLayoutMkLst>
            <pc:docMk/>
            <pc:sldMasterMk cId="0" sldId="2147485087"/>
            <pc:sldLayoutMk cId="0" sldId="2147485098"/>
          </pc:sldLayoutMkLst>
          <pc:spChg chg="mod">
            <ac:chgData name="Zhao Jin" userId="cd05a825-544c-438a-9ba1-08e63db50b47" providerId="ADAL" clId="{62A9F4CB-AB59-48EE-B3F4-3006F65FD5EA}" dt="2025-01-07T07:37:02.383" v="0"/>
            <ac:spMkLst>
              <pc:docMk/>
              <pc:sldMasterMk cId="0" sldId="2147485087"/>
              <pc:sldLayoutMk cId="0" sldId="2147485098"/>
              <ac:spMk id="5" creationId="{00000000-0000-0000-0000-000000000000}"/>
            </ac:spMkLst>
          </pc:spChg>
        </pc:sldLayoutChg>
      </pc:sldMasterChg>
    </pc:docChg>
  </pc:docChgLst>
  <pc:docChgLst>
    <pc:chgData name="Zhao Jin" userId="cd05a825-544c-438a-9ba1-08e63db50b47" providerId="ADAL" clId="{28C8BC53-E626-4211-B7ED-8EF4DAA11901}"/>
    <pc:docChg chg="undo custSel addSld delSld modSld">
      <pc:chgData name="Zhao Jin" userId="cd05a825-544c-438a-9ba1-08e63db50b47" providerId="ADAL" clId="{28C8BC53-E626-4211-B7ED-8EF4DAA11901}" dt="2025-02-04T01:24:24.691" v="100" actId="478"/>
      <pc:docMkLst>
        <pc:docMk/>
      </pc:docMkLst>
      <pc:sldChg chg="modSp mod">
        <pc:chgData name="Zhao Jin" userId="cd05a825-544c-438a-9ba1-08e63db50b47" providerId="ADAL" clId="{28C8BC53-E626-4211-B7ED-8EF4DAA11901}" dt="2025-02-04T01:23:55.956" v="98" actId="207"/>
        <pc:sldMkLst>
          <pc:docMk/>
          <pc:sldMk cId="1492339910" sldId="485"/>
        </pc:sldMkLst>
        <pc:spChg chg="mod">
          <ac:chgData name="Zhao Jin" userId="cd05a825-544c-438a-9ba1-08e63db50b47" providerId="ADAL" clId="{28C8BC53-E626-4211-B7ED-8EF4DAA11901}" dt="2025-02-04T01:23:35.386" v="95" actId="403"/>
          <ac:spMkLst>
            <pc:docMk/>
            <pc:sldMk cId="1492339910" sldId="485"/>
            <ac:spMk id="3" creationId="{D017A1AE-BBBE-B98F-9018-E181003043DD}"/>
          </ac:spMkLst>
        </pc:spChg>
        <pc:spChg chg="mod">
          <ac:chgData name="Zhao Jin" userId="cd05a825-544c-438a-9ba1-08e63db50b47" providerId="ADAL" clId="{28C8BC53-E626-4211-B7ED-8EF4DAA11901}" dt="2025-02-04T01:23:55.956" v="98" actId="207"/>
          <ac:spMkLst>
            <pc:docMk/>
            <pc:sldMk cId="1492339910" sldId="485"/>
            <ac:spMk id="8" creationId="{00000000-0000-0000-0000-000000000000}"/>
          </ac:spMkLst>
        </pc:spChg>
      </pc:sldChg>
      <pc:sldChg chg="modSp mod">
        <pc:chgData name="Zhao Jin" userId="cd05a825-544c-438a-9ba1-08e63db50b47" providerId="ADAL" clId="{28C8BC53-E626-4211-B7ED-8EF4DAA11901}" dt="2025-02-04T01:24:12.758" v="99" actId="403"/>
        <pc:sldMkLst>
          <pc:docMk/>
          <pc:sldMk cId="4078418712" sldId="525"/>
        </pc:sldMkLst>
        <pc:spChg chg="mod">
          <ac:chgData name="Zhao Jin" userId="cd05a825-544c-438a-9ba1-08e63db50b47" providerId="ADAL" clId="{28C8BC53-E626-4211-B7ED-8EF4DAA11901}" dt="2025-02-04T01:24:12.758" v="99" actId="403"/>
          <ac:spMkLst>
            <pc:docMk/>
            <pc:sldMk cId="4078418712" sldId="525"/>
            <ac:spMk id="3" creationId="{6DF0351F-7FE6-CE3F-FB41-2216C50ED54D}"/>
          </ac:spMkLst>
        </pc:spChg>
      </pc:sldChg>
      <pc:sldChg chg="del">
        <pc:chgData name="Zhao Jin" userId="cd05a825-544c-438a-9ba1-08e63db50b47" providerId="ADAL" clId="{28C8BC53-E626-4211-B7ED-8EF4DAA11901}" dt="2025-02-03T05:15:19.339" v="0" actId="47"/>
        <pc:sldMkLst>
          <pc:docMk/>
          <pc:sldMk cId="681224785" sldId="531"/>
        </pc:sldMkLst>
      </pc:sldChg>
      <pc:sldChg chg="del">
        <pc:chgData name="Zhao Jin" userId="cd05a825-544c-438a-9ba1-08e63db50b47" providerId="ADAL" clId="{28C8BC53-E626-4211-B7ED-8EF4DAA11901}" dt="2025-02-03T05:17:16.794" v="88" actId="47"/>
        <pc:sldMkLst>
          <pc:docMk/>
          <pc:sldMk cId="3949125736" sldId="548"/>
        </pc:sldMkLst>
      </pc:sldChg>
      <pc:sldChg chg="del">
        <pc:chgData name="Zhao Jin" userId="cd05a825-544c-438a-9ba1-08e63db50b47" providerId="ADAL" clId="{28C8BC53-E626-4211-B7ED-8EF4DAA11901}" dt="2025-02-03T05:17:18.024" v="89" actId="47"/>
        <pc:sldMkLst>
          <pc:docMk/>
          <pc:sldMk cId="2939077141" sldId="549"/>
        </pc:sldMkLst>
      </pc:sldChg>
      <pc:sldChg chg="delSp modSp mod delAnim">
        <pc:chgData name="Zhao Jin" userId="cd05a825-544c-438a-9ba1-08e63db50b47" providerId="ADAL" clId="{28C8BC53-E626-4211-B7ED-8EF4DAA11901}" dt="2025-02-04T01:24:24.691" v="100" actId="478"/>
        <pc:sldMkLst>
          <pc:docMk/>
          <pc:sldMk cId="4227920544" sldId="550"/>
        </pc:sldMkLst>
        <pc:spChg chg="mod">
          <ac:chgData name="Zhao Jin" userId="cd05a825-544c-438a-9ba1-08e63db50b47" providerId="ADAL" clId="{28C8BC53-E626-4211-B7ED-8EF4DAA11901}" dt="2025-02-03T05:16:28.870" v="36" actId="20577"/>
          <ac:spMkLst>
            <pc:docMk/>
            <pc:sldMk cId="4227920544" sldId="550"/>
            <ac:spMk id="2" creationId="{62B1CF73-04DC-472B-B45B-71CEBE9E2875}"/>
          </ac:spMkLst>
        </pc:spChg>
        <pc:spChg chg="mod">
          <ac:chgData name="Zhao Jin" userId="cd05a825-544c-438a-9ba1-08e63db50b47" providerId="ADAL" clId="{28C8BC53-E626-4211-B7ED-8EF4DAA11901}" dt="2025-02-03T05:16:36.145" v="53" actId="1035"/>
          <ac:spMkLst>
            <pc:docMk/>
            <pc:sldMk cId="4227920544" sldId="550"/>
            <ac:spMk id="4" creationId="{FB9D5E54-274B-0523-3BF3-B10295DA4A86}"/>
          </ac:spMkLst>
        </pc:spChg>
        <pc:spChg chg="del mod">
          <ac:chgData name="Zhao Jin" userId="cd05a825-544c-438a-9ba1-08e63db50b47" providerId="ADAL" clId="{28C8BC53-E626-4211-B7ED-8EF4DAA11901}" dt="2025-02-04T01:24:24.691" v="100" actId="478"/>
          <ac:spMkLst>
            <pc:docMk/>
            <pc:sldMk cId="4227920544" sldId="550"/>
            <ac:spMk id="5" creationId="{01037D3E-0DAE-9078-4A35-B706884B93E1}"/>
          </ac:spMkLst>
        </pc:spChg>
        <pc:spChg chg="mod">
          <ac:chgData name="Zhao Jin" userId="cd05a825-544c-438a-9ba1-08e63db50b47" providerId="ADAL" clId="{28C8BC53-E626-4211-B7ED-8EF4DAA11901}" dt="2025-02-03T05:17:10.881" v="87" actId="13926"/>
          <ac:spMkLst>
            <pc:docMk/>
            <pc:sldMk cId="4227920544" sldId="550"/>
            <ac:spMk id="9" creationId="{00000000-0000-0000-0000-000000000000}"/>
          </ac:spMkLst>
        </pc:spChg>
      </pc:sldChg>
      <pc:sldChg chg="addSp delSp modSp mod delAnim modAnim">
        <pc:chgData name="Zhao Jin" userId="cd05a825-544c-438a-9ba1-08e63db50b47" providerId="ADAL" clId="{28C8BC53-E626-4211-B7ED-8EF4DAA11901}" dt="2025-02-04T01:18:21.683" v="91"/>
        <pc:sldMkLst>
          <pc:docMk/>
          <pc:sldMk cId="3404136433" sldId="551"/>
        </pc:sldMkLst>
        <pc:spChg chg="del">
          <ac:chgData name="Zhao Jin" userId="cd05a825-544c-438a-9ba1-08e63db50b47" providerId="ADAL" clId="{28C8BC53-E626-4211-B7ED-8EF4DAA11901}" dt="2025-02-04T01:18:20.452" v="90" actId="478"/>
          <ac:spMkLst>
            <pc:docMk/>
            <pc:sldMk cId="3404136433" sldId="551"/>
            <ac:spMk id="2" creationId="{E00E80ED-FE6F-8E6F-1E82-EEA66B4754D7}"/>
          </ac:spMkLst>
        </pc:spChg>
        <pc:spChg chg="add mod">
          <ac:chgData name="Zhao Jin" userId="cd05a825-544c-438a-9ba1-08e63db50b47" providerId="ADAL" clId="{28C8BC53-E626-4211-B7ED-8EF4DAA11901}" dt="2025-02-04T01:18:21.683" v="91"/>
          <ac:spMkLst>
            <pc:docMk/>
            <pc:sldMk cId="3404136433" sldId="551"/>
            <ac:spMk id="3" creationId="{BA3E5335-FFA0-3C8E-69C0-B82F01602C4D}"/>
          </ac:spMkLst>
        </pc:spChg>
        <pc:spChg chg="del">
          <ac:chgData name="Zhao Jin" userId="cd05a825-544c-438a-9ba1-08e63db50b47" providerId="ADAL" clId="{28C8BC53-E626-4211-B7ED-8EF4DAA11901}" dt="2025-02-03T05:16:59.910" v="84" actId="478"/>
          <ac:spMkLst>
            <pc:docMk/>
            <pc:sldMk cId="3404136433" sldId="551"/>
            <ac:spMk id="3" creationId="{E778BDB8-A6F5-C587-C1EB-4AF44C9239CB}"/>
          </ac:spMkLst>
        </pc:spChg>
        <pc:spChg chg="mod">
          <ac:chgData name="Zhao Jin" userId="cd05a825-544c-438a-9ba1-08e63db50b47" providerId="ADAL" clId="{28C8BC53-E626-4211-B7ED-8EF4DAA11901}" dt="2025-02-03T05:16:13.251" v="17"/>
          <ac:spMkLst>
            <pc:docMk/>
            <pc:sldMk cId="3404136433" sldId="551"/>
            <ac:spMk id="9" creationId="{00000000-0000-0000-0000-000000000000}"/>
          </ac:spMkLst>
        </pc:spChg>
        <pc:spChg chg="mod">
          <ac:chgData name="Zhao Jin" userId="cd05a825-544c-438a-9ba1-08e63db50b47" providerId="ADAL" clId="{28C8BC53-E626-4211-B7ED-8EF4DAA11901}" dt="2025-02-03T05:16:51.953" v="83" actId="20577"/>
          <ac:spMkLst>
            <pc:docMk/>
            <pc:sldMk cId="3404136433" sldId="551"/>
            <ac:spMk id="10" creationId="{1850E95F-4DF3-444D-BDF1-AF8F205268DD}"/>
          </ac:spMkLst>
        </pc:spChg>
      </pc:sldChg>
      <pc:sldChg chg="del">
        <pc:chgData name="Zhao Jin" userId="cd05a825-544c-438a-9ba1-08e63db50b47" providerId="ADAL" clId="{28C8BC53-E626-4211-B7ED-8EF4DAA11901}" dt="2025-02-03T05:15:20.833" v="1" actId="47"/>
        <pc:sldMkLst>
          <pc:docMk/>
          <pc:sldMk cId="1146460544" sldId="552"/>
        </pc:sldMkLst>
      </pc:sldChg>
      <pc:sldChg chg="modSp mod">
        <pc:chgData name="Zhao Jin" userId="cd05a825-544c-438a-9ba1-08e63db50b47" providerId="ADAL" clId="{28C8BC53-E626-4211-B7ED-8EF4DAA11901}" dt="2025-02-04T01:23:31.253" v="94" actId="403"/>
        <pc:sldMkLst>
          <pc:docMk/>
          <pc:sldMk cId="2893852573" sldId="558"/>
        </pc:sldMkLst>
        <pc:spChg chg="mod">
          <ac:chgData name="Zhao Jin" userId="cd05a825-544c-438a-9ba1-08e63db50b47" providerId="ADAL" clId="{28C8BC53-E626-4211-B7ED-8EF4DAA11901}" dt="2025-02-04T01:23:31.253" v="94" actId="403"/>
          <ac:spMkLst>
            <pc:docMk/>
            <pc:sldMk cId="2893852573" sldId="558"/>
            <ac:spMk id="3" creationId="{09F88C8D-5209-DD3B-6295-FA770574942C}"/>
          </ac:spMkLst>
        </pc:spChg>
      </pc:sldChg>
      <pc:sldChg chg="add del">
        <pc:chgData name="Zhao Jin" userId="cd05a825-544c-438a-9ba1-08e63db50b47" providerId="ADAL" clId="{28C8BC53-E626-4211-B7ED-8EF4DAA11901}" dt="2025-02-04T01:20:37.495" v="93"/>
        <pc:sldMkLst>
          <pc:docMk/>
          <pc:sldMk cId="2734721028" sldId="56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GB" dirty="0">
                <a:latin typeface="+mn-lt"/>
              </a:rPr>
              <a:t>CS1010 Programming Methodology</a:t>
            </a:r>
          </a:p>
        </p:txBody>
      </p:sp>
      <p:sp>
        <p:nvSpPr>
          <p:cNvPr id="62467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614" y="0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 dirty="0"/>
          </a:p>
        </p:txBody>
      </p:sp>
      <p:sp>
        <p:nvSpPr>
          <p:cNvPr id="62468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2469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A8128D1A-2CBE-4D8D-BBD3-EF7640D031AF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81308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6167" y="4414043"/>
            <a:ext cx="5138067" cy="4185089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604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04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614" y="8831059"/>
            <a:ext cx="3038786" cy="4653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5899" tIns="47949" rIns="95899" bIns="47949" numCol="1" anchor="b" anchorCtr="0" compatLnSpc="1">
            <a:prstTxWarp prst="textNoShape">
              <a:avLst/>
            </a:prstTxWarp>
          </a:bodyPr>
          <a:lstStyle>
            <a:lvl1pPr algn="r" defTabSz="959358" eaLnBrk="0" hangingPunct="0">
              <a:defRPr sz="1300">
                <a:latin typeface="Times New Roman" pitchFamily="18" charset="0"/>
              </a:defRPr>
            </a:lvl1pPr>
          </a:lstStyle>
          <a:p>
            <a:pPr>
              <a:defRPr/>
            </a:pPr>
            <a:fld id="{82D49F41-42BD-4A7F-84D4-B4F7E48B4FCD}" type="slidenum">
              <a:rPr lang="en-GB"/>
              <a:pPr>
                <a:defRPr/>
              </a:pPr>
              <a:t>‹#›</a:t>
            </a:fld>
            <a:endParaRPr lang="en-GB"/>
          </a:p>
        </p:txBody>
      </p:sp>
      <p:sp>
        <p:nvSpPr>
          <p:cNvPr id="8" name="Date Placeholder 7"/>
          <p:cNvSpPr>
            <a:spLocks noGrp="1"/>
          </p:cNvSpPr>
          <p:nvPr>
            <p:ph type="dt" idx="1"/>
          </p:nvPr>
        </p:nvSpPr>
        <p:spPr>
          <a:xfrm>
            <a:off x="3971614" y="0"/>
            <a:ext cx="3037117" cy="465341"/>
          </a:xfrm>
          <a:prstGeom prst="rect">
            <a:avLst/>
          </a:prstGeom>
        </p:spPr>
        <p:txBody>
          <a:bodyPr vert="horz" lIns="92098" tIns="46049" rIns="92098" bIns="46049" rtlCol="0"/>
          <a:lstStyle>
            <a:lvl1pPr algn="r">
              <a:defRPr sz="1200"/>
            </a:lvl1pPr>
          </a:lstStyle>
          <a:p>
            <a:pPr>
              <a:defRPr/>
            </a:pPr>
            <a:fld id="{0AF3AFD6-2BC0-4B1C-A3C8-8C3FEB1DB624}" type="datetimeFigureOut">
              <a:rPr lang="en-US"/>
              <a:pPr>
                <a:defRPr/>
              </a:pPr>
              <a:t>2/4/2025</a:t>
            </a:fld>
            <a:endParaRPr lang="en-US"/>
          </a:p>
        </p:txBody>
      </p:sp>
      <p:sp>
        <p:nvSpPr>
          <p:cNvPr id="9" name="Slide Image Placeholder 8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117" cy="46534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r>
              <a:rPr lang="en-US" dirty="0"/>
              <a:t>CS1010 Programming  Methodology</a:t>
            </a:r>
          </a:p>
        </p:txBody>
      </p:sp>
    </p:spTree>
    <p:extLst>
      <p:ext uri="{BB962C8B-B14F-4D97-AF65-F5344CB8AC3E}">
        <p14:creationId xmlns:p14="http://schemas.microsoft.com/office/powerpoint/2010/main" val="1838096873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349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349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0744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619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1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5163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080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84842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645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ln w="9525"/>
        </p:spPr>
        <p:txBody>
          <a:bodyPr/>
          <a:lstStyle/>
          <a:p>
            <a:pPr eaLnBrk="1" hangingPunct="1"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0594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0" indent="0" eaLnBrk="1" hangingPunct="1">
              <a:buFont typeface="Calibri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0858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8786" cy="465341"/>
          </a:xfrm>
          <a:noFill/>
          <a:ln>
            <a:miter lim="800000"/>
            <a:headEnd/>
            <a:tailEnd/>
          </a:ln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r>
              <a:rPr lang="en-US"/>
              <a:t>CS1010 Programming Methodology</a:t>
            </a: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82688" y="696913"/>
            <a:ext cx="4648200" cy="348615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052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371600"/>
            <a:ext cx="7848600" cy="1927225"/>
          </a:xfrm>
        </p:spPr>
        <p:txBody>
          <a:bodyPr anchor="b">
            <a:no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505200"/>
            <a:ext cx="6400800" cy="1752600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[35cce793-99a6-4f28-9e1a-625ba96e3db4]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685800" y="3398520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09600"/>
            <a:ext cx="2057400" cy="5867400"/>
          </a:xfrm>
        </p:spPr>
        <p:txBody>
          <a:bodyPr vert="eaVert"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60198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2362200"/>
            <a:ext cx="7772400" cy="2200275"/>
          </a:xfrm>
        </p:spPr>
        <p:txBody>
          <a:bodyPr anchor="b">
            <a:normAutofit/>
          </a:bodyPr>
          <a:lstStyle>
            <a:lvl1pPr algn="l">
              <a:defRPr sz="4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4626864"/>
            <a:ext cx="7772400" cy="1500187"/>
          </a:xfrm>
        </p:spPr>
        <p:txBody>
          <a:bodyPr anchor="t"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200" b="0"/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731520" y="4599432"/>
            <a:ext cx="784860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73352"/>
            <a:ext cx="4038600" cy="471830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4880" y="1676400"/>
            <a:ext cx="3931920" cy="639762"/>
          </a:xfrm>
          <a:noFill/>
          <a:ln>
            <a:noFill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none"/>
        </p:style>
        <p:txBody>
          <a:bodyPr anchor="ctr">
            <a:normAutofit/>
          </a:bodyPr>
          <a:lstStyle>
            <a:lvl1pPr marL="0" indent="0" algn="ctr">
              <a:buNone/>
              <a:defRPr lang="en-US" sz="2000" b="0" kern="1200" dirty="0" smtClean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4880" y="2438400"/>
            <a:ext cx="39319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 rot="5400000">
            <a:off x="2217817" y="4045823"/>
            <a:ext cx="4709160" cy="794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080"/>
            <a:ext cx="2139696" cy="1261872"/>
          </a:xfrm>
        </p:spPr>
        <p:txBody>
          <a:bodyPr anchor="b">
            <a:no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1800" y="792080"/>
            <a:ext cx="5715000" cy="557784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130552"/>
            <a:ext cx="2139696" cy="424361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 rot="5400000">
            <a:off x="-13116" y="3580206"/>
            <a:ext cx="5577840" cy="1588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92480"/>
            <a:ext cx="2142680" cy="126492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58610" y="838201"/>
            <a:ext cx="5904390" cy="5500456"/>
          </a:xfrm>
          <a:solidFill>
            <a:schemeClr val="bg2"/>
          </a:solidFill>
          <a:ln w="76200">
            <a:solidFill>
              <a:srgbClr val="FFFFFF"/>
            </a:solidFill>
            <a:miter lim="800000"/>
          </a:ln>
          <a:effectLst>
            <a:outerShdw blurRad="50800" dist="12700" dir="5400000" algn="t" rotWithShape="0">
              <a:prstClr val="black">
                <a:alpha val="59000"/>
              </a:prst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133600"/>
            <a:ext cx="2139696" cy="424281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20786"/>
            <a:ext cx="9144000" cy="2286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533400"/>
            <a:ext cx="8229600" cy="990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876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3657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18288"/>
            <a:ext cx="28956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/>
              <a:t>© NUS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29000" y="18288"/>
            <a:ext cx="4114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620000" y="18288"/>
            <a:ext cx="1066800" cy="32918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088" r:id="rId1"/>
    <p:sldLayoutId id="2147485089" r:id="rId2"/>
    <p:sldLayoutId id="2147485090" r:id="rId3"/>
    <p:sldLayoutId id="2147485091" r:id="rId4"/>
    <p:sldLayoutId id="2147485092" r:id="rId5"/>
    <p:sldLayoutId id="2147485093" r:id="rId6"/>
    <p:sldLayoutId id="2147485094" r:id="rId7"/>
    <p:sldLayoutId id="2147485095" r:id="rId8"/>
    <p:sldLayoutId id="2147485096" r:id="rId9"/>
    <p:sldLayoutId id="2147485097" r:id="rId10"/>
    <p:sldLayoutId id="2147485098" r:id="rId11"/>
  </p:sldLayoutIdLst>
  <p:transition>
    <p:fade/>
  </p:transition>
  <p:hf hdr="0" dt="0"/>
  <p:txStyles>
    <p:titleStyle>
      <a:lvl1pPr algn="l" defTabSz="914400" rtl="0" eaLnBrk="1" latinLnBrk="0" hangingPunct="1">
        <a:spcBef>
          <a:spcPct val="0"/>
        </a:spcBef>
        <a:buNone/>
        <a:defRPr sz="4000" kern="1200" spc="-1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spcBef>
          <a:spcPct val="20000"/>
        </a:spcBef>
        <a:buClr>
          <a:schemeClr val="accent1"/>
        </a:buClr>
        <a:buSzPct val="85000"/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1"/>
        </a:buClr>
        <a:buSzPct val="90000"/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13716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192024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9913" y="4696884"/>
            <a:ext cx="2445774" cy="1263650"/>
          </a:xfrm>
          <a:prstGeom prst="rect">
            <a:avLst/>
          </a:prstGeom>
        </p:spPr>
      </p:pic>
      <p:sp>
        <p:nvSpPr>
          <p:cNvPr id="8" name="[TextBox 7]"/>
          <p:cNvSpPr txBox="1"/>
          <p:nvPr/>
        </p:nvSpPr>
        <p:spPr>
          <a:xfrm>
            <a:off x="3513667" y="2912533"/>
            <a:ext cx="22182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C00000"/>
                </a:solidFill>
                <a:latin typeface="Calibri" panose="020F0502020204030204" pitchFamily="34" charset="0"/>
              </a:rPr>
              <a:t>Week 3</a:t>
            </a:r>
          </a:p>
        </p:txBody>
      </p:sp>
      <p:sp>
        <p:nvSpPr>
          <p:cNvPr id="11" name="[TextBox 7]"/>
          <p:cNvSpPr txBox="1"/>
          <p:nvPr/>
        </p:nvSpPr>
        <p:spPr>
          <a:xfrm>
            <a:off x="1058333" y="3462867"/>
            <a:ext cx="71289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rgbClr val="C00000"/>
                </a:solidFill>
                <a:latin typeface="Calibri" panose="020F0502020204030204" pitchFamily="34" charset="0"/>
              </a:rPr>
              <a:t>Recap</a:t>
            </a: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822960" y="1245704"/>
            <a:ext cx="7543800" cy="111318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6600" kern="1200" spc="-50" baseline="0">
                <a:solidFill>
                  <a:srgbClr val="003399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0" i="0" u="none" strike="noStrike" kern="1200" cap="none" spc="-38" normalizeH="0" baseline="0" noProof="0" dirty="0">
                <a:ln>
                  <a:noFill/>
                </a:ln>
                <a:solidFill>
                  <a:srgbClr val="003399"/>
                </a:solidFill>
                <a:effectLst/>
                <a:uLnTx/>
                <a:uFillTx/>
                <a:latin typeface="Arial"/>
              </a:rPr>
              <a:t>CS1010: </a:t>
            </a:r>
            <a:r>
              <a:rPr lang="en-US" sz="3600" spc="-38" dirty="0">
                <a:latin typeface="Arial"/>
              </a:rPr>
              <a:t>Programming Methodology</a:t>
            </a:r>
            <a:endParaRPr kumimoji="0" lang="en-SG" sz="7200" b="0" i="0" u="none" strike="noStrike" kern="1200" cap="none" spc="-50" normalizeH="0" baseline="0" noProof="0" dirty="0">
              <a:ln>
                <a:noFill/>
              </a:ln>
              <a:solidFill>
                <a:srgbClr val="003399"/>
              </a:solidFill>
              <a:effectLst/>
              <a:uLnTx/>
              <a:uFillTx/>
              <a:latin typeface="Arial"/>
              <a:ea typeface="+mj-ea"/>
              <a:cs typeface="+mj-cs"/>
            </a:endParaRPr>
          </a:p>
        </p:txBody>
      </p:sp>
      <p:pic>
        <p:nvPicPr>
          <p:cNvPr id="2" name="Picture 1" descr="Qr code&#10;&#10;Description automatically generated">
            <a:extLst>
              <a:ext uri="{FF2B5EF4-FFF2-40B4-BE49-F238E27FC236}">
                <a16:creationId xmlns:a16="http://schemas.microsoft.com/office/drawing/2014/main" id="{31F452D0-E167-7E48-E829-51D249F8397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4946796"/>
            <a:ext cx="1447800" cy="14478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4ACE007-8595-F317-279D-F552BBEA7661}"/>
              </a:ext>
            </a:extLst>
          </p:cNvPr>
          <p:cNvSpPr txBox="1"/>
          <p:nvPr/>
        </p:nvSpPr>
        <p:spPr>
          <a:xfrm>
            <a:off x="6430765" y="5917365"/>
            <a:ext cx="264302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SG" sz="2000" dirty="0"/>
              <a:t>Live Q&amp;A </a:t>
            </a:r>
          </a:p>
          <a:p>
            <a:r>
              <a:rPr lang="en-SG" sz="2000" dirty="0"/>
              <a:t>https://pollev.com/jin</a:t>
            </a:r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801314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2B1CF73-04DC-472B-B45B-71CEBE9E2875}"/>
              </a:ext>
            </a:extLst>
          </p:cNvPr>
          <p:cNvSpPr txBox="1"/>
          <p:nvPr/>
        </p:nvSpPr>
        <p:spPr>
          <a:xfrm>
            <a:off x="256235" y="1299658"/>
            <a:ext cx="693336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16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17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B9D5E54-274B-0523-3BF3-B10295DA4A86}"/>
              </a:ext>
            </a:extLst>
          </p:cNvPr>
          <p:cNvSpPr txBox="1"/>
          <p:nvPr/>
        </p:nvSpPr>
        <p:spPr>
          <a:xfrm>
            <a:off x="1149790" y="5760521"/>
            <a:ext cx="30329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/ purpose of each line?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4D07FC-33AB-73DB-B719-7857976B2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DC6E70-8CA7-DFA4-338E-89568A6E1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7920544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r>
              <a:rPr lang="en-GB" sz="3600" dirty="0">
                <a:solidFill>
                  <a:srgbClr val="0000FF"/>
                </a:solidFill>
              </a:rPr>
              <a:t>A Sample C Program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2585323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 * x;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SG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850E95F-4DF3-444D-BDF1-AF8F205268DD}"/>
              </a:ext>
            </a:extLst>
          </p:cNvPr>
          <p:cNvSpPr txBox="1"/>
          <p:nvPr/>
        </p:nvSpPr>
        <p:spPr>
          <a:xfrm>
            <a:off x="256235" y="1281515"/>
            <a:ext cx="69333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18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19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20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21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22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23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24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25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26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E42777-5E1A-C851-7BE5-6BD16EF72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A1D4A4D-7C1F-22A2-9FFC-F79C2D0FF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E5335-FFA0-3C8E-69C0-B82F01602C4D}"/>
              </a:ext>
            </a:extLst>
          </p:cNvPr>
          <p:cNvSpPr txBox="1"/>
          <p:nvPr/>
        </p:nvSpPr>
        <p:spPr>
          <a:xfrm>
            <a:off x="1149790" y="5760521"/>
            <a:ext cx="3032911" cy="646331"/>
          </a:xfrm>
          <a:prstGeom prst="rect">
            <a:avLst/>
          </a:prstGeom>
          <a:solidFill>
            <a:srgbClr val="FFFF99"/>
          </a:solidFill>
          <a:ln w="127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>
                <a:solidFill>
                  <a:schemeClr val="tx1"/>
                </a:solidFill>
              </a:rPr>
              <a:t>Do you know the meaning / purpose of each line?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136433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(v1)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"cs1010.h"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hypotenuse;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 = cs1010_read_long();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 = </a:t>
            </a:r>
            <a:r>
              <a:rPr lang="en-US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cs1010_println_double(hypotenuse);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771C1854-62FC-50FD-A085-B7F64127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289870A-E99C-0D18-B0C9-82800E2E9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1515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(v2)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4247317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rgbClr val="0066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base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hypotenuse = </a:t>
            </a:r>
            <a:r>
              <a:rPr lang="en-US" b="1" dirty="0" err="1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(base, height);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48CB02E-F102-F928-2FEB-6B2E5E864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0342226-2BC1-78AC-E599-2D6DEFCF0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253325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(v3)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5355312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b="1" dirty="0" err="1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math.h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b="1" dirty="0">
              <a:solidFill>
                <a:schemeClr val="tx1"/>
              </a:solidFill>
              <a:highlight>
                <a:srgbClr val="FFFF00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dirty="0">
                <a:solidFill>
                  <a:srgbClr val="0066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square(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x)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solidFill>
                  <a:srgbClr val="C00000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hypotenuse_of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base,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height)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{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SG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SG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sqrt(square(base) + square(height));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SG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50628A1-5436-BA9C-66DD-BB2291D38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9F88C8D-5209-DD3B-6295-FA7705749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852573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81000"/>
            <a:ext cx="8382000" cy="838200"/>
          </a:xfrm>
        </p:spPr>
        <p:txBody>
          <a:bodyPr>
            <a:normAutofit/>
          </a:bodyPr>
          <a:lstStyle/>
          <a:p>
            <a:pPr eaLnBrk="1" hangingPunct="1"/>
            <a:r>
              <a:rPr lang="en-GB" sz="3600" dirty="0">
                <a:solidFill>
                  <a:srgbClr val="0000FF"/>
                </a:solidFill>
              </a:rPr>
              <a:t>Incremental Coding (v4)</a:t>
            </a:r>
          </a:p>
        </p:txBody>
      </p:sp>
      <p:sp>
        <p:nvSpPr>
          <p:cNvPr id="8" name="Content Placeholder 5"/>
          <p:cNvSpPr>
            <a:spLocks noGrp="1"/>
          </p:cNvSpPr>
          <p:nvPr>
            <p:ph idx="1"/>
          </p:nvPr>
        </p:nvSpPr>
        <p:spPr>
          <a:xfrm>
            <a:off x="587375" y="1187451"/>
            <a:ext cx="8229600" cy="3384550"/>
          </a:xfrm>
        </p:spPr>
        <p:txBody>
          <a:bodyPr/>
          <a:lstStyle/>
          <a:p>
            <a:pPr marL="274320" lvl="1" indent="0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None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621983" lvl="1" indent="-347663">
              <a:spcBef>
                <a:spcPts val="600"/>
              </a:spcBef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702051" y="1279562"/>
            <a:ext cx="8213349" cy="3416320"/>
          </a:xfrm>
          <a:prstGeom prst="rect">
            <a:avLst/>
          </a:prstGeom>
          <a:solidFill>
            <a:schemeClr val="bg1"/>
          </a:solidFill>
          <a:ln w="19050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 err="1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main()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…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endParaRPr lang="en-US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7030A0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square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rgbClr val="36464E"/>
                </a:solidFill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b="1" i="0" dirty="0">
                <a:solidFill>
                  <a:srgbClr val="0000FF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 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x</a:t>
            </a: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i="0" dirty="0"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b="1" i="0" dirty="0">
                <a:solidFill>
                  <a:srgbClr val="36464E"/>
                </a:solidFill>
                <a:effectLst/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CF97AE46-B367-0B34-E35C-7282E59F3D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9B742B-D417-507B-876A-D13E628C61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9886267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[Rectangle 2]"/>
          <p:cNvSpPr>
            <a:spLocks noGrp="1" noChangeArrowheads="1"/>
          </p:cNvSpPr>
          <p:nvPr>
            <p:ph type="title"/>
          </p:nvPr>
        </p:nvSpPr>
        <p:spPr>
          <a:xfrm>
            <a:off x="533400" y="457200"/>
            <a:ext cx="8153400" cy="685800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GB" sz="4000" dirty="0">
                <a:solidFill>
                  <a:srgbClr val="0000FF"/>
                </a:solidFill>
              </a:rPr>
              <a:t>Common Mistakes</a:t>
            </a:r>
            <a:endParaRPr lang="en-GB" dirty="0">
              <a:solidFill>
                <a:srgbClr val="0000FF"/>
              </a:solidFill>
            </a:endParaRPr>
          </a:p>
        </p:txBody>
      </p:sp>
      <p:sp>
        <p:nvSpPr>
          <p:cNvPr id="7" name="Content Placeholder 5"/>
          <p:cNvSpPr>
            <a:spLocks noGrp="1"/>
          </p:cNvSpPr>
          <p:nvPr>
            <p:ph idx="1"/>
          </p:nvPr>
        </p:nvSpPr>
        <p:spPr>
          <a:xfrm>
            <a:off x="587375" y="1208691"/>
            <a:ext cx="8229600" cy="1000970"/>
          </a:xfrm>
        </p:spPr>
        <p:txBody>
          <a:bodyPr>
            <a:noAutofit/>
          </a:bodyPr>
          <a:lstStyle/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Declaration and initialization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r>
              <a:rPr lang="en-US" dirty="0"/>
              <a:t>Truncations</a:t>
            </a:r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  <a:p>
            <a:pPr marL="352425" indent="-352425" eaLnBrk="1" hangingPunct="1">
              <a:buClr>
                <a:schemeClr val="tx1">
                  <a:lumMod val="90000"/>
                  <a:lumOff val="10000"/>
                </a:schemeClr>
              </a:buClr>
              <a:buSzPct val="100000"/>
              <a:buFont typeface="Wingdings" panose="05000000000000000000" pitchFamily="2" charset="2"/>
              <a:buChar char="§"/>
              <a:defRPr/>
            </a:pP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65075" y="1785294"/>
            <a:ext cx="1046030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a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9B30EFD-AC62-A84C-B568-481368C993F1}"/>
              </a:ext>
            </a:extLst>
          </p:cNvPr>
          <p:cNvSpPr txBox="1"/>
          <p:nvPr/>
        </p:nvSpPr>
        <p:spPr>
          <a:xfrm>
            <a:off x="2891412" y="1790668"/>
            <a:ext cx="43856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47663" algn="l"/>
                <a:tab pos="682625" algn="l"/>
                <a:tab pos="1087438" algn="l"/>
                <a:tab pos="1377950" algn="l"/>
                <a:tab pos="1712913" algn="l"/>
              </a:tabLst>
            </a:pPr>
            <a:r>
              <a:rPr lang="en-US" altLang="zh-CN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long</a:t>
            </a:r>
            <a:r>
              <a:rPr lang="en-US" b="1" i="0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i="0" dirty="0" err="1">
                <a:solidFill>
                  <a:srgbClr val="36464E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hypotenuse_square</a:t>
            </a:r>
            <a:r>
              <a:rPr lang="en-US" b="1" i="0" dirty="0"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b="1" i="0" dirty="0">
              <a:solidFill>
                <a:srgbClr val="36464E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2689133-78A2-474B-8354-D57F493DCCB4}"/>
              </a:ext>
            </a:extLst>
          </p:cNvPr>
          <p:cNvSpPr txBox="1"/>
          <p:nvPr/>
        </p:nvSpPr>
        <p:spPr>
          <a:xfrm>
            <a:off x="997893" y="4342694"/>
            <a:ext cx="285492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/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2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951F5-1D1F-1E41-B308-90593A513B26}"/>
              </a:ext>
            </a:extLst>
          </p:cNvPr>
          <p:cNvSpPr txBox="1"/>
          <p:nvPr/>
        </p:nvSpPr>
        <p:spPr>
          <a:xfrm>
            <a:off x="997893" y="4824731"/>
            <a:ext cx="2520007" cy="369332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 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half =</a:t>
            </a:r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1.5</a:t>
            </a:r>
            <a:r>
              <a:rPr lang="en-US" b="1" dirty="0">
                <a:solidFill>
                  <a:schemeClr val="tx1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BD7EDF-947D-4A88-A70E-312D20612313}"/>
              </a:ext>
            </a:extLst>
          </p:cNvPr>
          <p:cNvSpPr txBox="1"/>
          <p:nvPr/>
        </p:nvSpPr>
        <p:spPr>
          <a:xfrm>
            <a:off x="665075" y="2591237"/>
            <a:ext cx="1620925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a, b;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a = b +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3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88F56C5-0C36-4F57-8BCA-CCFD0E5AC46D}"/>
              </a:ext>
            </a:extLst>
          </p:cNvPr>
          <p:cNvSpPr txBox="1"/>
          <p:nvPr/>
        </p:nvSpPr>
        <p:spPr>
          <a:xfrm>
            <a:off x="2891412" y="2591412"/>
            <a:ext cx="1769488" cy="646331"/>
          </a:xfrm>
          <a:prstGeom prst="rect">
            <a:avLst/>
          </a:prstGeom>
          <a:noFill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long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b="1" dirty="0">
                <a:latin typeface="Courier New" pitchFamily="49" charset="0"/>
                <a:cs typeface="Courier New" pitchFamily="49" charset="0"/>
              </a:rPr>
              <a:t>x =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531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; </a:t>
            </a:r>
            <a:endParaRPr lang="en-US" b="1" dirty="0">
              <a:solidFill>
                <a:srgbClr val="8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97818A7-8603-CF7C-042E-37F85156D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17A1AE-BBBE-B98F-9018-E18100304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2339910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ighlightTextShape201406241503265130"/>
          <p:cNvSpPr>
            <a:spLocks noChangeArrowheads="1"/>
          </p:cNvSpPr>
          <p:nvPr/>
        </p:nvSpPr>
        <p:spPr bwMode="auto">
          <a:xfrm>
            <a:off x="1341033" y="1402461"/>
            <a:ext cx="6469467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</a:pPr>
            <a:r>
              <a:rPr lang="en-US" sz="6600" dirty="0">
                <a:solidFill>
                  <a:srgbClr val="0000FF"/>
                </a:solidFill>
              </a:rPr>
              <a:t>Practice a lot </a:t>
            </a:r>
            <a:r>
              <a:rPr lang="en-US" sz="6600" dirty="0"/>
              <a:t>with </a:t>
            </a:r>
            <a:r>
              <a:rPr lang="en-US" sz="6600" dirty="0">
                <a:solidFill>
                  <a:srgbClr val="0000FF"/>
                </a:solidFill>
              </a:rPr>
              <a:t>the good practices</a:t>
            </a:r>
            <a:endParaRPr lang="en-US" sz="3600" dirty="0">
              <a:solidFill>
                <a:srgbClr val="0000FF"/>
              </a:solidFill>
            </a:endParaRPr>
          </a:p>
          <a:p>
            <a:pPr marL="288925" indent="-288925" algn="ctr" eaLnBrk="1" hangingPunct="1">
              <a:spcBef>
                <a:spcPts val="600"/>
              </a:spcBef>
              <a:buClr>
                <a:schemeClr val="bg1">
                  <a:lumMod val="50000"/>
                </a:schemeClr>
              </a:buClr>
              <a:buSzPct val="120000"/>
              <a:buFont typeface="Wingdings" pitchFamily="2" charset="2"/>
              <a:buChar char="§"/>
            </a:pPr>
            <a:endParaRPr lang="en-GB" sz="2800" dirty="0">
              <a:solidFill>
                <a:srgbClr val="0000FF"/>
              </a:solidFill>
            </a:endParaRP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473CB582-E07D-5CD9-0AFD-1F9A2E7F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CS1010: Programming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F0351F-7FE6-CE3F-FB41-2216C50ED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Week3R - </a:t>
            </a:r>
            <a:fld id="{2E4790E1-2590-4AEE-892D-AB46A7688113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418712"/>
      </p:ext>
    </p:extLst>
  </p:cSld>
  <p:clrMapOvr>
    <a:masterClrMapping/>
  </p:clrMapOvr>
  <p:transition>
    <p:fad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larity">
  <a:themeElements>
    <a:clrScheme name="Clarity">
      <a:dk1>
        <a:srgbClr val="292934"/>
      </a:dk1>
      <a:lt1>
        <a:srgbClr val="FFFFFF"/>
      </a:lt1>
      <a:dk2>
        <a:srgbClr val="D2533C"/>
      </a:dk2>
      <a:lt2>
        <a:srgbClr val="F3F2DC"/>
      </a:lt2>
      <a:accent1>
        <a:srgbClr val="93A299"/>
      </a:accent1>
      <a:accent2>
        <a:srgbClr val="AD8F67"/>
      </a:accent2>
      <a:accent3>
        <a:srgbClr val="726056"/>
      </a:accent3>
      <a:accent4>
        <a:srgbClr val="4C5A6A"/>
      </a:accent4>
      <a:accent5>
        <a:srgbClr val="808DA0"/>
      </a:accent5>
      <a:accent6>
        <a:srgbClr val="79463D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larity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hade val="86000"/>
                <a:satMod val="140000"/>
              </a:schemeClr>
            </a:gs>
            <a:gs pos="45000">
              <a:schemeClr val="phClr">
                <a:tint val="48000"/>
                <a:satMod val="150000"/>
              </a:schemeClr>
            </a:gs>
            <a:gs pos="100000">
              <a:schemeClr val="phClr">
                <a:tint val="28000"/>
                <a:satMod val="16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70000"/>
                <a:satMod val="150000"/>
              </a:schemeClr>
            </a:gs>
            <a:gs pos="34000">
              <a:schemeClr val="phClr">
                <a:shade val="70000"/>
                <a:satMod val="140000"/>
              </a:schemeClr>
            </a:gs>
            <a:gs pos="70000">
              <a:schemeClr val="phClr">
                <a:tint val="100000"/>
                <a:shade val="90000"/>
                <a:satMod val="140000"/>
              </a:schemeClr>
            </a:gs>
            <a:gs pos="100000">
              <a:schemeClr val="phClr">
                <a:tint val="100000"/>
                <a:shade val="100000"/>
                <a:sat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6425" cap="flat" cmpd="sng" algn="ctr">
          <a:solidFill>
            <a:schemeClr val="phClr"/>
          </a:solidFill>
          <a:prstDash val="solid"/>
        </a:ln>
        <a:ln w="444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5100000"/>
            </a:lightRig>
          </a:scene3d>
          <a:sp3d contourW="6350">
            <a:bevelT w="29210" h="12700"/>
            <a:contourClr>
              <a:schemeClr val="phClr">
                <a:shade val="3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5000"/>
                <a:satMod val="180000"/>
              </a:schemeClr>
            </a:gs>
            <a:gs pos="40000">
              <a:schemeClr val="phClr">
                <a:tint val="95000"/>
                <a:shade val="85000"/>
                <a:satMod val="150000"/>
              </a:schemeClr>
            </a:gs>
            <a:gs pos="100000">
              <a:schemeClr val="phClr">
                <a:shade val="45000"/>
                <a:satMod val="2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55000"/>
              </a:schemeClr>
              <a:schemeClr val="phClr">
                <a:tint val="97000"/>
                <a:satMod val="95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Clarity</Template>
  <TotalTime>13443</TotalTime>
  <Words>545</Words>
  <Application>Microsoft Office PowerPoint</Application>
  <PresentationFormat>On-screen Show (4:3)</PresentationFormat>
  <Paragraphs>180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Courier New</vt:lpstr>
      <vt:lpstr>Times New Roman</vt:lpstr>
      <vt:lpstr>Wingdings</vt:lpstr>
      <vt:lpstr>Clarity</vt:lpstr>
      <vt:lpstr>PowerPoint Presentation</vt:lpstr>
      <vt:lpstr>A Sample C Program</vt:lpstr>
      <vt:lpstr>A Sample C Program</vt:lpstr>
      <vt:lpstr>Incremental Coding (v1)</vt:lpstr>
      <vt:lpstr>Incremental Coding (v2)</vt:lpstr>
      <vt:lpstr>Incremental Coding (v3)</vt:lpstr>
      <vt:lpstr>Incremental Coding (v4)</vt:lpstr>
      <vt:lpstr>Common Mistakes</vt:lpstr>
      <vt:lpstr>PowerPoint Presentation</vt:lpstr>
    </vt:vector>
  </TitlesOfParts>
  <Company>SoC, NUS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CS1010: Programming Methodology</dc:title>
  <dc:subject>Week 1</dc:subject>
  <dc:creator>Aaron Tan</dc:creator>
  <cp:lastModifiedBy>Zhao Jin</cp:lastModifiedBy>
  <cp:revision>1228</cp:revision>
  <cp:lastPrinted>2014-06-20T04:24:53Z</cp:lastPrinted>
  <dcterms:created xsi:type="dcterms:W3CDTF">1998-09-05T15:03:32Z</dcterms:created>
  <dcterms:modified xsi:type="dcterms:W3CDTF">2025-02-04T01:24:33Z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emplateType">
    <vt:i4>1</vt:i4>
  </property>
  <property fmtid="{D5CDD505-2E9C-101B-9397-08002B2CF9AE}" pid="3" name="GraphicType">
    <vt:i4>1</vt:i4>
  </property>
  <property fmtid="{D5CDD505-2E9C-101B-9397-08002B2CF9AE}" pid="4" name="Compression">
    <vt:i4>100</vt:i4>
  </property>
  <property fmtid="{D5CDD505-2E9C-101B-9397-08002B2CF9AE}" pid="5" name="ScreenSize">
    <vt:i4>3</vt:i4>
  </property>
  <property fmtid="{D5CDD505-2E9C-101B-9397-08002B2CF9AE}" pid="6" name="ScreenUsage">
    <vt:i4>3</vt:i4>
  </property>
  <property fmtid="{D5CDD505-2E9C-101B-9397-08002B2CF9AE}" pid="7" name="MailAddress">
    <vt:lpwstr>tantc@comp.nus.edu.sg</vt:lpwstr>
  </property>
  <property fmtid="{D5CDD505-2E9C-101B-9397-08002B2CF9AE}" pid="8" name="HomePage">
    <vt:lpwstr>http://www.comp.nus.edu.sg/~tantc</vt:lpwstr>
  </property>
  <property fmtid="{D5CDD505-2E9C-101B-9397-08002B2CF9AE}" pid="9" name="Other">
    <vt:lpwstr/>
  </property>
  <property fmtid="{D5CDD505-2E9C-101B-9397-08002B2CF9AE}" pid="10" name="DownloadOriginal">
    <vt:bool>false</vt:bool>
  </property>
  <property fmtid="{D5CDD505-2E9C-101B-9397-08002B2CF9AE}" pid="11" name="DownloadIEButton">
    <vt:bool>false</vt:bool>
  </property>
  <property fmtid="{D5CDD505-2E9C-101B-9397-08002B2CF9AE}" pid="12" name="UseBrowserColor">
    <vt:bool>true</vt:bool>
  </property>
  <property fmtid="{D5CDD505-2E9C-101B-9397-08002B2CF9AE}" pid="13" name="BackColor">
    <vt:i4>15132390</vt:i4>
  </property>
  <property fmtid="{D5CDD505-2E9C-101B-9397-08002B2CF9AE}" pid="14" name="TextColor">
    <vt:i4>0</vt:i4>
  </property>
  <property fmtid="{D5CDD505-2E9C-101B-9397-08002B2CF9AE}" pid="15" name="LinkColor">
    <vt:i4>16711782</vt:i4>
  </property>
  <property fmtid="{D5CDD505-2E9C-101B-9397-08002B2CF9AE}" pid="16" name="VisitedColor">
    <vt:i4>10040268</vt:i4>
  </property>
  <property fmtid="{D5CDD505-2E9C-101B-9397-08002B2CF9AE}" pid="17" name="TransparentButton">
    <vt:i4>0</vt:i4>
  </property>
  <property fmtid="{D5CDD505-2E9C-101B-9397-08002B2CF9AE}" pid="18" name="ButtonType">
    <vt:i4>3</vt:i4>
  </property>
  <property fmtid="{D5CDD505-2E9C-101B-9397-08002B2CF9AE}" pid="19" name="ShowNotes">
    <vt:bool>false</vt:bool>
  </property>
  <property fmtid="{D5CDD505-2E9C-101B-9397-08002B2CF9AE}" pid="20" name="NavBtnPos">
    <vt:i4>1</vt:i4>
  </property>
  <property fmtid="{D5CDD505-2E9C-101B-9397-08002B2CF9AE}" pid="21" name="OutputDir">
    <vt:lpwstr>C:\My Documents</vt:lpwstr>
  </property>
</Properties>
</file>