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1" r:id="rId3"/>
    <p:sldId id="554" r:id="rId4"/>
    <p:sldId id="569" r:id="rId5"/>
    <p:sldId id="568" r:id="rId6"/>
    <p:sldId id="558" r:id="rId7"/>
    <p:sldId id="524" r:id="rId8"/>
    <p:sldId id="552" r:id="rId9"/>
    <p:sldId id="565" r:id="rId10"/>
    <p:sldId id="553" r:id="rId11"/>
    <p:sldId id="561" r:id="rId12"/>
    <p:sldId id="566" r:id="rId13"/>
    <p:sldId id="572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66FF"/>
    <a:srgbClr val="339933"/>
    <a:srgbClr val="FFFF99"/>
    <a:srgbClr val="CCFFCC"/>
    <a:srgbClr val="000099"/>
    <a:srgbClr val="FF3300"/>
    <a:srgbClr val="000000"/>
    <a:srgbClr val="FE8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EED4F-FBB4-4B61-BC73-17F8364E0A04}" v="56" dt="2025-02-11T01:31:18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65DF620D-469E-41D9-8DF1-7AF47666A053}"/>
    <pc:docChg chg="undo custSel addSld delSld modSld sldOrd">
      <pc:chgData name="Zhao Jin" userId="cd05a825-544c-438a-9ba1-08e63db50b47" providerId="ADAL" clId="{65DF620D-469E-41D9-8DF1-7AF47666A053}" dt="2024-02-13T01:35:55.054" v="447" actId="20577"/>
      <pc:docMkLst>
        <pc:docMk/>
      </pc:docMkLst>
      <pc:sldChg chg="addSp modSp">
        <pc:chgData name="Zhao Jin" userId="cd05a825-544c-438a-9ba1-08e63db50b47" providerId="ADAL" clId="{65DF620D-469E-41D9-8DF1-7AF47666A053}" dt="2024-01-31T05:14:00.590" v="0"/>
        <pc:sldMkLst>
          <pc:docMk/>
          <pc:sldMk cId="0" sldId="256"/>
        </pc:sldMkLst>
      </pc:sldChg>
      <pc:sldChg chg="addSp modSp mod ord modAnim">
        <pc:chgData name="Zhao Jin" userId="cd05a825-544c-438a-9ba1-08e63db50b47" providerId="ADAL" clId="{65DF620D-469E-41D9-8DF1-7AF47666A053}" dt="2024-02-13T01:34:07.303" v="339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65DF620D-469E-41D9-8DF1-7AF47666A053}" dt="2024-02-09T07:14:12.765" v="201" actId="207"/>
        <pc:sldMkLst>
          <pc:docMk/>
          <pc:sldMk cId="4078418712" sldId="525"/>
        </pc:sldMkLst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2882118053" sldId="552"/>
        </pc:sldMkLst>
      </pc:sldChg>
      <pc:sldChg chg="modSp modAnim">
        <pc:chgData name="Zhao Jin" userId="cd05a825-544c-438a-9ba1-08e63db50b47" providerId="ADAL" clId="{65DF620D-469E-41D9-8DF1-7AF47666A053}" dt="2024-02-13T01:35:16.400" v="360" actId="404"/>
        <pc:sldMkLst>
          <pc:docMk/>
          <pc:sldMk cId="2082920116" sldId="553"/>
        </pc:sldMkLst>
      </pc:sldChg>
      <pc:sldChg chg="addSp modSp mod">
        <pc:chgData name="Zhao Jin" userId="cd05a825-544c-438a-9ba1-08e63db50b47" providerId="ADAL" clId="{65DF620D-469E-41D9-8DF1-7AF47666A053}" dt="2024-02-13T01:24:02.964" v="284" actId="1038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65DF620D-469E-41D9-8DF1-7AF47666A053}" dt="2024-02-13T01:29:44.150" v="305" actId="1038"/>
        <pc:sldMkLst>
          <pc:docMk/>
          <pc:sldMk cId="686532275" sldId="558"/>
        </pc:sldMkLst>
      </pc:sldChg>
      <pc:sldChg chg="modSp mod">
        <pc:chgData name="Zhao Jin" userId="cd05a825-544c-438a-9ba1-08e63db50b47" providerId="ADAL" clId="{65DF620D-469E-41D9-8DF1-7AF47666A053}" dt="2024-02-13T01:35:25.774" v="361" actId="404"/>
        <pc:sldMkLst>
          <pc:docMk/>
          <pc:sldMk cId="1986771488" sldId="561"/>
        </pc:sldMkLst>
      </pc:sldChg>
      <pc:sldChg chg="modSp mod">
        <pc:chgData name="Zhao Jin" userId="cd05a825-544c-438a-9ba1-08e63db50b47" providerId="ADAL" clId="{65DF620D-469E-41D9-8DF1-7AF47666A053}" dt="2024-02-09T07:12:00.435" v="153" actId="20577"/>
        <pc:sldMkLst>
          <pc:docMk/>
          <pc:sldMk cId="1276365520" sldId="564"/>
        </pc:sldMkLst>
      </pc:sldChg>
      <pc:sldChg chg="modSp">
        <pc:chgData name="Zhao Jin" userId="cd05a825-544c-438a-9ba1-08e63db50b47" providerId="ADAL" clId="{65DF620D-469E-41D9-8DF1-7AF47666A053}" dt="2024-01-31T05:14:29.665" v="9"/>
        <pc:sldMkLst>
          <pc:docMk/>
          <pc:sldMk cId="827193018" sldId="565"/>
        </pc:sldMkLst>
      </pc:sldChg>
      <pc:sldChg chg="addSp delSp modSp mod">
        <pc:chgData name="Zhao Jin" userId="cd05a825-544c-438a-9ba1-08e63db50b47" providerId="ADAL" clId="{65DF620D-469E-41D9-8DF1-7AF47666A053}" dt="2024-02-13T01:35:55.054" v="447" actId="20577"/>
        <pc:sldMkLst>
          <pc:docMk/>
          <pc:sldMk cId="3959984611" sldId="566"/>
        </pc:sldMkLst>
      </pc:sldChg>
      <pc:sldChg chg="addSp modSp mod modAnim">
        <pc:chgData name="Zhao Jin" userId="cd05a825-544c-438a-9ba1-08e63db50b47" providerId="ADAL" clId="{65DF620D-469E-41D9-8DF1-7AF47666A053}" dt="2024-02-13T01:34:40.781" v="358" actId="1036"/>
        <pc:sldMkLst>
          <pc:docMk/>
          <pc:sldMk cId="2879329457" sldId="568"/>
        </pc:sldMkLst>
      </pc:sldChg>
      <pc:sldChg chg="addSp delSp modSp mod ord">
        <pc:chgData name="Zhao Jin" userId="cd05a825-544c-438a-9ba1-08e63db50b47" providerId="ADAL" clId="{65DF620D-469E-41D9-8DF1-7AF47666A053}" dt="2024-02-13T01:29:55.407" v="309" actId="1035"/>
        <pc:sldMkLst>
          <pc:docMk/>
          <pc:sldMk cId="4240540711" sldId="569"/>
        </pc:sldMkLst>
      </pc:sldChg>
      <pc:sldChg chg="addSp delSp modSp add mod">
        <pc:chgData name="Zhao Jin" userId="cd05a825-544c-438a-9ba1-08e63db50b47" providerId="ADAL" clId="{65DF620D-469E-41D9-8DF1-7AF47666A053}" dt="2024-02-13T01:29:03.361" v="295"/>
        <pc:sldMkLst>
          <pc:docMk/>
          <pc:sldMk cId="1189609777" sldId="570"/>
        </pc:sldMkLst>
      </pc:sldChg>
      <pc:sldChg chg="add del">
        <pc:chgData name="Zhao Jin" userId="cd05a825-544c-438a-9ba1-08e63db50b47" providerId="ADAL" clId="{65DF620D-469E-41D9-8DF1-7AF47666A053}" dt="2024-02-13T01:28:42.977" v="286"/>
        <pc:sldMkLst>
          <pc:docMk/>
          <pc:sldMk cId="1550292202" sldId="570"/>
        </pc:sldMkLst>
      </pc:sldChg>
      <pc:sldChg chg="modSp add del mod">
        <pc:chgData name="Zhao Jin" userId="cd05a825-544c-438a-9ba1-08e63db50b47" providerId="ADAL" clId="{65DF620D-469E-41D9-8DF1-7AF47666A053}" dt="2024-02-09T07:11:17.273" v="151" actId="47"/>
        <pc:sldMkLst>
          <pc:docMk/>
          <pc:sldMk cId="4069648964" sldId="570"/>
        </pc:sldMkLst>
      </pc:sldChg>
    </pc:docChg>
  </pc:docChgLst>
  <pc:docChgLst>
    <pc:chgData name="Zhao Jin" userId="cd05a825-544c-438a-9ba1-08e63db50b47" providerId="ADAL" clId="{CD8601B9-0859-4C35-8365-8C069760025E}"/>
    <pc:docChg chg="modSld modMainMaster">
      <pc:chgData name="Zhao Jin" userId="cd05a825-544c-438a-9ba1-08e63db50b47" providerId="ADAL" clId="{CD8601B9-0859-4C35-8365-8C069760025E}" dt="2025-01-07T07:43:09.183" v="0"/>
      <pc:docMkLst>
        <pc:docMk/>
      </pc:docMkLst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0" sldId="256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2775173622" sldId="524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2775173622" sldId="524"/>
            <ac:spMk id="2" creationId="{9DAF32CB-4351-CA98-C564-E4BF93DB8F08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4078418712" sldId="525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4078418712" sldId="525"/>
            <ac:spMk id="2" creationId="{A4C112B7-EA9A-0591-6160-10748A6586AE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2882118053" sldId="552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2882118053" sldId="552"/>
            <ac:spMk id="2" creationId="{A7F3399B-1C40-C1EA-D106-12CCBE0D67BA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2082920116" sldId="553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2082920116" sldId="553"/>
            <ac:spMk id="2" creationId="{04B3D344-BC4B-3302-3597-904EB9831E56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1659983766" sldId="554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1659983766" sldId="554"/>
            <ac:spMk id="2" creationId="{23E774AC-99B8-01FF-4017-10E1E9E953CF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686532275" sldId="558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686532275" sldId="558"/>
            <ac:spMk id="2" creationId="{A7345B35-B736-ADB2-D15A-588CF0F77B1C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1986771488" sldId="561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1986771488" sldId="561"/>
            <ac:spMk id="2" creationId="{DA7B9C3F-B275-3A16-D2C5-09FDBDF235F0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1276365520" sldId="564"/>
        </pc:sldMkLst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827193018" sldId="565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827193018" sldId="565"/>
            <ac:spMk id="2" creationId="{63F77482-CA98-717B-C2F3-F6C4FC7D03CB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3959984611" sldId="566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3959984611" sldId="566"/>
            <ac:spMk id="2" creationId="{E47CC947-1D9F-6105-8EF4-18E2E62963AB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2879329457" sldId="568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2879329457" sldId="568"/>
            <ac:spMk id="2" creationId="{2054DF41-564D-6202-B9BD-7D488AD2E220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4240540711" sldId="569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4240540711" sldId="569"/>
            <ac:spMk id="2" creationId="{A56183A9-02FF-6E4F-2E45-78B08FD8F6E2}"/>
          </ac:spMkLst>
        </pc:spChg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1189609777" sldId="570"/>
        </pc:sldMkLst>
      </pc:sldChg>
      <pc:sldChg chg="modSp">
        <pc:chgData name="Zhao Jin" userId="cd05a825-544c-438a-9ba1-08e63db50b47" providerId="ADAL" clId="{CD8601B9-0859-4C35-8365-8C069760025E}" dt="2025-01-07T07:43:09.183" v="0"/>
        <pc:sldMkLst>
          <pc:docMk/>
          <pc:sldMk cId="2191908359" sldId="571"/>
        </pc:sld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k cId="2191908359" sldId="571"/>
            <ac:spMk id="2" creationId="{2BF26563-71EE-34CA-C397-C70487731D14}"/>
          </ac:spMkLst>
        </pc:spChg>
      </pc:sldChg>
      <pc:sldMasterChg chg="modSp modSldLayout">
        <pc:chgData name="Zhao Jin" userId="cd05a825-544c-438a-9ba1-08e63db50b47" providerId="ADAL" clId="{CD8601B9-0859-4C35-8365-8C069760025E}" dt="2025-01-07T07:43:09.183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CD8601B9-0859-4C35-8365-8C069760025E}" dt="2025-01-07T07:43:09.183" v="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D8601B9-0859-4C35-8365-8C069760025E}" dt="2025-01-07T07:43:09.183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D8601B9-0859-4C35-8365-8C069760025E}" dt="2025-01-07T07:43:09.183" v="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AA4ACA00-E97E-4189-9E7F-86EECD49ACFD}"/>
    <pc:docChg chg="modSld modMainMaster">
      <pc:chgData name="Zhao Jin" userId="cd05a825-544c-438a-9ba1-08e63db50b47" providerId="ADAL" clId="{AA4ACA00-E97E-4189-9E7F-86EECD49ACFD}" dt="2024-02-01T09:42:12.321" v="3" actId="255"/>
      <pc:docMkLst>
        <pc:docMk/>
      </pc:docMkLst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AA4ACA00-E97E-4189-9E7F-86EECD49ACFD}" dt="2024-02-01T09:42:12.321" v="3" actId="255"/>
        <pc:sldMkLst>
          <pc:docMk/>
          <pc:sldMk cId="4078418712" sldId="525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82118053" sldId="552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082920116" sldId="553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659983766" sldId="554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686532275" sldId="558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1986771488" sldId="561"/>
        </pc:sldMkLst>
      </pc:sldChg>
      <pc:sldChg chg="modSp mod">
        <pc:chgData name="Zhao Jin" userId="cd05a825-544c-438a-9ba1-08e63db50b47" providerId="ADAL" clId="{AA4ACA00-E97E-4189-9E7F-86EECD49ACFD}" dt="2024-02-01T09:41:58.957" v="1" actId="255"/>
        <pc:sldMkLst>
          <pc:docMk/>
          <pc:sldMk cId="1276365520" sldId="564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827193018" sldId="565"/>
        </pc:sldMkLst>
      </pc:sldChg>
      <pc:sldChg chg="modSp mod">
        <pc:chgData name="Zhao Jin" userId="cd05a825-544c-438a-9ba1-08e63db50b47" providerId="ADAL" clId="{AA4ACA00-E97E-4189-9E7F-86EECD49ACFD}" dt="2024-02-01T09:42:07.282" v="2" actId="404"/>
        <pc:sldMkLst>
          <pc:docMk/>
          <pc:sldMk cId="3959984611" sldId="566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2879329457" sldId="568"/>
        </pc:sldMkLst>
      </pc:sldChg>
      <pc:sldChg chg="modSp">
        <pc:chgData name="Zhao Jin" userId="cd05a825-544c-438a-9ba1-08e63db50b47" providerId="ADAL" clId="{AA4ACA00-E97E-4189-9E7F-86EECD49ACFD}" dt="2024-02-01T09:41:45.070" v="0"/>
        <pc:sldMkLst>
          <pc:docMk/>
          <pc:sldMk cId="4240540711" sldId="569"/>
        </pc:sldMkLst>
      </pc:sldChg>
      <pc:sldMasterChg chg="modSp modSldLayout">
        <pc:chgData name="Zhao Jin" userId="cd05a825-544c-438a-9ba1-08e63db50b47" providerId="ADAL" clId="{AA4ACA00-E97E-4189-9E7F-86EECD49ACFD}" dt="2024-02-01T09:41:45.070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AA4ACA00-E97E-4189-9E7F-86EECD49ACFD}" dt="2024-02-01T09:41:45.070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2F7C533B-0560-4D70-A311-FE55343F3ED3}"/>
    <pc:docChg chg="custSel addSld modSld">
      <pc:chgData name="Zhao Jin" userId="cd05a825-544c-438a-9ba1-08e63db50b47" providerId="ADAL" clId="{2F7C533B-0560-4D70-A311-FE55343F3ED3}" dt="2024-02-13T01:40:05.450" v="6" actId="478"/>
      <pc:docMkLst>
        <pc:docMk/>
      </pc:docMkLst>
      <pc:sldChg chg="delSp mod">
        <pc:chgData name="Zhao Jin" userId="cd05a825-544c-438a-9ba1-08e63db50b47" providerId="ADAL" clId="{2F7C533B-0560-4D70-A311-FE55343F3ED3}" dt="2024-02-13T01:40:05.450" v="6" actId="478"/>
        <pc:sldMkLst>
          <pc:docMk/>
          <pc:sldMk cId="1659983766" sldId="554"/>
        </pc:sldMkLst>
      </pc:sldChg>
      <pc:sldChg chg="addSp delSp modSp add mod delAnim">
        <pc:chgData name="Zhao Jin" userId="cd05a825-544c-438a-9ba1-08e63db50b47" providerId="ADAL" clId="{2F7C533B-0560-4D70-A311-FE55343F3ED3}" dt="2024-02-13T01:40:01.257" v="5"/>
        <pc:sldMkLst>
          <pc:docMk/>
          <pc:sldMk cId="2191908359" sldId="571"/>
        </pc:sldMkLst>
      </pc:sldChg>
    </pc:docChg>
  </pc:docChgLst>
  <pc:docChgLst>
    <pc:chgData name="Zhao Jin" userId="cd05a825-544c-438a-9ba1-08e63db50b47" providerId="ADAL" clId="{954EED4F-FBB4-4B61-BC73-17F8364E0A04}"/>
    <pc:docChg chg="undo custSel addSld delSld modSld sldOrd">
      <pc:chgData name="Zhao Jin" userId="cd05a825-544c-438a-9ba1-08e63db50b47" providerId="ADAL" clId="{954EED4F-FBB4-4B61-BC73-17F8364E0A04}" dt="2025-02-11T01:31:18.154" v="734" actId="20577"/>
      <pc:docMkLst>
        <pc:docMk/>
      </pc:docMkLst>
      <pc:sldChg chg="addSp delSp modSp mod modAnim">
        <pc:chgData name="Zhao Jin" userId="cd05a825-544c-438a-9ba1-08e63db50b47" providerId="ADAL" clId="{954EED4F-FBB4-4B61-BC73-17F8364E0A04}" dt="2025-02-11T01:24:35.901" v="621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954EED4F-FBB4-4B61-BC73-17F8364E0A04}" dt="2025-02-10T09:07:22.642" v="211" actId="478"/>
          <ac:spMkLst>
            <pc:docMk/>
            <pc:sldMk cId="2775173622" sldId="524"/>
            <ac:spMk id="12" creationId="{C41233E4-7363-27B3-3145-BA359ED9B82C}"/>
          </ac:spMkLst>
        </pc:spChg>
        <pc:spChg chg="add mod">
          <ac:chgData name="Zhao Jin" userId="cd05a825-544c-438a-9ba1-08e63db50b47" providerId="ADAL" clId="{954EED4F-FBB4-4B61-BC73-17F8364E0A04}" dt="2025-02-10T09:07:35.336" v="219" actId="14100"/>
          <ac:spMkLst>
            <pc:docMk/>
            <pc:sldMk cId="2775173622" sldId="524"/>
            <ac:spMk id="13" creationId="{4868060B-B4C6-4F3F-F68D-FCBDB6968AF5}"/>
          </ac:spMkLst>
        </pc:spChg>
        <pc:spChg chg="add mod">
          <ac:chgData name="Zhao Jin" userId="cd05a825-544c-438a-9ba1-08e63db50b47" providerId="ADAL" clId="{954EED4F-FBB4-4B61-BC73-17F8364E0A04}" dt="2025-02-10T09:07:53.993" v="232" actId="692"/>
          <ac:spMkLst>
            <pc:docMk/>
            <pc:sldMk cId="2775173622" sldId="524"/>
            <ac:spMk id="14" creationId="{D1C8989F-EDA0-E1DE-9505-1300AE57D9D3}"/>
          </ac:spMkLst>
        </pc:spChg>
        <pc:graphicFrameChg chg="modGraphic">
          <ac:chgData name="Zhao Jin" userId="cd05a825-544c-438a-9ba1-08e63db50b47" providerId="ADAL" clId="{954EED4F-FBB4-4B61-BC73-17F8364E0A04}" dt="2025-02-11T01:24:35.901" v="621" actId="20577"/>
          <ac:graphicFrameMkLst>
            <pc:docMk/>
            <pc:sldMk cId="2775173622" sldId="524"/>
            <ac:graphicFrameMk id="7" creationId="{1DC5F05D-202E-4474-8067-C5632E06F885}"/>
          </ac:graphicFrameMkLst>
        </pc:graphicFrameChg>
        <pc:cxnChg chg="add del mod">
          <ac:chgData name="Zhao Jin" userId="cd05a825-544c-438a-9ba1-08e63db50b47" providerId="ADAL" clId="{954EED4F-FBB4-4B61-BC73-17F8364E0A04}" dt="2025-02-10T09:07:08.962" v="208" actId="478"/>
          <ac:cxnSpMkLst>
            <pc:docMk/>
            <pc:sldMk cId="2775173622" sldId="524"/>
            <ac:cxnSpMk id="9" creationId="{5B8C2340-A2E4-7AEA-5AD8-B3B646C089AB}"/>
          </ac:cxnSpMkLst>
        </pc:cxnChg>
        <pc:cxnChg chg="add del mod">
          <ac:chgData name="Zhao Jin" userId="cd05a825-544c-438a-9ba1-08e63db50b47" providerId="ADAL" clId="{954EED4F-FBB4-4B61-BC73-17F8364E0A04}" dt="2025-02-10T09:07:38.476" v="220" actId="478"/>
          <ac:cxnSpMkLst>
            <pc:docMk/>
            <pc:sldMk cId="2775173622" sldId="524"/>
            <ac:cxnSpMk id="10" creationId="{DB345277-F9A9-D6FD-4D49-FCEBAA4D3A29}"/>
          </ac:cxnSpMkLst>
        </pc:cxnChg>
      </pc:sldChg>
      <pc:sldChg chg="modSp add del mod">
        <pc:chgData name="Zhao Jin" userId="cd05a825-544c-438a-9ba1-08e63db50b47" providerId="ADAL" clId="{954EED4F-FBB4-4B61-BC73-17F8364E0A04}" dt="2025-02-11T01:23:06.840" v="558" actId="1037"/>
        <pc:sldMkLst>
          <pc:docMk/>
          <pc:sldMk cId="2882118053" sldId="552"/>
        </pc:sldMkLst>
        <pc:spChg chg="mod">
          <ac:chgData name="Zhao Jin" userId="cd05a825-544c-438a-9ba1-08e63db50b47" providerId="ADAL" clId="{954EED4F-FBB4-4B61-BC73-17F8364E0A04}" dt="2025-02-11T01:23:06.840" v="558" actId="1037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54EED4F-FBB4-4B61-BC73-17F8364E0A04}" dt="2025-02-11T01:22:53.365" v="512"/>
          <ac:spMkLst>
            <pc:docMk/>
            <pc:sldMk cId="2882118053" sldId="552"/>
            <ac:spMk id="49" creationId="{00000000-0000-0000-0000-000000000000}"/>
          </ac:spMkLst>
        </pc:spChg>
      </pc:sldChg>
      <pc:sldChg chg="addSp delSp modSp mod">
        <pc:chgData name="Zhao Jin" userId="cd05a825-544c-438a-9ba1-08e63db50b47" providerId="ADAL" clId="{954EED4F-FBB4-4B61-BC73-17F8364E0A04}" dt="2025-02-07T07:38:38.674" v="8" actId="20577"/>
        <pc:sldMkLst>
          <pc:docMk/>
          <pc:sldMk cId="2082920116" sldId="553"/>
        </pc:sldMkLst>
        <pc:spChg chg="add mod">
          <ac:chgData name="Zhao Jin" userId="cd05a825-544c-438a-9ba1-08e63db50b47" providerId="ADAL" clId="{954EED4F-FBB4-4B61-BC73-17F8364E0A04}" dt="2025-02-07T07:38:38.674" v="8" actId="20577"/>
          <ac:spMkLst>
            <pc:docMk/>
            <pc:sldMk cId="2082920116" sldId="553"/>
            <ac:spMk id="4" creationId="{CF8B453E-DDC0-D7B5-F90B-DE4B85C67631}"/>
          </ac:spMkLst>
        </pc:spChg>
        <pc:graphicFrameChg chg="add mod">
          <ac:chgData name="Zhao Jin" userId="cd05a825-544c-438a-9ba1-08e63db50b47" providerId="ADAL" clId="{954EED4F-FBB4-4B61-BC73-17F8364E0A04}" dt="2025-02-07T07:38:31.361" v="7"/>
          <ac:graphicFrameMkLst>
            <pc:docMk/>
            <pc:sldMk cId="2082920116" sldId="553"/>
            <ac:graphicFrameMk id="5" creationId="{CBD7629B-4AE3-40E5-033C-591C7F436E5F}"/>
          </ac:graphicFrameMkLst>
        </pc:graphicFrameChg>
      </pc:sldChg>
      <pc:sldChg chg="modSp mod modAnim">
        <pc:chgData name="Zhao Jin" userId="cd05a825-544c-438a-9ba1-08e63db50b47" providerId="ADAL" clId="{954EED4F-FBB4-4B61-BC73-17F8364E0A04}" dt="2025-02-11T01:16:00.754" v="503" actId="20577"/>
        <pc:sldMkLst>
          <pc:docMk/>
          <pc:sldMk cId="1659983766" sldId="554"/>
        </pc:sldMkLst>
        <pc:spChg chg="mod">
          <ac:chgData name="Zhao Jin" userId="cd05a825-544c-438a-9ba1-08e63db50b47" providerId="ADAL" clId="{954EED4F-FBB4-4B61-BC73-17F8364E0A04}" dt="2025-02-11T01:15:57.313" v="502" actId="20577"/>
          <ac:spMkLst>
            <pc:docMk/>
            <pc:sldMk cId="1659983766" sldId="554"/>
            <ac:spMk id="27" creationId="{92A14019-DDA0-4208-9F61-99DDC433B2BD}"/>
          </ac:spMkLst>
        </pc:spChg>
        <pc:grpChg chg="mod">
          <ac:chgData name="Zhao Jin" userId="cd05a825-544c-438a-9ba1-08e63db50b47" providerId="ADAL" clId="{954EED4F-FBB4-4B61-BC73-17F8364E0A04}" dt="2025-02-10T09:00:19.726" v="87" actId="1038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954EED4F-FBB4-4B61-BC73-17F8364E0A04}" dt="2025-02-10T09:00:19.726" v="87" actId="1038"/>
          <ac:grpSpMkLst>
            <pc:docMk/>
            <pc:sldMk cId="1659983766" sldId="554"/>
            <ac:grpSpMk id="31" creationId="{00000000-0000-0000-0000-000000000000}"/>
          </ac:grpSpMkLst>
        </pc:grpChg>
      </pc:sldChg>
      <pc:sldChg chg="modAnim">
        <pc:chgData name="Zhao Jin" userId="cd05a825-544c-438a-9ba1-08e63db50b47" providerId="ADAL" clId="{954EED4F-FBB4-4B61-BC73-17F8364E0A04}" dt="2025-02-10T09:13:41" v="389"/>
        <pc:sldMkLst>
          <pc:docMk/>
          <pc:sldMk cId="1986771488" sldId="561"/>
        </pc:sldMkLst>
      </pc:sldChg>
      <pc:sldChg chg="del">
        <pc:chgData name="Zhao Jin" userId="cd05a825-544c-438a-9ba1-08e63db50b47" providerId="ADAL" clId="{954EED4F-FBB4-4B61-BC73-17F8364E0A04}" dt="2025-02-07T07:39:02.205" v="9" actId="47"/>
        <pc:sldMkLst>
          <pc:docMk/>
          <pc:sldMk cId="1276365520" sldId="564"/>
        </pc:sldMkLst>
      </pc:sldChg>
      <pc:sldChg chg="modSp mod">
        <pc:chgData name="Zhao Jin" userId="cd05a825-544c-438a-9ba1-08e63db50b47" providerId="ADAL" clId="{954EED4F-FBB4-4B61-BC73-17F8364E0A04}" dt="2025-02-11T01:25:58.426" v="686" actId="20577"/>
        <pc:sldMkLst>
          <pc:docMk/>
          <pc:sldMk cId="827193018" sldId="565"/>
        </pc:sldMkLst>
        <pc:spChg chg="mod">
          <ac:chgData name="Zhao Jin" userId="cd05a825-544c-438a-9ba1-08e63db50b47" providerId="ADAL" clId="{954EED4F-FBB4-4B61-BC73-17F8364E0A04}" dt="2025-02-11T01:22:10.366" v="510" actId="403"/>
          <ac:spMkLst>
            <pc:docMk/>
            <pc:sldMk cId="827193018" sldId="565"/>
            <ac:spMk id="3" creationId="{F9FD9C48-FB96-7EF9-D842-AB2B4A91AC53}"/>
          </ac:spMkLst>
        </pc:spChg>
        <pc:spChg chg="mod">
          <ac:chgData name="Zhao Jin" userId="cd05a825-544c-438a-9ba1-08e63db50b47" providerId="ADAL" clId="{954EED4F-FBB4-4B61-BC73-17F8364E0A04}" dt="2025-02-11T01:23:22.041" v="560" actId="1037"/>
          <ac:spMkLst>
            <pc:docMk/>
            <pc:sldMk cId="827193018" sldId="565"/>
            <ac:spMk id="9" creationId="{35649340-5AB4-4CED-B84B-66D13E8E2455}"/>
          </ac:spMkLst>
        </pc:spChg>
        <pc:spChg chg="mod">
          <ac:chgData name="Zhao Jin" userId="cd05a825-544c-438a-9ba1-08e63db50b47" providerId="ADAL" clId="{954EED4F-FBB4-4B61-BC73-17F8364E0A04}" dt="2025-02-11T01:25:58.426" v="686" actId="20577"/>
          <ac:spMkLst>
            <pc:docMk/>
            <pc:sldMk cId="827193018" sldId="565"/>
            <ac:spMk id="49" creationId="{00000000-0000-0000-0000-000000000000}"/>
          </ac:spMkLst>
        </pc:spChg>
      </pc:sldChg>
      <pc:sldChg chg="addSp modSp mod modAnim">
        <pc:chgData name="Zhao Jin" userId="cd05a825-544c-438a-9ba1-08e63db50b47" providerId="ADAL" clId="{954EED4F-FBB4-4B61-BC73-17F8364E0A04}" dt="2025-02-11T01:31:18.154" v="734" actId="20577"/>
        <pc:sldMkLst>
          <pc:docMk/>
          <pc:sldMk cId="3959984611" sldId="566"/>
        </pc:sldMkLst>
        <pc:spChg chg="mod">
          <ac:chgData name="Zhao Jin" userId="cd05a825-544c-438a-9ba1-08e63db50b47" providerId="ADAL" clId="{954EED4F-FBB4-4B61-BC73-17F8364E0A04}" dt="2025-02-11T01:29:20.948" v="704" actId="1036"/>
          <ac:spMkLst>
            <pc:docMk/>
            <pc:sldMk cId="3959984611" sldId="566"/>
            <ac:spMk id="4" creationId="{F7FE67D0-93BE-36F3-48DF-7285E561729F}"/>
          </ac:spMkLst>
        </pc:spChg>
        <pc:spChg chg="mod">
          <ac:chgData name="Zhao Jin" userId="cd05a825-544c-438a-9ba1-08e63db50b47" providerId="ADAL" clId="{954EED4F-FBB4-4B61-BC73-17F8364E0A04}" dt="2025-02-11T01:31:18.154" v="734" actId="20577"/>
          <ac:spMkLst>
            <pc:docMk/>
            <pc:sldMk cId="3959984611" sldId="566"/>
            <ac:spMk id="8" creationId="{00000000-0000-0000-0000-000000000000}"/>
          </ac:spMkLst>
        </pc:spChg>
        <pc:spChg chg="add mod">
          <ac:chgData name="Zhao Jin" userId="cd05a825-544c-438a-9ba1-08e63db50b47" providerId="ADAL" clId="{954EED4F-FBB4-4B61-BC73-17F8364E0A04}" dt="2025-02-11T01:30:30.859" v="723" actId="1076"/>
          <ac:spMkLst>
            <pc:docMk/>
            <pc:sldMk cId="3959984611" sldId="566"/>
            <ac:spMk id="9" creationId="{089E16F5-6646-8CAD-9002-1647C55567C1}"/>
          </ac:spMkLst>
        </pc:spChg>
        <pc:spChg chg="add mod">
          <ac:chgData name="Zhao Jin" userId="cd05a825-544c-438a-9ba1-08e63db50b47" providerId="ADAL" clId="{954EED4F-FBB4-4B61-BC73-17F8364E0A04}" dt="2025-02-11T01:30:35.809" v="725" actId="1076"/>
          <ac:spMkLst>
            <pc:docMk/>
            <pc:sldMk cId="3959984611" sldId="566"/>
            <ac:spMk id="10" creationId="{CB288986-514B-81F0-E57F-EB28CDAFA28F}"/>
          </ac:spMkLst>
        </pc:spChg>
        <pc:spChg chg="add mod">
          <ac:chgData name="Zhao Jin" userId="cd05a825-544c-438a-9ba1-08e63db50b47" providerId="ADAL" clId="{954EED4F-FBB4-4B61-BC73-17F8364E0A04}" dt="2025-02-11T01:30:46.025" v="729" actId="14100"/>
          <ac:spMkLst>
            <pc:docMk/>
            <pc:sldMk cId="3959984611" sldId="566"/>
            <ac:spMk id="11" creationId="{F38F8BF3-1666-663F-62C1-D74EE4555488}"/>
          </ac:spMkLst>
        </pc:spChg>
        <pc:grpChg chg="mod">
          <ac:chgData name="Zhao Jin" userId="cd05a825-544c-438a-9ba1-08e63db50b47" providerId="ADAL" clId="{954EED4F-FBB4-4B61-BC73-17F8364E0A04}" dt="2025-02-11T01:29:20.948" v="704" actId="1036"/>
          <ac:grpSpMkLst>
            <pc:docMk/>
            <pc:sldMk cId="3959984611" sldId="566"/>
            <ac:grpSpMk id="5" creationId="{99BB26AC-879F-F7C0-EA86-D7F60BCB44B2}"/>
          </ac:grpSpMkLst>
        </pc:grpChg>
      </pc:sldChg>
      <pc:sldChg chg="addSp delSp modSp mod ord delAnim modAnim">
        <pc:chgData name="Zhao Jin" userId="cd05a825-544c-438a-9ba1-08e63db50b47" providerId="ADAL" clId="{954EED4F-FBB4-4B61-BC73-17F8364E0A04}" dt="2025-02-11T01:24:11.750" v="606" actId="20577"/>
        <pc:sldMkLst>
          <pc:docMk/>
          <pc:sldMk cId="2879329457" sldId="568"/>
        </pc:sldMkLst>
        <pc:spChg chg="mod">
          <ac:chgData name="Zhao Jin" userId="cd05a825-544c-438a-9ba1-08e63db50b47" providerId="ADAL" clId="{954EED4F-FBB4-4B61-BC73-17F8364E0A04}" dt="2025-02-11T01:17:45.071" v="505" actId="1038"/>
          <ac:spMkLst>
            <pc:docMk/>
            <pc:sldMk cId="2879329457" sldId="568"/>
            <ac:spMk id="4" creationId="{FB7F37B3-5BB1-B490-4BCC-29215AB95EF8}"/>
          </ac:spMkLst>
        </pc:spChg>
        <pc:spChg chg="add mod">
          <ac:chgData name="Zhao Jin" userId="cd05a825-544c-438a-9ba1-08e63db50b47" providerId="ADAL" clId="{954EED4F-FBB4-4B61-BC73-17F8364E0A04}" dt="2025-02-10T09:09:18.696" v="242"/>
          <ac:spMkLst>
            <pc:docMk/>
            <pc:sldMk cId="2879329457" sldId="568"/>
            <ac:spMk id="10" creationId="{9B684BEA-8466-A8FC-8942-73469C33C386}"/>
          </ac:spMkLst>
        </pc:spChg>
        <pc:spChg chg="add mod">
          <ac:chgData name="Zhao Jin" userId="cd05a825-544c-438a-9ba1-08e63db50b47" providerId="ADAL" clId="{954EED4F-FBB4-4B61-BC73-17F8364E0A04}" dt="2025-02-10T09:09:32.732" v="247" actId="1038"/>
          <ac:spMkLst>
            <pc:docMk/>
            <pc:sldMk cId="2879329457" sldId="568"/>
            <ac:spMk id="11" creationId="{2B34D5EF-BBED-3232-D338-FCB7135E9132}"/>
          </ac:spMkLst>
        </pc:spChg>
        <pc:spChg chg="add mod">
          <ac:chgData name="Zhao Jin" userId="cd05a825-544c-438a-9ba1-08e63db50b47" providerId="ADAL" clId="{954EED4F-FBB4-4B61-BC73-17F8364E0A04}" dt="2025-02-10T09:11:01.778" v="271" actId="692"/>
          <ac:spMkLst>
            <pc:docMk/>
            <pc:sldMk cId="2879329457" sldId="568"/>
            <ac:spMk id="12" creationId="{510CE7D7-09C3-05C1-5D54-D8201818F8FC}"/>
          </ac:spMkLst>
        </pc:spChg>
        <pc:spChg chg="add del mod">
          <ac:chgData name="Zhao Jin" userId="cd05a825-544c-438a-9ba1-08e63db50b47" providerId="ADAL" clId="{954EED4F-FBB4-4B61-BC73-17F8364E0A04}" dt="2025-02-10T09:11:13.399" v="274" actId="478"/>
          <ac:spMkLst>
            <pc:docMk/>
            <pc:sldMk cId="2879329457" sldId="568"/>
            <ac:spMk id="13" creationId="{96AE2F61-9509-5260-2809-5A677EF4CE1E}"/>
          </ac:spMkLst>
        </pc:spChg>
        <pc:graphicFrameChg chg="modGraphic">
          <ac:chgData name="Zhao Jin" userId="cd05a825-544c-438a-9ba1-08e63db50b47" providerId="ADAL" clId="{954EED4F-FBB4-4B61-BC73-17F8364E0A04}" dt="2025-02-11T01:24:11.750" v="606" actId="20577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addSp delSp modSp mod ord">
        <pc:chgData name="Zhao Jin" userId="cd05a825-544c-438a-9ba1-08e63db50b47" providerId="ADAL" clId="{954EED4F-FBB4-4B61-BC73-17F8364E0A04}" dt="2025-02-10T09:04:16.134" v="158" actId="13926"/>
        <pc:sldMkLst>
          <pc:docMk/>
          <pc:sldMk cId="4240540711" sldId="569"/>
        </pc:sldMkLst>
        <pc:spChg chg="add mod">
          <ac:chgData name="Zhao Jin" userId="cd05a825-544c-438a-9ba1-08e63db50b47" providerId="ADAL" clId="{954EED4F-FBB4-4B61-BC73-17F8364E0A04}" dt="2025-02-10T09:04:12.999" v="157" actId="13926"/>
          <ac:spMkLst>
            <pc:docMk/>
            <pc:sldMk cId="4240540711" sldId="569"/>
            <ac:spMk id="10" creationId="{ADF7819A-021F-02A2-8653-D32DC0219D4E}"/>
          </ac:spMkLst>
        </pc:spChg>
        <pc:spChg chg="add mod">
          <ac:chgData name="Zhao Jin" userId="cd05a825-544c-438a-9ba1-08e63db50b47" providerId="ADAL" clId="{954EED4F-FBB4-4B61-BC73-17F8364E0A04}" dt="2025-02-10T09:04:16.134" v="158" actId="13926"/>
          <ac:spMkLst>
            <pc:docMk/>
            <pc:sldMk cId="4240540711" sldId="569"/>
            <ac:spMk id="11" creationId="{20D473E2-4B39-28CB-1270-CD3A8C39053F}"/>
          </ac:spMkLst>
        </pc:spChg>
        <pc:cxnChg chg="add del">
          <ac:chgData name="Zhao Jin" userId="cd05a825-544c-438a-9ba1-08e63db50b47" providerId="ADAL" clId="{954EED4F-FBB4-4B61-BC73-17F8364E0A04}" dt="2025-02-10T09:02:27.155" v="89" actId="478"/>
          <ac:cxnSpMkLst>
            <pc:docMk/>
            <pc:sldMk cId="4240540711" sldId="569"/>
            <ac:cxnSpMk id="7" creationId="{12744FB4-2539-7145-F851-4AF4EBB4B29B}"/>
          </ac:cxnSpMkLst>
        </pc:cxnChg>
      </pc:sldChg>
      <pc:sldChg chg="del">
        <pc:chgData name="Zhao Jin" userId="cd05a825-544c-438a-9ba1-08e63db50b47" providerId="ADAL" clId="{954EED4F-FBB4-4B61-BC73-17F8364E0A04}" dt="2025-02-11T01:16:38.484" v="504" actId="47"/>
        <pc:sldMkLst>
          <pc:docMk/>
          <pc:sldMk cId="1189609777" sldId="570"/>
        </pc:sldMkLst>
      </pc:sldChg>
      <pc:sldChg chg="delSp modSp mod">
        <pc:chgData name="Zhao Jin" userId="cd05a825-544c-438a-9ba1-08e63db50b47" providerId="ADAL" clId="{954EED4F-FBB4-4B61-BC73-17F8364E0A04}" dt="2025-02-11T01:13:30.960" v="492" actId="1076"/>
        <pc:sldMkLst>
          <pc:docMk/>
          <pc:sldMk cId="2191908359" sldId="571"/>
        </pc:sldMkLst>
        <pc:spChg chg="mod">
          <ac:chgData name="Zhao Jin" userId="cd05a825-544c-438a-9ba1-08e63db50b47" providerId="ADAL" clId="{954EED4F-FBB4-4B61-BC73-17F8364E0A04}" dt="2025-02-11T01:10:46.022" v="477" actId="20577"/>
          <ac:spMkLst>
            <pc:docMk/>
            <pc:sldMk cId="2191908359" sldId="571"/>
            <ac:spMk id="7" creationId="{53C11392-7249-55B0-522A-27F530C4B339}"/>
          </ac:spMkLst>
        </pc:spChg>
        <pc:spChg chg="mod">
          <ac:chgData name="Zhao Jin" userId="cd05a825-544c-438a-9ba1-08e63db50b47" providerId="ADAL" clId="{954EED4F-FBB4-4B61-BC73-17F8364E0A04}" dt="2025-02-11T01:13:11.726" v="489" actId="403"/>
          <ac:spMkLst>
            <pc:docMk/>
            <pc:sldMk cId="2191908359" sldId="571"/>
            <ac:spMk id="8" creationId="{B2679D13-AD49-494F-4048-F10409426800}"/>
          </ac:spMkLst>
        </pc:spChg>
        <pc:picChg chg="del">
          <ac:chgData name="Zhao Jin" userId="cd05a825-544c-438a-9ba1-08e63db50b47" providerId="ADAL" clId="{954EED4F-FBB4-4B61-BC73-17F8364E0A04}" dt="2025-02-11T01:12:43.935" v="478" actId="478"/>
          <ac:picMkLst>
            <pc:docMk/>
            <pc:sldMk cId="2191908359" sldId="571"/>
            <ac:picMk id="9" creationId="{E255233A-D2E3-1DC3-F6AD-56D929B830D2}"/>
          </ac:picMkLst>
        </pc:picChg>
        <pc:picChg chg="mod">
          <ac:chgData name="Zhao Jin" userId="cd05a825-544c-438a-9ba1-08e63db50b47" providerId="ADAL" clId="{954EED4F-FBB4-4B61-BC73-17F8364E0A04}" dt="2025-02-11T01:13:30.960" v="492" actId="1076"/>
          <ac:picMkLst>
            <pc:docMk/>
            <pc:sldMk cId="2191908359" sldId="571"/>
            <ac:picMk id="10" creationId="{4907F6DE-54A2-4357-14CE-97544140F0DB}"/>
          </ac:picMkLst>
        </pc:picChg>
        <pc:picChg chg="del">
          <ac:chgData name="Zhao Jin" userId="cd05a825-544c-438a-9ba1-08e63db50b47" providerId="ADAL" clId="{954EED4F-FBB4-4B61-BC73-17F8364E0A04}" dt="2025-02-11T01:12:48.323" v="480" actId="478"/>
          <ac:picMkLst>
            <pc:docMk/>
            <pc:sldMk cId="2191908359" sldId="571"/>
            <ac:picMk id="11" creationId="{0DE804B9-A853-CF03-EE68-394E540F6889}"/>
          </ac:picMkLst>
        </pc:picChg>
      </pc:sldChg>
      <pc:sldChg chg="addSp delSp modSp add mod">
        <pc:chgData name="Zhao Jin" userId="cd05a825-544c-438a-9ba1-08e63db50b47" providerId="ADAL" clId="{954EED4F-FBB4-4B61-BC73-17F8364E0A04}" dt="2025-02-10T09:15:48.170" v="398"/>
        <pc:sldMkLst>
          <pc:docMk/>
          <pc:sldMk cId="1743831424" sldId="572"/>
        </pc:sldMkLst>
        <pc:spChg chg="del">
          <ac:chgData name="Zhao Jin" userId="cd05a825-544c-438a-9ba1-08e63db50b47" providerId="ADAL" clId="{954EED4F-FBB4-4B61-BC73-17F8364E0A04}" dt="2025-02-10T09:15:41.651" v="393" actId="478"/>
          <ac:spMkLst>
            <pc:docMk/>
            <pc:sldMk cId="1743831424" sldId="572"/>
            <ac:spMk id="4" creationId="{47B55232-8249-6F39-1AFF-4A6CB14E9B25}"/>
          </ac:spMkLst>
        </pc:spChg>
        <pc:spChg chg="del">
          <ac:chgData name="Zhao Jin" userId="cd05a825-544c-438a-9ba1-08e63db50b47" providerId="ADAL" clId="{954EED4F-FBB4-4B61-BC73-17F8364E0A04}" dt="2025-02-10T09:15:43.155" v="394" actId="478"/>
          <ac:spMkLst>
            <pc:docMk/>
            <pc:sldMk cId="1743831424" sldId="572"/>
            <ac:spMk id="8" creationId="{6875DFAE-BDC8-5EA5-F793-7485DFA098BA}"/>
          </ac:spMkLst>
        </pc:spChg>
        <pc:spChg chg="add del mod">
          <ac:chgData name="Zhao Jin" userId="cd05a825-544c-438a-9ba1-08e63db50b47" providerId="ADAL" clId="{954EED4F-FBB4-4B61-BC73-17F8364E0A04}" dt="2025-02-10T09:15:46.908" v="397" actId="478"/>
          <ac:spMkLst>
            <pc:docMk/>
            <pc:sldMk cId="1743831424" sldId="572"/>
            <ac:spMk id="10" creationId="{7282FB56-9617-27FE-D869-D437366E1853}"/>
          </ac:spMkLst>
        </pc:spChg>
        <pc:spChg chg="add del mod">
          <ac:chgData name="Zhao Jin" userId="cd05a825-544c-438a-9ba1-08e63db50b47" providerId="ADAL" clId="{954EED4F-FBB4-4B61-BC73-17F8364E0A04}" dt="2025-02-10T09:15:46.134" v="396" actId="478"/>
          <ac:spMkLst>
            <pc:docMk/>
            <pc:sldMk cId="1743831424" sldId="572"/>
            <ac:spMk id="15" creationId="{6D4320F7-B733-1903-2E42-E3E3B69A5A6E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16" creationId="{412FC4BC-4DF9-C425-9E49-D27144E32561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17" creationId="{8132C134-7E27-D314-AC59-A7F94BF8F568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18" creationId="{E9380D63-2E32-E0C3-294E-8F025A90EAB9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19" creationId="{46074AC6-062E-7FC9-3217-EBB1E2ED46A5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20" creationId="{530EA2E8-1BD8-63D1-7A98-0239D6033007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21" creationId="{873AEAEA-21AD-0FED-0000-D843500028CD}"/>
          </ac:spMkLst>
        </pc:spChg>
        <pc:spChg chg="add mod">
          <ac:chgData name="Zhao Jin" userId="cd05a825-544c-438a-9ba1-08e63db50b47" providerId="ADAL" clId="{954EED4F-FBB4-4B61-BC73-17F8364E0A04}" dt="2025-02-10T09:15:48.170" v="398"/>
          <ac:spMkLst>
            <pc:docMk/>
            <pc:sldMk cId="1743831424" sldId="572"/>
            <ac:spMk id="22" creationId="{905CC4E0-66A6-4236-53E4-C10EF0C9DC9E}"/>
          </ac:spMkLst>
        </pc:spChg>
        <pc:spChg chg="del">
          <ac:chgData name="Zhao Jin" userId="cd05a825-544c-438a-9ba1-08e63db50b47" providerId="ADAL" clId="{954EED4F-FBB4-4B61-BC73-17F8364E0A04}" dt="2025-02-10T09:15:45.320" v="395" actId="478"/>
          <ac:spMkLst>
            <pc:docMk/>
            <pc:sldMk cId="1743831424" sldId="572"/>
            <ac:spMk id="14338" creationId="{1AC9FAE9-12A6-E5AA-0784-FA833DADF343}"/>
          </ac:spMkLst>
        </pc:spChg>
        <pc:grpChg chg="del">
          <ac:chgData name="Zhao Jin" userId="cd05a825-544c-438a-9ba1-08e63db50b47" providerId="ADAL" clId="{954EED4F-FBB4-4B61-BC73-17F8364E0A04}" dt="2025-02-10T09:15:41.651" v="393" actId="478"/>
          <ac:grpSpMkLst>
            <pc:docMk/>
            <pc:sldMk cId="1743831424" sldId="572"/>
            <ac:grpSpMk id="5" creationId="{A78FDF1F-2A39-8484-F56D-3D44AD43CC92}"/>
          </ac:grpSpMkLst>
        </pc:grpChg>
        <pc:cxnChg chg="mod">
          <ac:chgData name="Zhao Jin" userId="cd05a825-544c-438a-9ba1-08e63db50b47" providerId="ADAL" clId="{954EED4F-FBB4-4B61-BC73-17F8364E0A04}" dt="2025-02-10T09:15:41.651" v="393" actId="478"/>
          <ac:cxnSpMkLst>
            <pc:docMk/>
            <pc:sldMk cId="1743831424" sldId="572"/>
            <ac:cxnSpMk id="7" creationId="{5AEF3D5A-0184-8434-D5EA-CB68791CF4EB}"/>
          </ac:cxnSpMkLst>
        </pc:cxnChg>
      </pc:sldChg>
      <pc:sldChg chg="add del">
        <pc:chgData name="Zhao Jin" userId="cd05a825-544c-438a-9ba1-08e63db50b47" providerId="ADAL" clId="{954EED4F-FBB4-4B61-BC73-17F8364E0A04}" dt="2025-02-10T09:15:30.391" v="391"/>
        <pc:sldMkLst>
          <pc:docMk/>
          <pc:sldMk cId="1829399310" sldId="5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E6C95-C821-AFD0-A024-535A29CDB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A9525D-5E58-FC18-F496-B5DBF55AD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3E1FFD0-C688-7F44-2D30-687084CB2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6AB9BA2-9AFB-21FC-4E06-378B1BC4A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2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0461-070F-5729-E347-6C5E4D4F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E54661A-D5AB-E0FA-FF7F-A5271F0F05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299673E-DBE5-16E8-5F13-453420A65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66EEAE3-D228-9EC4-40D8-098978E8F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A10D45-008E-0A1A-6B1C-BD5FCCB0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E2A11-C4B5-93BF-0297-340BB7F6168E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3D344-BC4B-3302-3597-904EB98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851E1-CAB3-0610-15EB-15D06A8A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453E-DDC0-D7B5-F90B-DE4B85C67631}"/>
              </a:ext>
            </a:extLst>
          </p:cNvPr>
          <p:cNvSpPr txBox="1">
            <a:spLocks noChangeArrowheads="1"/>
          </p:cNvSpPr>
          <p:nvPr/>
        </p:nvSpPr>
        <p:spPr>
          <a:xfrm>
            <a:off x="352425" y="1248509"/>
            <a:ext cx="8397875" cy="554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/>
              <a:t> (not)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creating complex logical expression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Gen Z is the generation of people who was born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…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5" name="Group 44">
            <a:extLst>
              <a:ext uri="{FF2B5EF4-FFF2-40B4-BE49-F238E27FC236}">
                <a16:creationId xmlns:a16="http://schemas.microsoft.com/office/drawing/2014/main" id="{CBD7629B-4AE3-40E5-033C-591C7F436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398"/>
              </p:ext>
            </p:extLst>
          </p:nvPr>
        </p:nvGraphicFramePr>
        <p:xfrm>
          <a:off x="847725" y="224108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B9C3F-B275-3A16-D2C5-09FDBDF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7FD7-BFA0-36DC-7DA4-219DC37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specifying, understanding, checking of logic.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7CC947-1D9F-6105-8EF4-18E2E629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D432-F5D5-78E4-396B-7A7767B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D0-93BE-36F3-48DF-7285E561729F}"/>
              </a:ext>
            </a:extLst>
          </p:cNvPr>
          <p:cNvSpPr txBox="1"/>
          <p:nvPr/>
        </p:nvSpPr>
        <p:spPr>
          <a:xfrm>
            <a:off x="1039913" y="2594290"/>
            <a:ext cx="5134618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&gt; y) &amp;&amp; (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&lt;= y</a:t>
            </a:r>
            <a:r>
              <a:rPr lang="en-SG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== y)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99BB26AC-879F-F7C0-EA86-D7F60BCB44B2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2976969"/>
            <a:ext cx="2411413" cy="1537336"/>
            <a:chOff x="6445623" y="3191438"/>
            <a:chExt cx="2411506" cy="1537425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5A5FD035-6194-5DE2-DA40-758FEF81235E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7" name="Straight Arrow Connector 33">
              <a:extLst>
                <a:ext uri="{FF2B5EF4-FFF2-40B4-BE49-F238E27FC236}">
                  <a16:creationId xmlns:a16="http://schemas.microsoft.com/office/drawing/2014/main" id="{A2BDF99B-7291-F4AF-ED2E-B8D47EFA249A}"/>
                </a:ext>
              </a:extLst>
            </p:cNvPr>
            <p:cNvCxnSpPr>
              <a:cxnSpLocks noChangeShapeType="1"/>
              <a:endCxn id="6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2" name="Straight Connector 35">
              <a:extLst>
                <a:ext uri="{FF2B5EF4-FFF2-40B4-BE49-F238E27FC236}">
                  <a16:creationId xmlns:a16="http://schemas.microsoft.com/office/drawing/2014/main" id="{B7E9ABA7-9ED2-C944-C3EA-018EF2065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3" name="Straight Arrow Connector 36">
              <a:extLst>
                <a:ext uri="{FF2B5EF4-FFF2-40B4-BE49-F238E27FC236}">
                  <a16:creationId xmlns:a16="http://schemas.microsoft.com/office/drawing/2014/main" id="{9C783BB3-5830-DDE1-1565-AA3CBFC5FF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C6932F8-B087-2354-2F04-D62C304843DC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F1F1C944-F83C-631C-832F-4D807BF7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9350956E-1441-08C1-C3EB-96F7B3B95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B367FD6A-E937-8516-7350-8BBDD682C0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E2510953-1D34-AAD7-0F11-5483AB445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90239D6E-2DD7-6EB9-5A99-2C631AF988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3056A4B6-67E3-C63C-415E-84F2455704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23EB5E70-9F40-E3DD-71B2-2B278B2457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70A68DF-959C-58B8-0083-B4E64A72B63E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DACB8081-018F-E06C-0AC2-35B02F25D0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DF36DA74-8920-4436-1BAE-5BE02092D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9E16F5-6646-8CAD-9002-1647C55567C1}"/>
              </a:ext>
            </a:extLst>
          </p:cNvPr>
          <p:cNvSpPr/>
          <p:nvPr/>
        </p:nvSpPr>
        <p:spPr>
          <a:xfrm>
            <a:off x="1714476" y="3262256"/>
            <a:ext cx="1956121" cy="23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88986-514B-81F0-E57F-EB28CDAFA28F}"/>
              </a:ext>
            </a:extLst>
          </p:cNvPr>
          <p:cNvSpPr/>
          <p:nvPr/>
        </p:nvSpPr>
        <p:spPr>
          <a:xfrm>
            <a:off x="1714476" y="4511659"/>
            <a:ext cx="1956121" cy="23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F8BF3-1666-663F-62C1-D74EE4555488}"/>
              </a:ext>
            </a:extLst>
          </p:cNvPr>
          <p:cNvSpPr/>
          <p:nvPr/>
        </p:nvSpPr>
        <p:spPr>
          <a:xfrm>
            <a:off x="1722971" y="2689484"/>
            <a:ext cx="775785" cy="238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94EC1-CF9F-C7C3-9319-731D1724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C4BB28-4D88-8214-18E2-2986A277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83189-3D93-D7C4-DE07-B7024B50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12FC4BC-4DF9-C425-9E49-D27144E32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8132C134-7E27-D314-AC59-A7F94BF8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80D63-2E32-E0C3-294E-8F025A90EAB9}"/>
              </a:ext>
            </a:extLst>
          </p:cNvPr>
          <p:cNvSpPr txBox="1"/>
          <p:nvPr/>
        </p:nvSpPr>
        <p:spPr>
          <a:xfrm>
            <a:off x="973949" y="2997774"/>
            <a:ext cx="65264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  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74AC6-062E-7FC9-3217-EBB1E2ED46A5}"/>
              </a:ext>
            </a:extLst>
          </p:cNvPr>
          <p:cNvSpPr txBox="1"/>
          <p:nvPr/>
        </p:nvSpPr>
        <p:spPr>
          <a:xfrm>
            <a:off x="973947" y="515265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EA2E8-1BD8-63D1-7A98-0239D6033007}"/>
              </a:ext>
            </a:extLst>
          </p:cNvPr>
          <p:cNvSpPr txBox="1"/>
          <p:nvPr/>
        </p:nvSpPr>
        <p:spPr>
          <a:xfrm>
            <a:off x="973947" y="594491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73AEAEA-21AD-0FED-0000-D843500028CD}"/>
              </a:ext>
            </a:extLst>
          </p:cNvPr>
          <p:cNvSpPr/>
          <p:nvPr/>
        </p:nvSpPr>
        <p:spPr>
          <a:xfrm>
            <a:off x="4028792" y="4734962"/>
            <a:ext cx="208230" cy="417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05CC4E0-66A6-4236-53E4-C10EF0C9DC9E}"/>
              </a:ext>
            </a:extLst>
          </p:cNvPr>
          <p:cNvSpPr/>
          <p:nvPr/>
        </p:nvSpPr>
        <p:spPr>
          <a:xfrm>
            <a:off x="4028792" y="5780795"/>
            <a:ext cx="208230" cy="182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38314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Think </a:t>
            </a:r>
            <a:r>
              <a:rPr lang="en-US" sz="6000" dirty="0">
                <a:solidFill>
                  <a:srgbClr val="0000FF"/>
                </a:solidFill>
              </a:rPr>
              <a:t>logically</a:t>
            </a:r>
            <a:r>
              <a:rPr lang="en-US" sz="6000" dirty="0"/>
              <a:t>!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Clarify your doubts before </a:t>
            </a:r>
            <a:r>
              <a:rPr lang="en-US" sz="6000" dirty="0">
                <a:solidFill>
                  <a:srgbClr val="0000FF"/>
                </a:solidFill>
              </a:rPr>
              <a:t>PE0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112B7-EA9A-0591-6160-10748A6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13552-50D7-1D8D-9EAB-D3900CE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Week4R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251F-A0DB-25FD-A98D-19E3438C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26563-71EE-34CA-C397-C7048773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21D08-1A42-0539-1014-AD6FA22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C11392-7249-55B0-522A-27F530C4B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Structure: Selection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BackgroundShapeeee31423-879f-470c-ac44-148c4404b3a6">
            <a:extLst>
              <a:ext uri="{FF2B5EF4-FFF2-40B4-BE49-F238E27FC236}">
                <a16:creationId xmlns:a16="http://schemas.microsoft.com/office/drawing/2014/main" id="{B2679D13-AD49-494F-4048-F1040942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10" name="Picture 9" descr="flowchart">
            <a:extLst>
              <a:ext uri="{FF2B5EF4-FFF2-40B4-BE49-F238E27FC236}">
                <a16:creationId xmlns:a16="http://schemas.microsoft.com/office/drawing/2014/main" id="{4907F6DE-54A2-4357-14CE-97544140F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1204759" y="2050271"/>
            <a:ext cx="6064142" cy="21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08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250487" y="1280352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5132852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14019-DDA0-4208-9F61-99DDC433B2BD}"/>
              </a:ext>
            </a:extLst>
          </p:cNvPr>
          <p:cNvSpPr txBox="1"/>
          <p:nvPr/>
        </p:nvSpPr>
        <p:spPr>
          <a:xfrm>
            <a:off x="587375" y="3591123"/>
            <a:ext cx="459757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min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8" name="Group 52">
            <a:extLst>
              <a:ext uri="{FF2B5EF4-FFF2-40B4-BE49-F238E27FC236}">
                <a16:creationId xmlns:a16="http://schemas.microsoft.com/office/drawing/2014/main" id="{6DC58495-9276-4141-8C72-3141FAA48D65}"/>
              </a:ext>
            </a:extLst>
          </p:cNvPr>
          <p:cNvGrpSpPr>
            <a:grpSpLocks/>
          </p:cNvGrpSpPr>
          <p:nvPr/>
        </p:nvGrpSpPr>
        <p:grpSpPr bwMode="auto">
          <a:xfrm>
            <a:off x="6293511" y="3310941"/>
            <a:ext cx="1787525" cy="1573212"/>
            <a:chOff x="6817659" y="820273"/>
            <a:chExt cx="1788459" cy="1573303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FC4C5933-B2F5-4C60-95B2-096787D10035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0" name="Straight Arrow Connector 13">
              <a:extLst>
                <a:ext uri="{FF2B5EF4-FFF2-40B4-BE49-F238E27FC236}">
                  <a16:creationId xmlns:a16="http://schemas.microsoft.com/office/drawing/2014/main" id="{78DAB3B7-A5FF-40F9-AFF0-BE4F192AA497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71808A35-3B52-4E71-8D1F-613837507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54B2C0D-F342-411F-ABB8-9EC0422203C0}"/>
                </a:ext>
              </a:extLst>
            </p:cNvPr>
            <p:cNvCxnSpPr>
              <a:cxnSpLocks noChangeShapeType="1"/>
              <a:stCxn id="29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Straight Arrow Connector 21">
              <a:extLst>
                <a:ext uri="{FF2B5EF4-FFF2-40B4-BE49-F238E27FC236}">
                  <a16:creationId xmlns:a16="http://schemas.microsoft.com/office/drawing/2014/main" id="{65622F6F-A879-483D-916A-2D3A97E78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CE4D09C-17E4-46E9-BDB3-75869D51106A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660FC6E4-3A42-4DD0-B2D9-CE278C7F1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6AD50E3B-D58F-4706-8F12-825A6AA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25BAB2-93E8-4D4D-AB3D-3F92C2CA5D26}"/>
                </a:ext>
              </a:extLst>
            </p:cNvPr>
            <p:cNvCxnSpPr>
              <a:cxnSpLocks noChangeShapeType="1"/>
              <a:stCxn id="29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7" name="Straight Connector 29">
              <a:extLst>
                <a:ext uri="{FF2B5EF4-FFF2-40B4-BE49-F238E27FC236}">
                  <a16:creationId xmlns:a16="http://schemas.microsoft.com/office/drawing/2014/main" id="{BDB98A6F-4360-4DF4-BD45-A66BF7A57AA6}"/>
                </a:ext>
              </a:extLst>
            </p:cNvPr>
            <p:cNvCxnSpPr>
              <a:cxnSpLocks noChangeShapeType="1"/>
              <a:stCxn id="5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Arrow Connector 31">
              <a:extLst>
                <a:ext uri="{FF2B5EF4-FFF2-40B4-BE49-F238E27FC236}">
                  <a16:creationId xmlns:a16="http://schemas.microsoft.com/office/drawing/2014/main" id="{DF8C4210-3D97-42C9-8160-05B4C16E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774AC-99B8-01FF-4017-10E1E9E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9586-C97A-2AC4-E199-43CAB13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183A9-02FF-6E4F-2E45-78B08FD8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28BC9-1FE9-028A-C44D-9B5F1108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1997C-7AE4-B7F4-0AC7-D6004189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4272F-43F6-D92E-C5BA-41718B6D3A71}"/>
              </a:ext>
            </a:extLst>
          </p:cNvPr>
          <p:cNvSpPr txBox="1"/>
          <p:nvPr/>
        </p:nvSpPr>
        <p:spPr>
          <a:xfrm>
            <a:off x="6747253" y="2016598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819A-021F-02A2-8653-D32DC0219D4E}"/>
              </a:ext>
            </a:extLst>
          </p:cNvPr>
          <p:cNvSpPr txBox="1"/>
          <p:nvPr/>
        </p:nvSpPr>
        <p:spPr>
          <a:xfrm>
            <a:off x="3811825" y="5466302"/>
            <a:ext cx="125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</a:rPr>
              <a:t>Less than 8</a:t>
            </a:r>
            <a:endParaRPr lang="en-SG" sz="1600" i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473E2-4B39-28CB-1270-CD3A8C39053F}"/>
              </a:ext>
            </a:extLst>
          </p:cNvPr>
          <p:cNvSpPr txBox="1"/>
          <p:nvPr/>
        </p:nvSpPr>
        <p:spPr>
          <a:xfrm>
            <a:off x="5112758" y="5792303"/>
            <a:ext cx="125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</a:rPr>
              <a:t>Less than 5</a:t>
            </a:r>
            <a:endParaRPr lang="en-SG" sz="16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05407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29129"/>
              </p:ext>
            </p:extLst>
          </p:nvPr>
        </p:nvGraphicFramePr>
        <p:xfrm>
          <a:off x="356909" y="2181163"/>
          <a:ext cx="8072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DA87BB-C4AB-4A3F-B99E-7CAF8E3A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30780"/>
              </p:ext>
            </p:extLst>
          </p:nvPr>
        </p:nvGraphicFramePr>
        <p:xfrm>
          <a:off x="1511564" y="4488600"/>
          <a:ext cx="7008322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Condition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&gt;=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day</a:t>
                      </a:r>
                      <a:r>
                        <a:rPr lang="en-US" b="0" dirty="0">
                          <a:effectLst/>
                        </a:rPr>
                        <a:t> is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</a:t>
                      </a:r>
                      <a:r>
                        <a:rPr lang="en-US" b="0" dirty="0">
                          <a:effectLst/>
                        </a:rPr>
                        <a:t> 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6600"/>
                          </a:solidFill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6600"/>
                          </a:solidFill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84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</a:rPr>
                        <a:t>time </a:t>
                      </a:r>
                      <a:r>
                        <a:rPr lang="en-US" b="0" dirty="0">
                          <a:effectLst/>
                        </a:rPr>
                        <a:t>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78563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DF41-564D-6202-B9BD-7D488AD2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E90E-B741-C1B5-17BD-F432ED0E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F37B3-5BB1-B490-4BCC-29215AB95EF8}"/>
              </a:ext>
            </a:extLst>
          </p:cNvPr>
          <p:cNvSpPr/>
          <p:nvPr/>
        </p:nvSpPr>
        <p:spPr>
          <a:xfrm>
            <a:off x="1523139" y="4892261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B06B2-DD4B-A124-FA1F-055A51FD9ABF}"/>
              </a:ext>
            </a:extLst>
          </p:cNvPr>
          <p:cNvSpPr/>
          <p:nvPr/>
        </p:nvSpPr>
        <p:spPr>
          <a:xfrm>
            <a:off x="3031402" y="5293325"/>
            <a:ext cx="1131684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01A0B-5529-A935-19EC-3E026FAC0563}"/>
              </a:ext>
            </a:extLst>
          </p:cNvPr>
          <p:cNvSpPr/>
          <p:nvPr/>
        </p:nvSpPr>
        <p:spPr>
          <a:xfrm>
            <a:off x="4262672" y="5262389"/>
            <a:ext cx="2799029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51790-E3D9-F8AE-B363-F6DF38991287}"/>
              </a:ext>
            </a:extLst>
          </p:cNvPr>
          <p:cNvSpPr/>
          <p:nvPr/>
        </p:nvSpPr>
        <p:spPr>
          <a:xfrm>
            <a:off x="4262672" y="5990772"/>
            <a:ext cx="293483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4D5EF-BBED-3232-D338-FCB7135E9132}"/>
              </a:ext>
            </a:extLst>
          </p:cNvPr>
          <p:cNvSpPr/>
          <p:nvPr/>
        </p:nvSpPr>
        <p:spPr>
          <a:xfrm>
            <a:off x="1491055" y="3319331"/>
            <a:ext cx="6856240" cy="1071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CE7D7-09C3-05C1-5D54-D8201818F8FC}"/>
              </a:ext>
            </a:extLst>
          </p:cNvPr>
          <p:cNvSpPr/>
          <p:nvPr/>
        </p:nvSpPr>
        <p:spPr>
          <a:xfrm>
            <a:off x="1491055" y="2913880"/>
            <a:ext cx="6856240" cy="369239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329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45B35-B736-ADB2-D15A-588CF0F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65E46-A579-1B0C-AE3F-8D1788B9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67AB4-40C4-C066-C8DD-3E0BAE68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1C272-7755-DEF6-EACA-E2612F39B8B1}"/>
              </a:ext>
            </a:extLst>
          </p:cNvPr>
          <p:cNvSpPr txBox="1"/>
          <p:nvPr/>
        </p:nvSpPr>
        <p:spPr>
          <a:xfrm>
            <a:off x="6741573" y="2017444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04402"/>
              </p:ext>
            </p:extLst>
          </p:nvPr>
        </p:nvGraphicFramePr>
        <p:xfrm>
          <a:off x="356909" y="2181163"/>
          <a:ext cx="8089075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66183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788068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C5F05D-202E-4474-8067-C5632E06F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44505"/>
              </p:ext>
            </p:extLst>
          </p:nvPr>
        </p:nvGraphicFramePr>
        <p:xfrm>
          <a:off x="1483762" y="4572000"/>
          <a:ext cx="639826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92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Condition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Output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</a:rPr>
                        <a:t>day is 1 and time is between 1000-1400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C00000"/>
                          </a:solidFill>
                          <a:effectLst/>
                        </a:rPr>
                        <a:t>Tutorial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6600"/>
                          </a:solidFill>
                          <a:effectLst/>
                        </a:rPr>
                        <a:t>Else day is 2 and time is between 1000-1200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006600"/>
                          </a:solidFill>
                          <a:effectLst/>
                        </a:rPr>
                        <a:t>Lecture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No activity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F32CB-4351-CA98-C564-E4BF93DB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4E3F-28C9-0180-8809-5C3D3813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A7E61-AD5C-A434-B3B5-A8C3C86FF130}"/>
              </a:ext>
            </a:extLst>
          </p:cNvPr>
          <p:cNvSpPr/>
          <p:nvPr/>
        </p:nvSpPr>
        <p:spPr>
          <a:xfrm>
            <a:off x="1584356" y="4988460"/>
            <a:ext cx="4318503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A532E-7E5E-B762-6C64-7DA215D56244}"/>
              </a:ext>
            </a:extLst>
          </p:cNvPr>
          <p:cNvSpPr/>
          <p:nvPr/>
        </p:nvSpPr>
        <p:spPr>
          <a:xfrm>
            <a:off x="1584355" y="5352924"/>
            <a:ext cx="4581055" cy="2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8060B-B4C6-4F3F-F68D-FCBDB6968AF5}"/>
              </a:ext>
            </a:extLst>
          </p:cNvPr>
          <p:cNvSpPr/>
          <p:nvPr/>
        </p:nvSpPr>
        <p:spPr>
          <a:xfrm>
            <a:off x="1483761" y="2564537"/>
            <a:ext cx="3875889" cy="2987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8989F-EDA0-E1DE-9505-1300AE57D9D3}"/>
              </a:ext>
            </a:extLst>
          </p:cNvPr>
          <p:cNvSpPr/>
          <p:nvPr/>
        </p:nvSpPr>
        <p:spPr>
          <a:xfrm>
            <a:off x="1483761" y="2938131"/>
            <a:ext cx="1875076" cy="2987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523" y="3020839"/>
            <a:ext cx="779145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3399B-1C40-C1EA-D106-12CCBE0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9B32B-FD26-37EB-1A12-0D1B144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returned from a function as well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9340-5AB4-4CED-B84B-66D13E8E2455}"/>
              </a:ext>
            </a:extLst>
          </p:cNvPr>
          <p:cNvSpPr txBox="1"/>
          <p:nvPr/>
        </p:nvSpPr>
        <p:spPr>
          <a:xfrm>
            <a:off x="805525" y="1824460"/>
            <a:ext cx="4009543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!= y;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y)) 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482-CA98-717B-C2F3-F6C4FC7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D9C48-FB96-7EF9-D842-AB2B4A9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Week4R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9301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13393</TotalTime>
  <Words>1196</Words>
  <Application>Microsoft Office PowerPoint</Application>
  <PresentationFormat>On-screen Show (4:3)</PresentationFormat>
  <Paragraphs>355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Control Structure: Selection</vt:lpstr>
      <vt:lpstr>if-else Statements</vt:lpstr>
      <vt:lpstr>Nested if-else Statements </vt:lpstr>
      <vt:lpstr>Ex#1: CS1010 Schedule</vt:lpstr>
      <vt:lpstr>if-(else-if-)else… Statements </vt:lpstr>
      <vt:lpstr>Ex#1: CS1010 Schedule</vt:lpstr>
      <vt:lpstr>Boolean Values</vt:lpstr>
      <vt:lpstr>Boolean Values</vt:lpstr>
      <vt:lpstr>Logical Operators</vt:lpstr>
      <vt:lpstr>Short-Circuit Evaluation</vt:lpstr>
      <vt:lpstr>Assertion</vt:lpstr>
      <vt:lpstr>De Morgan's Law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2025-02-11T01:31:26Z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