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68" r:id="rId3"/>
    <p:sldId id="563" r:id="rId4"/>
    <p:sldId id="553" r:id="rId5"/>
    <p:sldId id="564" r:id="rId6"/>
    <p:sldId id="589" r:id="rId7"/>
    <p:sldId id="590" r:id="rId8"/>
    <p:sldId id="591" r:id="rId9"/>
    <p:sldId id="568" r:id="rId10"/>
    <p:sldId id="592" r:id="rId11"/>
    <p:sldId id="594" r:id="rId12"/>
    <p:sldId id="599" r:id="rId13"/>
    <p:sldId id="600" r:id="rId14"/>
    <p:sldId id="558" r:id="rId15"/>
    <p:sldId id="580" r:id="rId16"/>
    <p:sldId id="581" r:id="rId17"/>
    <p:sldId id="593" r:id="rId18"/>
    <p:sldId id="595" r:id="rId19"/>
    <p:sldId id="597" r:id="rId20"/>
    <p:sldId id="543" r:id="rId21"/>
    <p:sldId id="598" r:id="rId22"/>
    <p:sldId id="596" r:id="rId23"/>
    <p:sldId id="601" r:id="rId24"/>
    <p:sldId id="602" r:id="rId25"/>
    <p:sldId id="556" r:id="rId26"/>
    <p:sldId id="603" r:id="rId27"/>
    <p:sldId id="559" r:id="rId28"/>
    <p:sldId id="560" r:id="rId29"/>
    <p:sldId id="526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C589F-1BDB-437D-B50A-63F2D5E2325B}" v="42" dt="2025-02-11T01:45:01.988"/>
    <p1510:client id="{EA28F364-E7CB-4A89-8BB7-39E1A2C0E9E2}" v="36" dt="2025-02-11T03:36:11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8A5C589F-1BDB-437D-B50A-63F2D5E2325B}"/>
    <pc:docChg chg="undo custSel addSld delSld modSld sldOrd">
      <pc:chgData name="Zhao Jin" userId="cd05a825-544c-438a-9ba1-08e63db50b47" providerId="ADAL" clId="{8A5C589F-1BDB-437D-B50A-63F2D5E2325B}" dt="2025-02-11T01:45:05.731" v="611" actId="47"/>
      <pc:docMkLst>
        <pc:docMk/>
      </pc:docMkLst>
      <pc:sldChg chg="add del">
        <pc:chgData name="Zhao Jin" userId="cd05a825-544c-438a-9ba1-08e63db50b47" providerId="ADAL" clId="{8A5C589F-1BDB-437D-B50A-63F2D5E2325B}" dt="2025-02-11T01:37:57.975" v="336" actId="269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8A5C589F-1BDB-437D-B50A-63F2D5E2325B}" dt="2025-02-11T01:36:59.837" v="334" actId="207"/>
        <pc:sldMkLst>
          <pc:docMk/>
          <pc:sldMk cId="92291925" sldId="563"/>
        </pc:sldMkLst>
        <pc:spChg chg="mod">
          <ac:chgData name="Zhao Jin" userId="cd05a825-544c-438a-9ba1-08e63db50b47" providerId="ADAL" clId="{8A5C589F-1BDB-437D-B50A-63F2D5E2325B}" dt="2025-02-11T01:34:02.912" v="268" actId="20577"/>
          <ac:spMkLst>
            <pc:docMk/>
            <pc:sldMk cId="92291925" sldId="563"/>
            <ac:spMk id="5" creationId="{925BC5A9-EBDB-3074-B2F1-8E0E7FCCCFE2}"/>
          </ac:spMkLst>
        </pc:spChg>
        <pc:spChg chg="mod">
          <ac:chgData name="Zhao Jin" userId="cd05a825-544c-438a-9ba1-08e63db50b47" providerId="ADAL" clId="{8A5C589F-1BDB-437D-B50A-63F2D5E2325B}" dt="2025-02-11T01:36:59.837" v="334" actId="207"/>
          <ac:spMkLst>
            <pc:docMk/>
            <pc:sldMk cId="92291925" sldId="563"/>
            <ac:spMk id="6" creationId="{D81F7CBB-1621-E323-938B-6841E0EC6C27}"/>
          </ac:spMkLst>
        </pc:spChg>
        <pc:picChg chg="del">
          <ac:chgData name="Zhao Jin" userId="cd05a825-544c-438a-9ba1-08e63db50b47" providerId="ADAL" clId="{8A5C589F-1BDB-437D-B50A-63F2D5E2325B}" dt="2025-02-11T01:34:10.353" v="271" actId="478"/>
          <ac:picMkLst>
            <pc:docMk/>
            <pc:sldMk cId="92291925" sldId="563"/>
            <ac:picMk id="8" creationId="{FF54709F-D8F8-6758-88EB-AB5E61ED07C2}"/>
          </ac:picMkLst>
        </pc:picChg>
        <pc:picChg chg="del">
          <ac:chgData name="Zhao Jin" userId="cd05a825-544c-438a-9ba1-08e63db50b47" providerId="ADAL" clId="{8A5C589F-1BDB-437D-B50A-63F2D5E2325B}" dt="2025-02-11T01:33:52.465" v="230" actId="478"/>
          <ac:picMkLst>
            <pc:docMk/>
            <pc:sldMk cId="92291925" sldId="563"/>
            <ac:picMk id="9" creationId="{048DBF11-32BE-EBB6-F5A9-F0D1B1DF8E91}"/>
          </ac:picMkLst>
        </pc:picChg>
        <pc:picChg chg="mod">
          <ac:chgData name="Zhao Jin" userId="cd05a825-544c-438a-9ba1-08e63db50b47" providerId="ADAL" clId="{8A5C589F-1BDB-437D-B50A-63F2D5E2325B}" dt="2025-02-11T01:35:29.846" v="296" actId="1076"/>
          <ac:picMkLst>
            <pc:docMk/>
            <pc:sldMk cId="92291925" sldId="563"/>
            <ac:picMk id="10" creationId="{77ED7787-EA07-20B8-FDD9-C74C4617F533}"/>
          </ac:picMkLst>
        </pc:picChg>
      </pc:sldChg>
      <pc:sldChg chg="addSp modSp mod modAnim">
        <pc:chgData name="Zhao Jin" userId="cd05a825-544c-438a-9ba1-08e63db50b47" providerId="ADAL" clId="{8A5C589F-1BDB-437D-B50A-63F2D5E2325B}" dt="2025-02-11T01:41:17.062" v="338"/>
        <pc:sldMkLst>
          <pc:docMk/>
          <pc:sldMk cId="894186310" sldId="564"/>
        </pc:sldMkLst>
        <pc:spChg chg="add mod">
          <ac:chgData name="Zhao Jin" userId="cd05a825-544c-438a-9ba1-08e63db50b47" providerId="ADAL" clId="{8A5C589F-1BDB-437D-B50A-63F2D5E2325B}" dt="2025-02-10T09:21:04.933" v="216" actId="1035"/>
          <ac:spMkLst>
            <pc:docMk/>
            <pc:sldMk cId="894186310" sldId="564"/>
            <ac:spMk id="3" creationId="{CD39F860-49E8-3C8E-E4FD-260B66C80039}"/>
          </ac:spMkLst>
        </pc:spChg>
        <pc:spChg chg="add mod">
          <ac:chgData name="Zhao Jin" userId="cd05a825-544c-438a-9ba1-08e63db50b47" providerId="ADAL" clId="{8A5C589F-1BDB-437D-B50A-63F2D5E2325B}" dt="2025-02-10T09:20:44.837" v="204" actId="1036"/>
          <ac:spMkLst>
            <pc:docMk/>
            <pc:sldMk cId="894186310" sldId="564"/>
            <ac:spMk id="5" creationId="{DA87B195-8B7B-8816-DD2B-5F898689EAA1}"/>
          </ac:spMkLst>
        </pc:spChg>
        <pc:spChg chg="add mod">
          <ac:chgData name="Zhao Jin" userId="cd05a825-544c-438a-9ba1-08e63db50b47" providerId="ADAL" clId="{8A5C589F-1BDB-437D-B50A-63F2D5E2325B}" dt="2025-02-10T09:18:37.873" v="34"/>
          <ac:spMkLst>
            <pc:docMk/>
            <pc:sldMk cId="894186310" sldId="564"/>
            <ac:spMk id="6" creationId="{E0B29145-BB56-1382-8984-7C1C16955FD1}"/>
          </ac:spMkLst>
        </pc:spChg>
        <pc:spChg chg="mod">
          <ac:chgData name="Zhao Jin" userId="cd05a825-544c-438a-9ba1-08e63db50b47" providerId="ADAL" clId="{8A5C589F-1BDB-437D-B50A-63F2D5E2325B}" dt="2025-02-10T09:19:25.986" v="104" actId="1035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8A5C589F-1BDB-437D-B50A-63F2D5E2325B}" dt="2025-02-10T09:20:59.542" v="214" actId="1035"/>
          <ac:spMkLst>
            <pc:docMk/>
            <pc:sldMk cId="894186310" sldId="564"/>
            <ac:spMk id="9" creationId="{953043D9-A50B-B125-22D8-ADA43D0B1D47}"/>
          </ac:spMkLst>
        </pc:spChg>
        <pc:spChg chg="mod">
          <ac:chgData name="Zhao Jin" userId="cd05a825-544c-438a-9ba1-08e63db50b47" providerId="ADAL" clId="{8A5C589F-1BDB-437D-B50A-63F2D5E2325B}" dt="2025-02-10T09:19:25.986" v="104" actId="1035"/>
          <ac:spMkLst>
            <pc:docMk/>
            <pc:sldMk cId="894186310" sldId="564"/>
            <ac:spMk id="11" creationId="{675C9FBE-306E-46A7-BAB9-46BD27707AF2}"/>
          </ac:spMkLst>
        </pc:spChg>
        <pc:spChg chg="add mod">
          <ac:chgData name="Zhao Jin" userId="cd05a825-544c-438a-9ba1-08e63db50b47" providerId="ADAL" clId="{8A5C589F-1BDB-437D-B50A-63F2D5E2325B}" dt="2025-02-10T09:20:57.910" v="211" actId="1038"/>
          <ac:spMkLst>
            <pc:docMk/>
            <pc:sldMk cId="894186310" sldId="564"/>
            <ac:spMk id="13" creationId="{9A4CCFF5-FBAF-271D-71E2-350DEE040433}"/>
          </ac:spMkLst>
        </pc:spChg>
        <pc:graphicFrameChg chg="mod">
          <ac:chgData name="Zhao Jin" userId="cd05a825-544c-438a-9ba1-08e63db50b47" providerId="ADAL" clId="{8A5C589F-1BDB-437D-B50A-63F2D5E2325B}" dt="2025-02-10T09:19:25.986" v="104" actId="1035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8A5C589F-1BDB-437D-B50A-63F2D5E2325B}" dt="2025-02-10T09:19:08.976" v="6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addSp delSp modSp mod modAnim">
        <pc:chgData name="Zhao Jin" userId="cd05a825-544c-438a-9ba1-08e63db50b47" providerId="ADAL" clId="{8A5C589F-1BDB-437D-B50A-63F2D5E2325B}" dt="2025-02-11T01:45:01.988" v="610" actId="20577"/>
        <pc:sldMkLst>
          <pc:docMk/>
          <pc:sldMk cId="1732540191" sldId="568"/>
        </pc:sldMkLst>
        <pc:spChg chg="add mod">
          <ac:chgData name="Zhao Jin" userId="cd05a825-544c-438a-9ba1-08e63db50b47" providerId="ADAL" clId="{8A5C589F-1BDB-437D-B50A-63F2D5E2325B}" dt="2025-02-11T01:44:09.948" v="590" actId="1076"/>
          <ac:spMkLst>
            <pc:docMk/>
            <pc:sldMk cId="1732540191" sldId="568"/>
            <ac:spMk id="3" creationId="{E9EBFDDE-6A81-BB50-EA52-ED485EE7483C}"/>
          </ac:spMkLst>
        </pc:spChg>
        <pc:spChg chg="add mod">
          <ac:chgData name="Zhao Jin" userId="cd05a825-544c-438a-9ba1-08e63db50b47" providerId="ADAL" clId="{8A5C589F-1BDB-437D-B50A-63F2D5E2325B}" dt="2025-02-11T01:44:20.641" v="597" actId="1037"/>
          <ac:spMkLst>
            <pc:docMk/>
            <pc:sldMk cId="1732540191" sldId="568"/>
            <ac:spMk id="4" creationId="{6F142F17-88D4-7430-A731-984F97AC99DB}"/>
          </ac:spMkLst>
        </pc:spChg>
        <pc:spChg chg="del mod">
          <ac:chgData name="Zhao Jin" userId="cd05a825-544c-438a-9ba1-08e63db50b47" providerId="ADAL" clId="{8A5C589F-1BDB-437D-B50A-63F2D5E2325B}" dt="2025-02-11T01:42:03.801" v="339" actId="478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8A5C589F-1BDB-437D-B50A-63F2D5E2325B}" dt="2025-02-11T01:45:01.988" v="610" actId="20577"/>
          <ac:spMkLst>
            <pc:docMk/>
            <pc:sldMk cId="1732540191" sldId="568"/>
            <ac:spMk id="21" creationId="{00000000-0000-0000-0000-000000000000}"/>
          </ac:spMkLst>
        </pc:spChg>
      </pc:sldChg>
      <pc:sldChg chg="del">
        <pc:chgData name="Zhao Jin" userId="cd05a825-544c-438a-9ba1-08e63db50b47" providerId="ADAL" clId="{8A5C589F-1BDB-437D-B50A-63F2D5E2325B}" dt="2025-02-11T01:45:05.731" v="611" actId="47"/>
        <pc:sldMkLst>
          <pc:docMk/>
          <pc:sldMk cId="3229890649" sldId="569"/>
        </pc:sldMkLst>
      </pc:sldChg>
      <pc:sldChg chg="modSp mod">
        <pc:chgData name="Zhao Jin" userId="cd05a825-544c-438a-9ba1-08e63db50b47" providerId="ADAL" clId="{8A5C589F-1BDB-437D-B50A-63F2D5E2325B}" dt="2025-02-10T09:24:46.966" v="229" actId="20577"/>
        <pc:sldMkLst>
          <pc:docMk/>
          <pc:sldMk cId="3922430229" sldId="580"/>
        </pc:sldMkLst>
        <pc:spChg chg="mod">
          <ac:chgData name="Zhao Jin" userId="cd05a825-544c-438a-9ba1-08e63db50b47" providerId="ADAL" clId="{8A5C589F-1BDB-437D-B50A-63F2D5E2325B}" dt="2025-02-10T09:24:46.966" v="229" actId="20577"/>
          <ac:spMkLst>
            <pc:docMk/>
            <pc:sldMk cId="3922430229" sldId="580"/>
            <ac:spMk id="11" creationId="{00000000-0000-0000-0000-000000000000}"/>
          </ac:spMkLst>
        </pc:spChg>
      </pc:sldChg>
      <pc:sldChg chg="ord">
        <pc:chgData name="Zhao Jin" userId="cd05a825-544c-438a-9ba1-08e63db50b47" providerId="ADAL" clId="{8A5C589F-1BDB-437D-B50A-63F2D5E2325B}" dt="2025-02-10T09:24:40.018" v="228"/>
        <pc:sldMkLst>
          <pc:docMk/>
          <pc:sldMk cId="1886636263" sldId="581"/>
        </pc:sldMkLst>
      </pc:sldChg>
      <pc:sldChg chg="addSp modSp">
        <pc:chgData name="Zhao Jin" userId="cd05a825-544c-438a-9ba1-08e63db50b47" providerId="ADAL" clId="{8A5C589F-1BDB-437D-B50A-63F2D5E2325B}" dt="2025-02-10T09:17:57.914" v="23"/>
        <pc:sldMkLst>
          <pc:docMk/>
          <pc:sldMk cId="211149325" sldId="589"/>
        </pc:sldMkLst>
        <pc:spChg chg="add mod">
          <ac:chgData name="Zhao Jin" userId="cd05a825-544c-438a-9ba1-08e63db50b47" providerId="ADAL" clId="{8A5C589F-1BDB-437D-B50A-63F2D5E2325B}" dt="2025-02-10T09:17:57.914" v="23"/>
          <ac:spMkLst>
            <pc:docMk/>
            <pc:sldMk cId="211149325" sldId="589"/>
            <ac:spMk id="3" creationId="{C6BD50E2-1875-D8B0-FC83-A2CEC50C26C8}"/>
          </ac:spMkLst>
        </pc:spChg>
      </pc:sldChg>
    </pc:docChg>
  </pc:docChgLst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2707BC5D-D3D5-477E-B1F5-A74E6C040B7D}"/>
    <pc:docChg chg="undo custSel addSld delSld modSld">
      <pc:chgData name="Zhao Jin" userId="cd05a825-544c-438a-9ba1-08e63db50b47" providerId="ADAL" clId="{2707BC5D-D3D5-477E-B1F5-A74E6C040B7D}" dt="2024-02-13T01:39:17.114" v="16" actId="20577"/>
      <pc:docMkLst>
        <pc:docMk/>
      </pc:docMkLst>
      <pc:sldChg chg="add del">
        <pc:chgData name="Zhao Jin" userId="cd05a825-544c-438a-9ba1-08e63db50b47" providerId="ADAL" clId="{2707BC5D-D3D5-477E-B1F5-A74E6C040B7D}" dt="2024-02-13T01:38:52.557" v="4"/>
        <pc:sldMkLst>
          <pc:docMk/>
          <pc:sldMk cId="1903328497" sldId="521"/>
        </pc:sldMkLst>
      </pc:sldChg>
      <pc:sldChg chg="add del">
        <pc:chgData name="Zhao Jin" userId="cd05a825-544c-438a-9ba1-08e63db50b47" providerId="ADAL" clId="{2707BC5D-D3D5-477E-B1F5-A74E6C040B7D}" dt="2024-02-13T01:38:44.462" v="1" actId="47"/>
        <pc:sldMkLst>
          <pc:docMk/>
          <pc:sldMk cId="1427618944" sldId="553"/>
        </pc:sldMkLst>
      </pc:sldChg>
      <pc:sldChg chg="addSp delSp modSp add del mod delAnim">
        <pc:chgData name="Zhao Jin" userId="cd05a825-544c-438a-9ba1-08e63db50b47" providerId="ADAL" clId="{2707BC5D-D3D5-477E-B1F5-A74E6C040B7D}" dt="2024-02-13T01:39:17.114" v="16" actId="20577"/>
        <pc:sldMkLst>
          <pc:docMk/>
          <pc:sldMk cId="92291925" sldId="563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EA28F364-E7CB-4A89-8BB7-39E1A2C0E9E2}"/>
    <pc:docChg chg="modSld">
      <pc:chgData name="Zhao Jin" userId="cd05a825-544c-438a-9ba1-08e63db50b47" providerId="ADAL" clId="{EA28F364-E7CB-4A89-8BB7-39E1A2C0E9E2}" dt="2025-02-11T03:36:21.718" v="38" actId="1076"/>
      <pc:docMkLst>
        <pc:docMk/>
      </pc:docMkLst>
      <pc:sldChg chg="addSp modSp mod modAnim">
        <pc:chgData name="Zhao Jin" userId="cd05a825-544c-438a-9ba1-08e63db50b47" providerId="ADAL" clId="{EA28F364-E7CB-4A89-8BB7-39E1A2C0E9E2}" dt="2025-02-11T03:36:21.718" v="38" actId="1076"/>
        <pc:sldMkLst>
          <pc:docMk/>
          <pc:sldMk cId="2536104531" sldId="603"/>
        </pc:sldMkLst>
        <pc:spChg chg="add mod">
          <ac:chgData name="Zhao Jin" userId="cd05a825-544c-438a-9ba1-08e63db50b47" providerId="ADAL" clId="{EA28F364-E7CB-4A89-8BB7-39E1A2C0E9E2}" dt="2025-02-11T03:36:21.718" v="38" actId="1076"/>
          <ac:spMkLst>
            <pc:docMk/>
            <pc:sldMk cId="2536104531" sldId="603"/>
            <ac:spMk id="3" creationId="{28A7B86F-5696-DDDD-65FA-05CBF4E66D38}"/>
          </ac:spMkLst>
        </pc:spChg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  <pc:docChgLst>
    <pc:chgData name="Zhao Jin" userId="cd05a825-544c-438a-9ba1-08e63db50b47" providerId="ADAL" clId="{5F998E2E-B309-419F-B2D3-DDA136AC9ACF}"/>
    <pc:docChg chg="addSld modSld modMainMaster">
      <pc:chgData name="Zhao Jin" userId="cd05a825-544c-438a-9ba1-08e63db50b47" providerId="ADAL" clId="{5F998E2E-B309-419F-B2D3-DDA136AC9ACF}" dt="2025-01-07T07:41:51.450" v="1"/>
      <pc:docMkLst>
        <pc:docMk/>
      </pc:docMkLst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0" sldId="256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438607696" sldId="468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438607696" sldId="468"/>
            <ac:spMk id="2" creationId="{70406762-87FC-A60C-010B-DB0D0B2BD9A7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1067695719" sldId="526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067695719" sldId="526"/>
            <ac:spMk id="2" creationId="{936654E6-8B81-9098-2B8E-5529F26E2922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705639840" sldId="54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705639840" sldId="543"/>
            <ac:spMk id="2" creationId="{4395E5BE-DC97-89D3-7C73-53F6CFE18653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427618944" sldId="55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427618944" sldId="553"/>
            <ac:spMk id="2" creationId="{459ADCF3-C8E5-CA08-E722-197EF9A897B6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184150163" sldId="556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84150163" sldId="556"/>
            <ac:spMk id="2" creationId="{F11123C8-0883-EE55-C885-0489F6196521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487843573" sldId="558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487843573" sldId="558"/>
            <ac:spMk id="3" creationId="{067D9FB4-CFCC-95C9-2CDC-014F6FD547A0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1663851036" sldId="559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663851036" sldId="559"/>
            <ac:spMk id="2" creationId="{466EB496-6022-E982-5C74-FEA1E44464D4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1971208294" sldId="560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971208294" sldId="560"/>
            <ac:spMk id="2" creationId="{8C58AE71-558A-EC11-236C-865BC9B05453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92291925" sldId="56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92291925" sldId="563"/>
            <ac:spMk id="2" creationId="{13379D9A-7CEF-E972-4971-348F949DCB2D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894186310" sldId="564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894186310" sldId="564"/>
            <ac:spMk id="2" creationId="{6F7C8F5D-A0F6-897E-1E77-B0907FDD1243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732540191" sldId="568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732540191" sldId="568"/>
            <ac:spMk id="2" creationId="{ED696523-05F0-95F2-EA38-3F4E82E8F331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229890649" sldId="569"/>
        </pc:sldMkLst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922430229" sldId="580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922430229" sldId="580"/>
            <ac:spMk id="2" creationId="{4226D6BF-38FB-9755-5495-A50261DB7E07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886636263" sldId="581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886636263" sldId="581"/>
            <ac:spMk id="2" creationId="{393F7593-B424-4FAE-4A35-0B284DBBDFF5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11149325" sldId="589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11149325" sldId="589"/>
            <ac:spMk id="2" creationId="{9C7752BD-2DCC-A2B4-DD98-51007A2CAB01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4156536479" sldId="590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4156536479" sldId="590"/>
            <ac:spMk id="2" creationId="{CFFFD556-B616-FE67-A229-62AD5D27389D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567798019" sldId="591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567798019" sldId="591"/>
            <ac:spMk id="2" creationId="{A8792C98-29B0-63BF-057E-3B2FBE666A5E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37810324" sldId="592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37810324" sldId="592"/>
            <ac:spMk id="2" creationId="{3435EED7-376A-F0F6-4EDC-E067B0B2147A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233082706" sldId="59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233082706" sldId="593"/>
            <ac:spMk id="3" creationId="{9EB09E29-C8A9-3431-68CA-278EB8D3A576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217225800" sldId="594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217225800" sldId="594"/>
            <ac:spMk id="2" creationId="{B8B16C2D-8335-C5FD-D6E3-47E5164260F2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419983458" sldId="595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419983458" sldId="595"/>
            <ac:spMk id="2" creationId="{534A50EB-3FF9-E0FF-A67A-9FE0A5568948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643682471" sldId="596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643682471" sldId="596"/>
            <ac:spMk id="2" creationId="{943BED12-4588-3A0C-D0BB-72237D9EBBC0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231946261" sldId="597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231946261" sldId="597"/>
            <ac:spMk id="2" creationId="{DAF99B32-094A-DBA0-F017-CDF8E99E84F1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4002657513" sldId="598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4002657513" sldId="598"/>
            <ac:spMk id="2" creationId="{2B36BCFE-B239-9CE7-0C2F-35613D2A5FE9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930953569" sldId="599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930953569" sldId="599"/>
            <ac:spMk id="2" creationId="{35EB762E-5415-EA5E-DC97-93CA91A7C17C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880934081" sldId="600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880934081" sldId="600"/>
            <ac:spMk id="2" creationId="{86EABAF3-32B7-9F9A-380E-0372DF26C817}"/>
          </ac:spMkLst>
        </pc:spChg>
      </pc:sldChg>
      <pc:sldChg chg="add">
        <pc:chgData name="Zhao Jin" userId="cd05a825-544c-438a-9ba1-08e63db50b47" providerId="ADAL" clId="{5F998E2E-B309-419F-B2D3-DDA136AC9ACF}" dt="2024-12-27T08:39:49.102" v="0"/>
        <pc:sldMkLst>
          <pc:docMk/>
          <pc:sldMk cId="0" sldId="601"/>
        </pc:sldMkLst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2476015158" sldId="602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476015158" sldId="602"/>
            <ac:spMk id="2" creationId="{D876C1BB-5FA0-F7BC-4E78-332185F4196E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2536104531" sldId="60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536104531" sldId="603"/>
            <ac:spMk id="2" creationId="{2AA5D080-CA2C-D746-31C6-C9EDF5A4FDB6}"/>
          </ac:spMkLst>
        </pc:spChg>
      </pc:sldChg>
      <pc:sldMasterChg chg="modSp modSldLayout">
        <pc:chgData name="Zhao Jin" userId="cd05a825-544c-438a-9ba1-08e63db50b47" providerId="ADAL" clId="{5F998E2E-B309-419F-B2D3-DDA136AC9ACF}" dt="2025-01-07T07:41:51.450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10T03:56:06.306" v="4973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37A0D694-38DA-4421-B5D3-DEDBFC2EC57C}" dt="2021-02-10T03:55:38.772" v="496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10T03:55:38.772" v="4967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10T03:55:38.772" v="4967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10T03:55:38.772" v="4967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10T03:56:06.306" v="4973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10T03:55:38.772" v="4967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10T03:55:38.772" v="4967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10T03:55:38.772" v="4967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10T03:55:38.772" v="4967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10T03:55:38.772" v="496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A5D2469F-D67A-41CC-8F01-671A516530F2}"/>
    <pc:docChg chg="custSel modSld">
      <pc:chgData name="Zhao Jin" userId="cd05a825-544c-438a-9ba1-08e63db50b47" providerId="ADAL" clId="{A5D2469F-D67A-41CC-8F01-671A516530F2}" dt="2021-04-07T08:36:27.560" v="1" actId="478"/>
      <pc:docMkLst>
        <pc:docMk/>
      </pc:docMkLst>
      <pc:sldChg chg="delSp modSp mod delAnim">
        <pc:chgData name="Zhao Jin" userId="cd05a825-544c-438a-9ba1-08e63db50b47" providerId="ADAL" clId="{A5D2469F-D67A-41CC-8F01-671A516530F2}" dt="2021-04-07T08:36:27.560" v="1" actId="478"/>
        <pc:sldMkLst>
          <pc:docMk/>
          <pc:sldMk cId="92291925" sldId="563"/>
        </pc:sldMkLst>
      </pc:sldChg>
    </pc:docChg>
  </pc:docChgLst>
  <pc:docChgLst>
    <pc:chgData name="Zhao Jin" userId="cd05a825-544c-438a-9ba1-08e63db50b47" providerId="ADAL" clId="{8BE350D2-6936-4764-AEB4-6940700BA7AB}"/>
    <pc:docChg chg="modSld">
      <pc:chgData name="Zhao Jin" userId="cd05a825-544c-438a-9ba1-08e63db50b47" providerId="ADAL" clId="{8BE350D2-6936-4764-AEB4-6940700BA7AB}" dt="2024-01-31T05:30:40.452" v="0"/>
      <pc:docMkLst>
        <pc:docMk/>
      </pc:docMkLst>
      <pc:sldChg chg="addSp modSp">
        <pc:chgData name="Zhao Jin" userId="cd05a825-544c-438a-9ba1-08e63db50b47" providerId="ADAL" clId="{8BE350D2-6936-4764-AEB4-6940700BA7AB}" dt="2024-01-31T05:30:40.452" v="0"/>
        <pc:sldMkLst>
          <pc:docMk/>
          <pc:sldMk cId="0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63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0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1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9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8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83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0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84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1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/>
              <a:t>Program: </a:t>
            </a:r>
            <a:r>
              <a:rPr lang="en-US" b="1"/>
              <a:t>Week4_ListIntegers.c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78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5E52030-F1FD-2499-CDC9-DE9A3A78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38AA2-0381-5B95-6584-1F91790DEE4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379948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pic>
        <p:nvPicPr>
          <p:cNvPr id="2050" name="Picture 2" descr="for">
            <a:extLst>
              <a:ext uri="{FF2B5EF4-FFF2-40B4-BE49-F238E27FC236}">
                <a16:creationId xmlns:a16="http://schemas.microsoft.com/office/drawing/2014/main" id="{05AE613C-318D-4BEE-A9E2-BA80E156F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0976"/>
          <a:stretch/>
        </p:blipFill>
        <p:spPr bwMode="auto">
          <a:xfrm>
            <a:off x="0" y="3906079"/>
            <a:ext cx="9144000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35EED7-376A-F0F6-4EDC-E067B0B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16C2D-8335-C5FD-D6E3-47E516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>
                <a:solidFill>
                  <a:srgbClr val="0000FF"/>
                </a:solidFill>
              </a:rPr>
              <a:t> Loop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6" name="Picture 5" descr="A picture containing letter&#10;&#10;Description automatically generated">
            <a:extLst>
              <a:ext uri="{FF2B5EF4-FFF2-40B4-BE49-F238E27FC236}">
                <a16:creationId xmlns:a16="http://schemas.microsoft.com/office/drawing/2014/main" id="{39011840-BE31-4880-9492-02AACF59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6" y="1441704"/>
            <a:ext cx="4357007" cy="487984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B762E-5415-EA5E-DC97-93CA91A7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309535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(Simplified)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95DDB-3BBC-4F7D-BE33-CBF7B31BECFF}"/>
              </a:ext>
            </a:extLst>
          </p:cNvPr>
          <p:cNvGrpSpPr/>
          <p:nvPr/>
        </p:nvGrpSpPr>
        <p:grpSpPr>
          <a:xfrm>
            <a:off x="5528441" y="1219200"/>
            <a:ext cx="2780888" cy="2891177"/>
            <a:chOff x="7111365" y="4080892"/>
            <a:chExt cx="1604065" cy="1622960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F0F7443-4DFE-415D-AD17-224F6273D040}"/>
                </a:ext>
              </a:extLst>
            </p:cNvPr>
            <p:cNvSpPr/>
            <p:nvPr/>
          </p:nvSpPr>
          <p:spPr bwMode="auto">
            <a:xfrm>
              <a:off x="7111365" y="4595759"/>
              <a:ext cx="1128713" cy="359843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0" name="Straight Arrow Connector 13">
              <a:extLst>
                <a:ext uri="{FF2B5EF4-FFF2-40B4-BE49-F238E27FC236}">
                  <a16:creationId xmlns:a16="http://schemas.microsoft.com/office/drawing/2014/main" id="{A67C22B8-A71F-429C-BF0F-E611871C233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7675600" y="4080892"/>
              <a:ext cx="122" cy="51486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773175F5-4C96-49AA-A94B-810AFD3DA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157" y="4657709"/>
              <a:ext cx="712322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i="1" dirty="0"/>
                <a:t>condition</a:t>
              </a:r>
              <a:endParaRPr lang="en-SG" b="1" i="1" dirty="0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38C91FA-2FD7-40E4-8FEF-DC652DE39BDD}"/>
                </a:ext>
              </a:extLst>
            </p:cNvPr>
            <p:cNvSpPr/>
            <p:nvPr/>
          </p:nvSpPr>
          <p:spPr bwMode="auto">
            <a:xfrm>
              <a:off x="7178267" y="5429251"/>
              <a:ext cx="994909" cy="224601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/>
                <a:t>loop body</a:t>
              </a:r>
            </a:p>
          </p:txBody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D3FFFB67-7299-4469-9FBF-DBE5B896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true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5E9C53D0-6BF9-4AC9-8E89-AA6B7DB8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16" name="Straight Arrow Connector 27">
              <a:extLst>
                <a:ext uri="{FF2B5EF4-FFF2-40B4-BE49-F238E27FC236}">
                  <a16:creationId xmlns:a16="http://schemas.microsoft.com/office/drawing/2014/main" id="{244202A2-F6E5-4EB1-8FE5-5C63F127FBD4}"/>
                </a:ext>
              </a:extLst>
            </p:cNvPr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7675722" y="4955602"/>
              <a:ext cx="0" cy="473649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7" name="Elbow Connector 17">
              <a:extLst>
                <a:ext uri="{FF2B5EF4-FFF2-40B4-BE49-F238E27FC236}">
                  <a16:creationId xmlns:a16="http://schemas.microsoft.com/office/drawing/2014/main" id="{BDAF2274-9C3B-4346-A725-B8ADDE65C577}"/>
                </a:ext>
              </a:extLst>
            </p:cNvPr>
            <p:cNvCxnSpPr>
              <a:cxnSpLocks/>
              <a:stCxn id="13" idx="1"/>
              <a:endCxn id="9" idx="1"/>
            </p:cNvCxnSpPr>
            <p:nvPr/>
          </p:nvCxnSpPr>
          <p:spPr bwMode="auto">
            <a:xfrm rot="10800000">
              <a:off x="7111366" y="4775681"/>
              <a:ext cx="66902" cy="765871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Elbow Connector 18">
              <a:extLst>
                <a:ext uri="{FF2B5EF4-FFF2-40B4-BE49-F238E27FC236}">
                  <a16:creationId xmlns:a16="http://schemas.microsoft.com/office/drawing/2014/main" id="{6912DF40-1EFB-4781-BC3C-831198FCD003}"/>
                </a:ext>
              </a:extLst>
            </p:cNvPr>
            <p:cNvCxnSpPr>
              <a:cxnSpLocks/>
              <a:stCxn id="9" idx="3"/>
            </p:cNvCxnSpPr>
            <p:nvPr/>
          </p:nvCxnSpPr>
          <p:spPr bwMode="auto">
            <a:xfrm>
              <a:off x="8240078" y="4775681"/>
              <a:ext cx="420439" cy="928171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DBB76C-AEFD-4199-9BA3-F48B3D729ADF}"/>
              </a:ext>
            </a:extLst>
          </p:cNvPr>
          <p:cNvSpPr txBox="1"/>
          <p:nvPr/>
        </p:nvSpPr>
        <p:spPr>
          <a:xfrm>
            <a:off x="674007" y="1252728"/>
            <a:ext cx="379948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77400-1D22-4B84-AD24-0D61D7942A66}"/>
              </a:ext>
            </a:extLst>
          </p:cNvPr>
          <p:cNvSpPr txBox="1"/>
          <p:nvPr/>
        </p:nvSpPr>
        <p:spPr>
          <a:xfrm>
            <a:off x="5528441" y="4715470"/>
            <a:ext cx="23622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an explicit start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EABAF3-32B7-9F9A-380E-0372DF26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809340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06C909-98D4-47F1-9BFD-5E37D45D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82465"/>
              </p:ext>
            </p:extLst>
          </p:nvPr>
        </p:nvGraphicFramePr>
        <p:xfrm>
          <a:off x="643025" y="4823156"/>
          <a:ext cx="5420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037101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the first iteration…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the second iteration…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24144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>
              <a:tabLst>
                <a:tab pos="4291013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Ex #2: Tracing a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025" y="1275194"/>
            <a:ext cx="5159899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print_digits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digit;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digit = n%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CS1010_println_long(digit);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n /=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99179" y="2382176"/>
            <a:ext cx="311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digit </a:t>
            </a:r>
            <a:r>
              <a:rPr lang="en-US" sz="2400" dirty="0"/>
              <a:t>at various point of time?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B2039-D266-417E-930D-88E5062D8119}"/>
              </a:ext>
            </a:extLst>
          </p:cNvPr>
          <p:cNvSpPr/>
          <p:nvPr/>
        </p:nvSpPr>
        <p:spPr>
          <a:xfrm>
            <a:off x="643025" y="4284502"/>
            <a:ext cx="111483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 </a:t>
            </a:r>
            <a:r>
              <a:rPr lang="en-US" dirty="0">
                <a:solidFill>
                  <a:srgbClr val="0000FF"/>
                </a:solidFill>
              </a:rPr>
              <a:t>28943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435E6-852E-478F-B597-789A68E1C063}"/>
              </a:ext>
            </a:extLst>
          </p:cNvPr>
          <p:cNvSpPr/>
          <p:nvPr/>
        </p:nvSpPr>
        <p:spPr>
          <a:xfrm>
            <a:off x="742950" y="5258688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C38A6-8674-4E0E-B871-1FCF27E9B4CB}"/>
              </a:ext>
            </a:extLst>
          </p:cNvPr>
          <p:cNvSpPr/>
          <p:nvPr/>
        </p:nvSpPr>
        <p:spPr>
          <a:xfrm>
            <a:off x="1502229" y="5251621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1D7AB-7D04-43DC-8CF7-A151843D9A9A}"/>
              </a:ext>
            </a:extLst>
          </p:cNvPr>
          <p:cNvSpPr/>
          <p:nvPr/>
        </p:nvSpPr>
        <p:spPr>
          <a:xfrm>
            <a:off x="2296119" y="525779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E696D3-ADEF-4AA3-BCC9-171A8F03891A}"/>
              </a:ext>
            </a:extLst>
          </p:cNvPr>
          <p:cNvSpPr/>
          <p:nvPr/>
        </p:nvSpPr>
        <p:spPr>
          <a:xfrm>
            <a:off x="725644" y="5623680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9EB41A-2BE2-4DF1-88DC-734F0E106BC7}"/>
              </a:ext>
            </a:extLst>
          </p:cNvPr>
          <p:cNvSpPr/>
          <p:nvPr/>
        </p:nvSpPr>
        <p:spPr>
          <a:xfrm>
            <a:off x="1484923" y="5625666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304ED-4F52-45A9-88B7-E51D4311F3B8}"/>
              </a:ext>
            </a:extLst>
          </p:cNvPr>
          <p:cNvSpPr/>
          <p:nvPr/>
        </p:nvSpPr>
        <p:spPr>
          <a:xfrm>
            <a:off x="2278813" y="5631844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AEE1B-C8A8-4F0D-A678-BE0BB18E64EF}"/>
              </a:ext>
            </a:extLst>
          </p:cNvPr>
          <p:cNvSpPr/>
          <p:nvPr/>
        </p:nvSpPr>
        <p:spPr>
          <a:xfrm>
            <a:off x="716713" y="600588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A06EA1-2EC1-42CA-A56F-46A3331F7605}"/>
              </a:ext>
            </a:extLst>
          </p:cNvPr>
          <p:cNvSpPr/>
          <p:nvPr/>
        </p:nvSpPr>
        <p:spPr>
          <a:xfrm>
            <a:off x="1475992" y="6007875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482B6-E3E6-485B-830B-6965CF701E68}"/>
              </a:ext>
            </a:extLst>
          </p:cNvPr>
          <p:cNvSpPr/>
          <p:nvPr/>
        </p:nvSpPr>
        <p:spPr>
          <a:xfrm>
            <a:off x="2269882" y="6014053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D9FB4-CFCC-95C9-2CDC-014F6FD5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87843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Skipping the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3481" y="3609880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 the first check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550496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89" y="1493795"/>
            <a:ext cx="343980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==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6D6BF-38FB-9755-5495-A50261DB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92243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Infinite Loops!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0495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364261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3F7593-B424-4FAE-4A35-0B284DB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243093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);</a:t>
            </a:r>
            <a:endParaRPr lang="en-SG" sz="2400" dirty="0"/>
          </a:p>
        </p:txBody>
      </p:sp>
      <p:pic>
        <p:nvPicPr>
          <p:cNvPr id="6146" name="Picture 2" descr="for">
            <a:extLst>
              <a:ext uri="{FF2B5EF4-FFF2-40B4-BE49-F238E27FC236}">
                <a16:creationId xmlns:a16="http://schemas.microsoft.com/office/drawing/2014/main" id="{D5D43BF4-41EA-4FBF-B1D8-954520609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1" b="34544"/>
          <a:stretch/>
        </p:blipFill>
        <p:spPr bwMode="auto">
          <a:xfrm>
            <a:off x="0" y="4192389"/>
            <a:ext cx="9144000" cy="15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BB57D7F-D6C0-4E98-B5AC-D68743875716}"/>
              </a:ext>
            </a:extLst>
          </p:cNvPr>
          <p:cNvSpPr/>
          <p:nvPr/>
        </p:nvSpPr>
        <p:spPr>
          <a:xfrm>
            <a:off x="2532185" y="2692958"/>
            <a:ext cx="120580" cy="532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9A077-040C-47D9-850C-BB5ACF662EAB}"/>
              </a:ext>
            </a:extLst>
          </p:cNvPr>
          <p:cNvSpPr txBox="1"/>
          <p:nvPr/>
        </p:nvSpPr>
        <p:spPr>
          <a:xfrm>
            <a:off x="3217782" y="2772146"/>
            <a:ext cx="44022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forget the semi-colon at the end!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6B3B7-DB38-480B-B780-0306142FB5A0}"/>
              </a:ext>
            </a:extLst>
          </p:cNvPr>
          <p:cNvSpPr txBox="1"/>
          <p:nvPr/>
        </p:nvSpPr>
        <p:spPr>
          <a:xfrm>
            <a:off x="3104941" y="5881390"/>
            <a:ext cx="216555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the loop body </a:t>
            </a:r>
            <a:r>
              <a:rPr lang="en-US" dirty="0">
                <a:solidFill>
                  <a:srgbClr val="FF0000"/>
                </a:solidFill>
              </a:rPr>
              <a:t>at least once</a:t>
            </a:r>
            <a:r>
              <a:rPr lang="en-US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9E29-C8A9-3431-68CA-278EB8D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330827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D4937-725F-46B8-8AE4-992DF5A782AD}"/>
              </a:ext>
            </a:extLst>
          </p:cNvPr>
          <p:cNvSpPr txBox="1"/>
          <p:nvPr/>
        </p:nvSpPr>
        <p:spPr>
          <a:xfrm>
            <a:off x="2466870" y="5836123"/>
            <a:ext cx="451506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NOT exactly the same!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4A50EB-3FF9-E0FF-A67A-9FE0A556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Analysis</a:t>
            </a:r>
            <a:endParaRPr lang="en-US" sz="2400" kern="0" dirty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Input: guesses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Output: messages according to whether user’s guess is smaller than, larger than, or equal to the jackpot.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99B32-094A-DBA0-F017-CDF8E99E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31946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11: Loops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Repetition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 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Infinite Loops!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06762-87FC-A60C-010B-DB0D0B2B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/>
              <a:t>Design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1: Generate a secret number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2: Read a guess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3: Print a message (“too high”, “too low”)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Go back to Step 2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4: Print a message ("you got it.").</a:t>
            </a: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5E5BE-DC97-89D3-7C73-53F6CFE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705639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6827825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the random number generator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Generate a random number between 1 and 100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answer = (random() %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36BCFE-B239-9CE7-0C2F-35613D2A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026575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720796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guess and feedback to user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guess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&gt;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high"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(guess &lt;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low"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!= answer);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{ guess == answer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got it.  congrats!"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E342-14B8-4A3C-8F93-D714DA24339E}"/>
              </a:ext>
            </a:extLst>
          </p:cNvPr>
          <p:cNvSpPr txBox="1"/>
          <p:nvPr/>
        </p:nvSpPr>
        <p:spPr>
          <a:xfrm>
            <a:off x="2891413" y="1542260"/>
            <a:ext cx="210261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do-while loop is used here?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1BD99-7AFF-496B-8179-D25CE6127E97}"/>
              </a:ext>
            </a:extLst>
          </p:cNvPr>
          <p:cNvSpPr txBox="1"/>
          <p:nvPr/>
        </p:nvSpPr>
        <p:spPr>
          <a:xfrm>
            <a:off x="6263891" y="3064266"/>
            <a:ext cx="183508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else-if instead of else?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BED12-4588-3A0C-D0BB-72237D9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64368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 Invariant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4ACF715-D497-678D-17D0-B5E237CD1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A0F59-F528-E590-216F-7A4AA310CF9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12: Loop Invariant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 for Loops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76C1BB-5FA0-F7BC-4E78-332185F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7601515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</a:t>
            </a:r>
            <a:r>
              <a:rPr lang="en-US" sz="2800"/>
              <a:t>5 </a:t>
            </a:r>
            <a:r>
              <a:rPr lang="en-US" sz="2800">
                <a:solidFill>
                  <a:srgbClr val="0000FF"/>
                </a:solidFill>
              </a:rPr>
              <a:t>between 1 and n-1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D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BAF68-C71F-413F-A7EC-261F0FB8050A}"/>
              </a:ext>
            </a:extLst>
          </p:cNvPr>
          <p:cNvSpPr txBox="1"/>
          <p:nvPr/>
        </p:nvSpPr>
        <p:spPr>
          <a:xfrm>
            <a:off x="5471467" y="3157726"/>
            <a:ext cx="2637553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assertions can be added at line A/B/C/D?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A54C3-AC7A-4C3F-A769-C439E5CB21DB}"/>
              </a:ext>
            </a:extLst>
          </p:cNvPr>
          <p:cNvSpPr txBox="1"/>
          <p:nvPr/>
        </p:nvSpPr>
        <p:spPr>
          <a:xfrm>
            <a:off x="5468427" y="4081056"/>
            <a:ext cx="3012382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 that this time round we are annotating an existing program based on its code.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EE74E-707B-4835-8CDC-C52DB2C8E18C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123C8-0883-EE55-C885-0489F619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5 </a:t>
            </a:r>
            <a:r>
              <a:rPr lang="en-US" sz="2800" dirty="0">
                <a:solidFill>
                  <a:srgbClr val="0000FF"/>
                </a:solidFill>
              </a:rPr>
              <a:t>between 1 and n-1</a:t>
            </a: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 0) &amp;&amp; (x &lt;=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&amp;&amp; x is multiple of 5 }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0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208D4-863C-4A81-A983-79B21CC2F3EA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5D080-CA2C-D746-31C6-C9EDF5A4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7B86F-5696-DDDD-65FA-05CBF4E66D38}"/>
              </a:ext>
            </a:extLst>
          </p:cNvPr>
          <p:cNvSpPr txBox="1"/>
          <p:nvPr/>
        </p:nvSpPr>
        <p:spPr>
          <a:xfrm>
            <a:off x="6811931" y="5024219"/>
            <a:ext cx="2103469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Does this function work correctly?</a:t>
            </a:r>
          </a:p>
        </p:txBody>
      </p:sp>
    </p:spTree>
    <p:extLst>
      <p:ext uri="{BB962C8B-B14F-4D97-AF65-F5344CB8AC3E}">
        <p14:creationId xmlns:p14="http://schemas.microsoft.com/office/powerpoint/2010/main" val="25361045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6EB496-6022-E982-5C74-FEA1E444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</a:t>
            </a:r>
            <a:r>
              <a:rPr lang="en-US" sz="2800"/>
              <a:t>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8AE71-558A-EC11-236C-865BC9B0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11/12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6654E6-8B81-9098-2B8E-5529F26E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379D9A-7CEF-E972-4971-348F949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5BC5A9-EBDB-3074-B2F1-8E0E7FCCC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Structure:</a:t>
            </a:r>
            <a:r>
              <a:rPr lang="en-GB" dirty="0">
                <a:solidFill>
                  <a:srgbClr val="0000FF"/>
                </a:solidFill>
              </a:rPr>
              <a:t> Repetition</a:t>
            </a:r>
          </a:p>
        </p:txBody>
      </p:sp>
      <p:sp>
        <p:nvSpPr>
          <p:cNvPr id="6" name="HighlightBackgroundShapeeee31423-879f-470c-ac44-148c4404b3a6">
            <a:extLst>
              <a:ext uri="{FF2B5EF4-FFF2-40B4-BE49-F238E27FC236}">
                <a16:creationId xmlns:a16="http://schemas.microsoft.com/office/drawing/2014/main" id="{D81F7CBB-1621-E323-938B-6841E0EC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Keep going as long as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e.g.,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Keep going as long as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there are more numbers (i.e.,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does not equal k)</a:t>
            </a:r>
            <a:endParaRPr lang="en-US" altLang="en-US" sz="2400" baseline="-250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m &lt; 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then 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update m with the value of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  <a:ea typeface="Roboto"/>
              </a:rPr>
              <a:t>Increase </a:t>
            </a:r>
            <a:r>
              <a:rPr lang="en-US" altLang="en-US" sz="20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 by 1</a:t>
            </a:r>
            <a:endParaRPr lang="en-US" altLang="en-US" sz="2000" baseline="-25000" dirty="0">
              <a:latin typeface="Arial" panose="020B0604020202020204" pitchFamily="34" charset="0"/>
              <a:ea typeface="Roboto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10" name="Picture 2" descr="flowchart">
            <a:extLst>
              <a:ext uri="{FF2B5EF4-FFF2-40B4-BE49-F238E27FC236}">
                <a16:creationId xmlns:a16="http://schemas.microsoft.com/office/drawing/2014/main" id="{77ED7787-EA07-20B8-FDD9-C74C4617F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11395" b="5963"/>
          <a:stretch/>
        </p:blipFill>
        <p:spPr bwMode="auto">
          <a:xfrm>
            <a:off x="824411" y="1783387"/>
            <a:ext cx="7328989" cy="29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factorial(2) requires factorial(1), which in turn requires factorial 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ADCF3-C8E5-CA08-E722-197EF9A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04567"/>
              </p:ext>
            </p:extLst>
          </p:nvPr>
        </p:nvGraphicFramePr>
        <p:xfrm>
          <a:off x="601701" y="46118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40876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6118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C8F5D-A0F6-897E-1E77-B0907FDD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D39F860-49E8-3C8E-E4FD-260B66C80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72" y="31781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00FF"/>
                </a:solidFill>
              </a:rPr>
              <a:t>initialize</a:t>
            </a:r>
            <a:endParaRPr lang="en-SG" sz="2000" b="1" dirty="0">
              <a:solidFill>
                <a:srgbClr val="800000"/>
              </a:solidFill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DA87B195-8B7B-8816-DD2B-5F898689E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148" y="31908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condition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953043D9-A50B-B125-22D8-ADA43D0B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350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update</a:t>
            </a:r>
            <a:endParaRPr lang="en-SG" sz="2000" dirty="0">
              <a:solidFill>
                <a:srgbClr val="0066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CCFF5-FBAF-271D-71E2-350DEE04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172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body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5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56966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for ( </a:t>
            </a:r>
            <a:r>
              <a:rPr lang="en-US" sz="2400" dirty="0">
                <a:solidFill>
                  <a:srgbClr val="CC00FF"/>
                </a:solidFill>
              </a:rPr>
              <a:t>initialize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00FF"/>
                </a:solidFill>
              </a:rPr>
              <a:t>condition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defRPr/>
            </a:pPr>
            <a:r>
              <a:rPr lang="en-US" sz="2400" dirty="0"/>
              <a:t>    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370548" y="1915185"/>
            <a:ext cx="1872602" cy="2377339"/>
            <a:chOff x="1520172" y="1729682"/>
            <a:chExt cx="1871995" cy="2377645"/>
          </a:xfrm>
        </p:grpSpPr>
        <p:cxnSp>
          <p:nvCxnSpPr>
            <p:cNvPr id="21" name="Straight Arrow Connector 8"/>
            <p:cNvCxnSpPr>
              <a:cxnSpLocks noChangeShapeType="1"/>
              <a:stCxn id="22" idx="0"/>
            </p:cNvCxnSpPr>
            <p:nvPr/>
          </p:nvCxnSpPr>
          <p:spPr bwMode="auto">
            <a:xfrm flipV="1">
              <a:off x="2456170" y="1729682"/>
              <a:ext cx="436211" cy="1361851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1520172" y="3091533"/>
              <a:ext cx="1871995" cy="1015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C00FF"/>
                  </a:solidFill>
                </a:rPr>
                <a:t>initialize: </a:t>
              </a:r>
              <a:r>
                <a:rPr lang="en-US" sz="2000" dirty="0"/>
                <a:t>initialize the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3352800" y="1956046"/>
            <a:ext cx="2812899" cy="2336480"/>
            <a:chOff x="3225650" y="1956512"/>
            <a:chExt cx="2812741" cy="2336364"/>
          </a:xfrm>
        </p:grpSpPr>
        <p:cxnSp>
          <p:nvCxnSpPr>
            <p:cNvPr id="26" name="Straight Arrow Connector 10"/>
            <p:cNvCxnSpPr>
              <a:cxnSpLocks noChangeShapeType="1"/>
              <a:stCxn id="27" idx="0"/>
            </p:cNvCxnSpPr>
            <p:nvPr/>
          </p:nvCxnSpPr>
          <p:spPr bwMode="auto">
            <a:xfrm flipH="1" flipV="1">
              <a:off x="3731389" y="1956512"/>
              <a:ext cx="900632" cy="1320751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3225650" y="3277263"/>
              <a:ext cx="2812741" cy="1015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condition: </a:t>
              </a:r>
              <a:r>
                <a:rPr lang="en-US" sz="2000" dirty="0"/>
                <a:t>repeat loop while the condition on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000" dirty="0">
                  <a:solidFill>
                    <a:srgbClr val="0000FF"/>
                  </a:solidFill>
                </a:rPr>
                <a:t> </a:t>
              </a:r>
              <a:r>
                <a:rPr lang="en-US" sz="2000" dirty="0"/>
                <a:t>is </a:t>
              </a:r>
              <a:r>
                <a:rPr lang="en-US" sz="2000" dirty="0">
                  <a:solidFill>
                    <a:srgbClr val="0000FF"/>
                  </a:solidFill>
                </a:rPr>
                <a:t>true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5164854" y="1956046"/>
            <a:ext cx="3104162" cy="2336481"/>
            <a:chOff x="5010179" y="1955783"/>
            <a:chExt cx="3103979" cy="2336731"/>
          </a:xfrm>
        </p:grpSpPr>
        <p:cxnSp>
          <p:nvCxnSpPr>
            <p:cNvPr id="29" name="Straight Arrow Connector 13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5010179" y="1955783"/>
              <a:ext cx="2107205" cy="1320959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6120609" y="3276742"/>
              <a:ext cx="1993549" cy="10157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</a:rPr>
                <a:t>update: </a:t>
              </a:r>
              <a:r>
                <a:rPr lang="en-US" sz="2000" dirty="0"/>
                <a:t>change value of</a:t>
              </a:r>
              <a:r>
                <a:rPr lang="en-US" sz="2000" dirty="0">
                  <a:solidFill>
                    <a:srgbClr val="006600"/>
                  </a:solidFill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pic>
        <p:nvPicPr>
          <p:cNvPr id="1026" name="Picture 2" descr="for">
            <a:extLst>
              <a:ext uri="{FF2B5EF4-FFF2-40B4-BE49-F238E27FC236}">
                <a16:creationId xmlns:a16="http://schemas.microsoft.com/office/drawing/2014/main" id="{260029BB-3AC2-413A-B9C2-5983AA6DD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8" b="20881"/>
          <a:stretch/>
        </p:blipFill>
        <p:spPr bwMode="auto">
          <a:xfrm>
            <a:off x="680529" y="4548254"/>
            <a:ext cx="8157442" cy="18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752BD-2DCC-A2B4-DD98-51007A2C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A4B870-5E05-4566-A46F-B6A051179C55}"/>
              </a:ext>
            </a:extLst>
          </p:cNvPr>
          <p:cNvSpPr txBox="1"/>
          <p:nvPr/>
        </p:nvSpPr>
        <p:spPr>
          <a:xfrm>
            <a:off x="5953649" y="5923341"/>
            <a:ext cx="1818752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Any issues with this function?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069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FD556-B616-FE67-A229-62AD5D27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46971" y="3776791"/>
            <a:ext cx="62053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92C98-29B0-63BF-057E-3B2FBE6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 #1: List a Range of Integers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349116"/>
            <a:ext cx="8382000" cy="51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List all the integers within a particular range [lower, upper]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Components of the loop</a:t>
            </a:r>
          </a:p>
          <a:p>
            <a:pPr marL="623570" lvl="1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Initialize?</a:t>
            </a:r>
          </a:p>
          <a:p>
            <a:pPr marL="623570" lvl="1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Condition?</a:t>
            </a:r>
          </a:p>
          <a:p>
            <a:pPr marL="623570" lvl="1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Loop body?</a:t>
            </a:r>
          </a:p>
          <a:p>
            <a:pPr marL="623570" lvl="1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Update?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96523-05F0-95F2-EA38-3F4E82E8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BFDDE-6A81-BB50-EA52-ED485EE7483C}"/>
              </a:ext>
            </a:extLst>
          </p:cNvPr>
          <p:cNvSpPr txBox="1"/>
          <p:nvPr/>
        </p:nvSpPr>
        <p:spPr>
          <a:xfrm>
            <a:off x="821606" y="4693276"/>
            <a:ext cx="76817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lower,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upper) {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num=lower; num&lt;=upper; num+=1) {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cs1010_println_long(num);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42F17-88D4-7430-A731-984F97AC99DB}"/>
              </a:ext>
            </a:extLst>
          </p:cNvPr>
          <p:cNvSpPr/>
          <p:nvPr/>
        </p:nvSpPr>
        <p:spPr>
          <a:xfrm>
            <a:off x="1115281" y="5047013"/>
            <a:ext cx="6627431" cy="902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0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14023</TotalTime>
  <Words>2203</Words>
  <Application>Microsoft Office PowerPoint</Application>
  <PresentationFormat>On-screen Show (4:3)</PresentationFormat>
  <Paragraphs>536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11: Loops</vt:lpstr>
      <vt:lpstr>Control Structure: Repetition</vt:lpstr>
      <vt:lpstr>Repetition through Recursion</vt:lpstr>
      <vt:lpstr>Repetition through Loops</vt:lpstr>
      <vt:lpstr>The for Loop </vt:lpstr>
      <vt:lpstr>The for Loop </vt:lpstr>
      <vt:lpstr>The for Loop</vt:lpstr>
      <vt:lpstr>Ex #1: List a Range of Integers (1/3)</vt:lpstr>
      <vt:lpstr>The while Loop</vt:lpstr>
      <vt:lpstr>The while Loop </vt:lpstr>
      <vt:lpstr>The while Loop </vt:lpstr>
      <vt:lpstr>The while Loop (Simplified)</vt:lpstr>
      <vt:lpstr>Ex #2: Tracing a while Loop</vt:lpstr>
      <vt:lpstr>Skipping the Loop</vt:lpstr>
      <vt:lpstr>Infinite Loops!</vt:lpstr>
      <vt:lpstr>The do-while Loop</vt:lpstr>
      <vt:lpstr>The do-while Loop </vt:lpstr>
      <vt:lpstr>Example: Hi-Lo Game</vt:lpstr>
      <vt:lpstr>Example: Hi-Lo Game</vt:lpstr>
      <vt:lpstr>Example: Hi-Lo Game</vt:lpstr>
      <vt:lpstr>Example: Hi-Lo Game</vt:lpstr>
      <vt:lpstr>PowerPoint Presentation</vt:lpstr>
      <vt:lpstr>Unit 12: Loop Invariant</vt:lpstr>
      <vt:lpstr>Assertion for loops</vt:lpstr>
      <vt:lpstr>Assertion for loops</vt:lpstr>
      <vt:lpstr>Loop Invariant</vt:lpstr>
      <vt:lpstr>Loop Invariant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1548</cp:revision>
  <cp:lastPrinted>2014-06-20T04:24:53Z</cp:lastPrinted>
  <dcterms:created xsi:type="dcterms:W3CDTF">1998-09-05T15:03:32Z</dcterms:created>
  <dcterms:modified xsi:type="dcterms:W3CDTF">2025-02-11T03:36:22Z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