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6"/>
  </p:notesMasterIdLst>
  <p:handoutMasterIdLst>
    <p:handoutMasterId r:id="rId17"/>
  </p:handoutMasterIdLst>
  <p:sldIdLst>
    <p:sldId id="256" r:id="rId2"/>
    <p:sldId id="564" r:id="rId3"/>
    <p:sldId id="590" r:id="rId4"/>
    <p:sldId id="594" r:id="rId5"/>
    <p:sldId id="595" r:id="rId6"/>
    <p:sldId id="598" r:id="rId7"/>
    <p:sldId id="553" r:id="rId8"/>
    <p:sldId id="599" r:id="rId9"/>
    <p:sldId id="596" r:id="rId10"/>
    <p:sldId id="559" r:id="rId11"/>
    <p:sldId id="601" r:id="rId12"/>
    <p:sldId id="560" r:id="rId13"/>
    <p:sldId id="602" r:id="rId14"/>
    <p:sldId id="525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006600"/>
    <a:srgbClr val="FFFF99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825AB-E3F1-4222-8F6A-4F97B6BA291F}" v="25" dt="2025-02-18T01:26:50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96000" autoAdjust="0"/>
  </p:normalViewPr>
  <p:slideViewPr>
    <p:cSldViewPr snapToGrid="0">
      <p:cViewPr varScale="1">
        <p:scale>
          <a:sx n="106" d="100"/>
          <a:sy n="106" d="100"/>
        </p:scale>
        <p:origin x="109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3CCD8326-9631-4285-BBC9-98BDB9F91FA4}"/>
    <pc:docChg chg="modSld">
      <pc:chgData name="Zhao Jin" userId="cd05a825-544c-438a-9ba1-08e63db50b47" providerId="ADAL" clId="{3CCD8326-9631-4285-BBC9-98BDB9F91FA4}" dt="2024-01-31T05:14:37.935" v="1"/>
      <pc:docMkLst>
        <pc:docMk/>
      </pc:docMkLst>
      <pc:sldChg chg="addSp modSp">
        <pc:chgData name="Zhao Jin" userId="cd05a825-544c-438a-9ba1-08e63db50b47" providerId="ADAL" clId="{3CCD8326-9631-4285-BBC9-98BDB9F91FA4}" dt="2024-01-31T05:14:37.935" v="1"/>
        <pc:sldMkLst>
          <pc:docMk/>
          <pc:sldMk cId="0" sldId="256"/>
        </pc:sldMkLst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4078418712" sldId="525"/>
        </pc:sldMkLst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1427618944" sldId="553"/>
        </pc:sldMkLst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1663851036" sldId="559"/>
        </pc:sldMkLst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1971208294" sldId="560"/>
        </pc:sldMkLst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894186310" sldId="564"/>
        </pc:sldMkLst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4156536479" sldId="590"/>
        </pc:sldMkLst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2217225800" sldId="594"/>
        </pc:sldMkLst>
      </pc:sldChg>
      <pc:sldChg chg="modSp">
        <pc:chgData name="Zhao Jin" userId="cd05a825-544c-438a-9ba1-08e63db50b47" providerId="ADAL" clId="{3CCD8326-9631-4285-BBC9-98BDB9F91FA4}" dt="2024-01-31T05:14:37.935" v="1"/>
        <pc:sldMkLst>
          <pc:docMk/>
          <pc:sldMk cId="2419983458" sldId="595"/>
        </pc:sldMkLst>
      </pc:sldChg>
    </pc:docChg>
  </pc:docChgLst>
  <pc:docChgLst>
    <pc:chgData name="Zhao Jin" userId="cd05a825-544c-438a-9ba1-08e63db50b47" providerId="ADAL" clId="{351A572C-E9FF-4355-9737-885E42E9F7DA}"/>
    <pc:docChg chg="modSld">
      <pc:chgData name="Zhao Jin" userId="cd05a825-544c-438a-9ba1-08e63db50b47" providerId="ADAL" clId="{351A572C-E9FF-4355-9737-885E42E9F7DA}" dt="2025-02-17T07:59:18.649" v="2" actId="404"/>
      <pc:docMkLst>
        <pc:docMk/>
      </pc:docMkLst>
      <pc:sldChg chg="modSp mod">
        <pc:chgData name="Zhao Jin" userId="cd05a825-544c-438a-9ba1-08e63db50b47" providerId="ADAL" clId="{351A572C-E9FF-4355-9737-885E42E9F7DA}" dt="2025-02-17T07:58:23.898" v="1" actId="113"/>
        <pc:sldMkLst>
          <pc:docMk/>
          <pc:sldMk cId="2725745500" sldId="596"/>
        </pc:sldMkLst>
        <pc:spChg chg="mod">
          <ac:chgData name="Zhao Jin" userId="cd05a825-544c-438a-9ba1-08e63db50b47" providerId="ADAL" clId="{351A572C-E9FF-4355-9737-885E42E9F7DA}" dt="2025-02-17T07:58:23.898" v="1" actId="113"/>
          <ac:spMkLst>
            <pc:docMk/>
            <pc:sldMk cId="2725745500" sldId="596"/>
            <ac:spMk id="18" creationId="{0D877174-B608-2262-4EAE-60AE3FA21B34}"/>
          </ac:spMkLst>
        </pc:spChg>
        <pc:spChg chg="mod">
          <ac:chgData name="Zhao Jin" userId="cd05a825-544c-438a-9ba1-08e63db50b47" providerId="ADAL" clId="{351A572C-E9FF-4355-9737-885E42E9F7DA}" dt="2025-02-17T07:58:20.372" v="0" actId="113"/>
          <ac:spMkLst>
            <pc:docMk/>
            <pc:sldMk cId="2725745500" sldId="596"/>
            <ac:spMk id="19" creationId="{333CFD7B-F80E-E439-2780-C3346B17989A}"/>
          </ac:spMkLst>
        </pc:spChg>
      </pc:sldChg>
      <pc:sldChg chg="modSp mod">
        <pc:chgData name="Zhao Jin" userId="cd05a825-544c-438a-9ba1-08e63db50b47" providerId="ADAL" clId="{351A572C-E9FF-4355-9737-885E42E9F7DA}" dt="2025-02-17T07:59:18.649" v="2" actId="404"/>
        <pc:sldMkLst>
          <pc:docMk/>
          <pc:sldMk cId="2273656755" sldId="602"/>
        </pc:sldMkLst>
        <pc:spChg chg="mod">
          <ac:chgData name="Zhao Jin" userId="cd05a825-544c-438a-9ba1-08e63db50b47" providerId="ADAL" clId="{351A572C-E9FF-4355-9737-885E42E9F7DA}" dt="2025-02-17T07:59:18.649" v="2" actId="404"/>
          <ac:spMkLst>
            <pc:docMk/>
            <pc:sldMk cId="2273656755" sldId="602"/>
            <ac:spMk id="3" creationId="{4489A4D0-F7E2-AE68-208F-A35E9BDFCEF8}"/>
          </ac:spMkLst>
        </pc:spChg>
      </pc:sldChg>
    </pc:docChg>
  </pc:docChgLst>
  <pc:docChgLst>
    <pc:chgData name="Zhao Jin" userId="cd05a825-544c-438a-9ba1-08e63db50b47" providerId="ADAL" clId="{2FD825AB-E3F1-4222-8F6A-4F97B6BA291F}"/>
    <pc:docChg chg="custSel addSld delSld modSld">
      <pc:chgData name="Zhao Jin" userId="cd05a825-544c-438a-9ba1-08e63db50b47" providerId="ADAL" clId="{2FD825AB-E3F1-4222-8F6A-4F97B6BA291F}" dt="2025-02-18T01:26:50.948" v="31"/>
      <pc:docMkLst>
        <pc:docMk/>
      </pc:docMkLst>
      <pc:sldChg chg="modSp mod">
        <pc:chgData name="Zhao Jin" userId="cd05a825-544c-438a-9ba1-08e63db50b47" providerId="ADAL" clId="{2FD825AB-E3F1-4222-8F6A-4F97B6BA291F}" dt="2025-02-14T07:31:29.467" v="3" actId="404"/>
        <pc:sldMkLst>
          <pc:docMk/>
          <pc:sldMk cId="1971208294" sldId="560"/>
        </pc:sldMkLst>
        <pc:spChg chg="mod">
          <ac:chgData name="Zhao Jin" userId="cd05a825-544c-438a-9ba1-08e63db50b47" providerId="ADAL" clId="{2FD825AB-E3F1-4222-8F6A-4F97B6BA291F}" dt="2025-02-14T07:31:29.467" v="3" actId="404"/>
          <ac:spMkLst>
            <pc:docMk/>
            <pc:sldMk cId="1971208294" sldId="560"/>
            <ac:spMk id="3" creationId="{B76941A4-FCDE-5D6C-9228-5EB4362BC08E}"/>
          </ac:spMkLst>
        </pc:spChg>
      </pc:sldChg>
      <pc:sldChg chg="addSp modSp modAnim">
        <pc:chgData name="Zhao Jin" userId="cd05a825-544c-438a-9ba1-08e63db50b47" providerId="ADAL" clId="{2FD825AB-E3F1-4222-8F6A-4F97B6BA291F}" dt="2025-02-18T01:22:31.280" v="5"/>
        <pc:sldMkLst>
          <pc:docMk/>
          <pc:sldMk cId="894186310" sldId="564"/>
        </pc:sldMkLst>
        <pc:spChg chg="add mod">
          <ac:chgData name="Zhao Jin" userId="cd05a825-544c-438a-9ba1-08e63db50b47" providerId="ADAL" clId="{2FD825AB-E3F1-4222-8F6A-4F97B6BA291F}" dt="2025-02-14T07:28:54.540" v="0"/>
          <ac:spMkLst>
            <pc:docMk/>
            <pc:sldMk cId="894186310" sldId="564"/>
            <ac:spMk id="6" creationId="{EDE46403-313D-6018-0192-9B4930BFBE48}"/>
          </ac:spMkLst>
        </pc:spChg>
        <pc:spChg chg="add mod">
          <ac:chgData name="Zhao Jin" userId="cd05a825-544c-438a-9ba1-08e63db50b47" providerId="ADAL" clId="{2FD825AB-E3F1-4222-8F6A-4F97B6BA291F}" dt="2025-02-14T07:28:54.540" v="0"/>
          <ac:spMkLst>
            <pc:docMk/>
            <pc:sldMk cId="894186310" sldId="564"/>
            <ac:spMk id="7" creationId="{713C9DFA-D1F6-F873-6097-C1BB7B039986}"/>
          </ac:spMkLst>
        </pc:spChg>
        <pc:spChg chg="add mod">
          <ac:chgData name="Zhao Jin" userId="cd05a825-544c-438a-9ba1-08e63db50b47" providerId="ADAL" clId="{2FD825AB-E3F1-4222-8F6A-4F97B6BA291F}" dt="2025-02-14T07:28:54.540" v="0"/>
          <ac:spMkLst>
            <pc:docMk/>
            <pc:sldMk cId="894186310" sldId="564"/>
            <ac:spMk id="9" creationId="{1556C5C1-4793-4FF0-D0EC-233ED93B37F3}"/>
          </ac:spMkLst>
        </pc:spChg>
        <pc:spChg chg="add mod">
          <ac:chgData name="Zhao Jin" userId="cd05a825-544c-438a-9ba1-08e63db50b47" providerId="ADAL" clId="{2FD825AB-E3F1-4222-8F6A-4F97B6BA291F}" dt="2025-02-14T07:28:54.540" v="0"/>
          <ac:spMkLst>
            <pc:docMk/>
            <pc:sldMk cId="894186310" sldId="564"/>
            <ac:spMk id="12" creationId="{77287833-4A45-9BDD-D28F-F0694BF77A4E}"/>
          </ac:spMkLst>
        </pc:spChg>
      </pc:sldChg>
      <pc:sldChg chg="addSp modSp modAnim">
        <pc:chgData name="Zhao Jin" userId="cd05a825-544c-438a-9ba1-08e63db50b47" providerId="ADAL" clId="{2FD825AB-E3F1-4222-8F6A-4F97B6BA291F}" dt="2025-02-18T01:26:46.435" v="29"/>
        <pc:sldMkLst>
          <pc:docMk/>
          <pc:sldMk cId="4156536479" sldId="590"/>
        </pc:sldMkLst>
        <pc:spChg chg="add mod">
          <ac:chgData name="Zhao Jin" userId="cd05a825-544c-438a-9ba1-08e63db50b47" providerId="ADAL" clId="{2FD825AB-E3F1-4222-8F6A-4F97B6BA291F}" dt="2025-02-18T01:24:50.706" v="6"/>
          <ac:spMkLst>
            <pc:docMk/>
            <pc:sldMk cId="4156536479" sldId="590"/>
            <ac:spMk id="6" creationId="{91B801DF-DBA7-FE78-B724-9C0DCC683A84}"/>
          </ac:spMkLst>
        </pc:spChg>
        <pc:spChg chg="add mod">
          <ac:chgData name="Zhao Jin" userId="cd05a825-544c-438a-9ba1-08e63db50b47" providerId="ADAL" clId="{2FD825AB-E3F1-4222-8F6A-4F97B6BA291F}" dt="2025-02-18T01:24:50.706" v="6"/>
          <ac:spMkLst>
            <pc:docMk/>
            <pc:sldMk cId="4156536479" sldId="590"/>
            <ac:spMk id="7" creationId="{3661DA39-4592-0303-B954-809E9CFA79CE}"/>
          </ac:spMkLst>
        </pc:spChg>
        <pc:spChg chg="add mod">
          <ac:chgData name="Zhao Jin" userId="cd05a825-544c-438a-9ba1-08e63db50b47" providerId="ADAL" clId="{2FD825AB-E3F1-4222-8F6A-4F97B6BA291F}" dt="2025-02-18T01:24:50.706" v="6"/>
          <ac:spMkLst>
            <pc:docMk/>
            <pc:sldMk cId="4156536479" sldId="590"/>
            <ac:spMk id="9" creationId="{92B2E3E3-BF72-688E-0F79-596240A2DF3C}"/>
          </ac:spMkLst>
        </pc:spChg>
        <pc:spChg chg="add mod">
          <ac:chgData name="Zhao Jin" userId="cd05a825-544c-438a-9ba1-08e63db50b47" providerId="ADAL" clId="{2FD825AB-E3F1-4222-8F6A-4F97B6BA291F}" dt="2025-02-18T01:24:50.706" v="6"/>
          <ac:spMkLst>
            <pc:docMk/>
            <pc:sldMk cId="4156536479" sldId="590"/>
            <ac:spMk id="10" creationId="{12F0E4EE-C8A2-AD32-8A8C-0881CCE67060}"/>
          </ac:spMkLst>
        </pc:spChg>
      </pc:sldChg>
      <pc:sldChg chg="add del">
        <pc:chgData name="Zhao Jin" userId="cd05a825-544c-438a-9ba1-08e63db50b47" providerId="ADAL" clId="{2FD825AB-E3F1-4222-8F6A-4F97B6BA291F}" dt="2025-02-18T01:26:00.169" v="14"/>
        <pc:sldMkLst>
          <pc:docMk/>
          <pc:sldMk cId="3233082706" sldId="593"/>
        </pc:sldMkLst>
      </pc:sldChg>
      <pc:sldChg chg="addSp modSp modAnim">
        <pc:chgData name="Zhao Jin" userId="cd05a825-544c-438a-9ba1-08e63db50b47" providerId="ADAL" clId="{2FD825AB-E3F1-4222-8F6A-4F97B6BA291F}" dt="2025-02-18T01:26:48.771" v="30"/>
        <pc:sldMkLst>
          <pc:docMk/>
          <pc:sldMk cId="2217225800" sldId="594"/>
        </pc:sldMkLst>
        <pc:spChg chg="add mod">
          <ac:chgData name="Zhao Jin" userId="cd05a825-544c-438a-9ba1-08e63db50b47" providerId="ADAL" clId="{2FD825AB-E3F1-4222-8F6A-4F97B6BA291F}" dt="2025-02-18T01:24:56.533" v="8"/>
          <ac:spMkLst>
            <pc:docMk/>
            <pc:sldMk cId="2217225800" sldId="594"/>
            <ac:spMk id="9" creationId="{E256106A-40B0-7B39-158A-8DE0F3F0B1C5}"/>
          </ac:spMkLst>
        </pc:spChg>
        <pc:spChg chg="add mod">
          <ac:chgData name="Zhao Jin" userId="cd05a825-544c-438a-9ba1-08e63db50b47" providerId="ADAL" clId="{2FD825AB-E3F1-4222-8F6A-4F97B6BA291F}" dt="2025-02-18T01:24:56.533" v="8"/>
          <ac:spMkLst>
            <pc:docMk/>
            <pc:sldMk cId="2217225800" sldId="594"/>
            <ac:spMk id="10" creationId="{E1B088D6-170F-FCAA-DEA3-D87E97BA89EB}"/>
          </ac:spMkLst>
        </pc:spChg>
        <pc:spChg chg="add mod">
          <ac:chgData name="Zhao Jin" userId="cd05a825-544c-438a-9ba1-08e63db50b47" providerId="ADAL" clId="{2FD825AB-E3F1-4222-8F6A-4F97B6BA291F}" dt="2025-02-18T01:24:56.533" v="8"/>
          <ac:spMkLst>
            <pc:docMk/>
            <pc:sldMk cId="2217225800" sldId="594"/>
            <ac:spMk id="11" creationId="{A75DD3A4-E14E-9F45-183C-F401E443F87A}"/>
          </ac:spMkLst>
        </pc:spChg>
        <pc:spChg chg="add mod">
          <ac:chgData name="Zhao Jin" userId="cd05a825-544c-438a-9ba1-08e63db50b47" providerId="ADAL" clId="{2FD825AB-E3F1-4222-8F6A-4F97B6BA291F}" dt="2025-02-18T01:24:56.533" v="8"/>
          <ac:spMkLst>
            <pc:docMk/>
            <pc:sldMk cId="2217225800" sldId="594"/>
            <ac:spMk id="12" creationId="{E7EF30BE-3FCA-BF49-C239-2F8BF12ADF72}"/>
          </ac:spMkLst>
        </pc:spChg>
      </pc:sldChg>
      <pc:sldChg chg="addSp delSp modSp mod delAnim modAnim">
        <pc:chgData name="Zhao Jin" userId="cd05a825-544c-438a-9ba1-08e63db50b47" providerId="ADAL" clId="{2FD825AB-E3F1-4222-8F6A-4F97B6BA291F}" dt="2025-02-18T01:26:50.948" v="31"/>
        <pc:sldMkLst>
          <pc:docMk/>
          <pc:sldMk cId="2419983458" sldId="595"/>
        </pc:sldMkLst>
        <pc:spChg chg="add del mod">
          <ac:chgData name="Zhao Jin" userId="cd05a825-544c-438a-9ba1-08e63db50b47" providerId="ADAL" clId="{2FD825AB-E3F1-4222-8F6A-4F97B6BA291F}" dt="2025-02-18T01:25:57.864" v="12" actId="478"/>
          <ac:spMkLst>
            <pc:docMk/>
            <pc:sldMk cId="2419983458" sldId="595"/>
            <ac:spMk id="6" creationId="{3026E5E3-E7D9-0D72-834C-8E42DF87A019}"/>
          </ac:spMkLst>
        </pc:spChg>
        <pc:spChg chg="add del mod">
          <ac:chgData name="Zhao Jin" userId="cd05a825-544c-438a-9ba1-08e63db50b47" providerId="ADAL" clId="{2FD825AB-E3F1-4222-8F6A-4F97B6BA291F}" dt="2025-02-18T01:25:57.864" v="12" actId="478"/>
          <ac:spMkLst>
            <pc:docMk/>
            <pc:sldMk cId="2419983458" sldId="595"/>
            <ac:spMk id="10" creationId="{DE67BE40-C471-5577-788B-5FA6ACBF0F95}"/>
          </ac:spMkLst>
        </pc:spChg>
        <pc:spChg chg="add del mod">
          <ac:chgData name="Zhao Jin" userId="cd05a825-544c-438a-9ba1-08e63db50b47" providerId="ADAL" clId="{2FD825AB-E3F1-4222-8F6A-4F97B6BA291F}" dt="2025-02-18T01:25:57.864" v="12" actId="478"/>
          <ac:spMkLst>
            <pc:docMk/>
            <pc:sldMk cId="2419983458" sldId="595"/>
            <ac:spMk id="11" creationId="{53C92260-FBB5-90F4-16CE-C76222E79976}"/>
          </ac:spMkLst>
        </pc:spChg>
        <pc:spChg chg="add del mod">
          <ac:chgData name="Zhao Jin" userId="cd05a825-544c-438a-9ba1-08e63db50b47" providerId="ADAL" clId="{2FD825AB-E3F1-4222-8F6A-4F97B6BA291F}" dt="2025-02-18T01:25:57.864" v="12" actId="478"/>
          <ac:spMkLst>
            <pc:docMk/>
            <pc:sldMk cId="2419983458" sldId="595"/>
            <ac:spMk id="12" creationId="{F6C36CA5-2664-177A-2A5C-584EA721DC72}"/>
          </ac:spMkLst>
        </pc:spChg>
        <pc:picChg chg="del">
          <ac:chgData name="Zhao Jin" userId="cd05a825-544c-438a-9ba1-08e63db50b47" providerId="ADAL" clId="{2FD825AB-E3F1-4222-8F6A-4F97B6BA291F}" dt="2025-02-18T01:25:55.971" v="11" actId="478"/>
          <ac:picMkLst>
            <pc:docMk/>
            <pc:sldMk cId="2419983458" sldId="595"/>
            <ac:picMk id="4" creationId="{EAFF9153-D379-4E7D-9B97-29843966A9B9}"/>
          </ac:picMkLst>
        </pc:picChg>
        <pc:picChg chg="add mod">
          <ac:chgData name="Zhao Jin" userId="cd05a825-544c-438a-9ba1-08e63db50b47" providerId="ADAL" clId="{2FD825AB-E3F1-4222-8F6A-4F97B6BA291F}" dt="2025-02-18T01:26:37.956" v="28" actId="1076"/>
          <ac:picMkLst>
            <pc:docMk/>
            <pc:sldMk cId="2419983458" sldId="595"/>
            <ac:picMk id="13" creationId="{25B03D79-301D-5D7D-D77D-036EBF0B5D36}"/>
          </ac:picMkLst>
        </pc:picChg>
      </pc:sldChg>
      <pc:sldChg chg="modSp mod">
        <pc:chgData name="Zhao Jin" userId="cd05a825-544c-438a-9ba1-08e63db50b47" providerId="ADAL" clId="{2FD825AB-E3F1-4222-8F6A-4F97B6BA291F}" dt="2025-02-14T07:31:32.756" v="4" actId="404"/>
        <pc:sldMkLst>
          <pc:docMk/>
          <pc:sldMk cId="2072769692" sldId="601"/>
        </pc:sldMkLst>
        <pc:spChg chg="mod">
          <ac:chgData name="Zhao Jin" userId="cd05a825-544c-438a-9ba1-08e63db50b47" providerId="ADAL" clId="{2FD825AB-E3F1-4222-8F6A-4F97B6BA291F}" dt="2025-02-14T07:31:32.756" v="4" actId="404"/>
          <ac:spMkLst>
            <pc:docMk/>
            <pc:sldMk cId="2072769692" sldId="601"/>
            <ac:spMk id="3" creationId="{915AC8BC-FFC2-15C7-5790-0127F53314EB}"/>
          </ac:spMkLst>
        </pc:spChg>
      </pc:sldChg>
      <pc:sldChg chg="addSp delSp modSp mod">
        <pc:chgData name="Zhao Jin" userId="cd05a825-544c-438a-9ba1-08e63db50b47" providerId="ADAL" clId="{2FD825AB-E3F1-4222-8F6A-4F97B6BA291F}" dt="2025-02-14T07:31:02.534" v="2" actId="478"/>
        <pc:sldMkLst>
          <pc:docMk/>
          <pc:sldMk cId="2273656755" sldId="602"/>
        </pc:sldMkLst>
      </pc:sldChg>
    </pc:docChg>
  </pc:docChgLst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E32E66BF-5137-446C-B274-3F0DB52E105A}"/>
    <pc:docChg chg="modSld">
      <pc:chgData name="Zhao Jin" userId="cd05a825-544c-438a-9ba1-08e63db50b47" providerId="ADAL" clId="{E32E66BF-5137-446C-B274-3F0DB52E105A}" dt="2024-03-11T03:39:47.476" v="10" actId="20577"/>
      <pc:docMkLst>
        <pc:docMk/>
      </pc:docMkLst>
      <pc:sldChg chg="modSp mod">
        <pc:chgData name="Zhao Jin" userId="cd05a825-544c-438a-9ba1-08e63db50b47" providerId="ADAL" clId="{E32E66BF-5137-446C-B274-3F0DB52E105A}" dt="2024-03-11T03:39:47.476" v="10" actId="20577"/>
        <pc:sldMkLst>
          <pc:docMk/>
          <pc:sldMk cId="2725745500" sldId="596"/>
        </pc:sldMkLst>
      </pc:sldChg>
    </pc:docChg>
  </pc:docChgLst>
  <pc:docChgLst>
    <pc:chgData name="Zhao Jin" userId="cd05a825-544c-438a-9ba1-08e63db50b47" providerId="ADAL" clId="{FB8F02A0-9B99-4C9E-A1D1-3BF41D9621D7}"/>
    <pc:docChg chg="undo custSel addSld delSld modSld sldOrd">
      <pc:chgData name="Zhao Jin" userId="cd05a825-544c-438a-9ba1-08e63db50b47" providerId="ADAL" clId="{FB8F02A0-9B99-4C9E-A1D1-3BF41D9621D7}" dt="2021-02-08T02:21:29.074" v="2208" actId="20577"/>
      <pc:docMkLst>
        <pc:docMk/>
      </pc:docMkLst>
      <pc:sldChg chg="modSp">
        <pc:chgData name="Zhao Jin" userId="cd05a825-544c-438a-9ba1-08e63db50b47" providerId="ADAL" clId="{FB8F02A0-9B99-4C9E-A1D1-3BF41D9621D7}" dt="2021-02-03T06:53:35.324" v="0"/>
        <pc:sldMkLst>
          <pc:docMk/>
          <pc:sldMk cId="0" sldId="256"/>
        </pc:sldMkLst>
      </pc:sldChg>
      <pc:sldChg chg="modSp del">
        <pc:chgData name="Zhao Jin" userId="cd05a825-544c-438a-9ba1-08e63db50b47" providerId="ADAL" clId="{FB8F02A0-9B99-4C9E-A1D1-3BF41D9621D7}" dt="2021-02-03T07:15:04.758" v="547" actId="47"/>
        <pc:sldMkLst>
          <pc:docMk/>
          <pc:sldMk cId="1492339910" sldId="485"/>
        </pc:sldMkLst>
      </pc:sldChg>
      <pc:sldChg chg="addSp modSp add del mod">
        <pc:chgData name="Zhao Jin" userId="cd05a825-544c-438a-9ba1-08e63db50b47" providerId="ADAL" clId="{FB8F02A0-9B99-4C9E-A1D1-3BF41D9621D7}" dt="2021-02-03T07:45:22.990" v="2123" actId="20577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FB8F02A0-9B99-4C9E-A1D1-3BF41D9621D7}" dt="2021-02-03T09:16:16.308" v="2184" actId="20577"/>
        <pc:sldMkLst>
          <pc:docMk/>
          <pc:sldMk cId="4078418712" sldId="525"/>
        </pc:sldMkLst>
      </pc:sldChg>
      <pc:sldChg chg="modSp del">
        <pc:chgData name="Zhao Jin" userId="cd05a825-544c-438a-9ba1-08e63db50b47" providerId="ADAL" clId="{FB8F02A0-9B99-4C9E-A1D1-3BF41D9621D7}" dt="2021-02-03T07:02:36.712" v="7" actId="47"/>
        <pc:sldMkLst>
          <pc:docMk/>
          <pc:sldMk cId="3949125736" sldId="548"/>
        </pc:sldMkLst>
      </pc:sldChg>
      <pc:sldChg chg="modSp del">
        <pc:chgData name="Zhao Jin" userId="cd05a825-544c-438a-9ba1-08e63db50b47" providerId="ADAL" clId="{FB8F02A0-9B99-4C9E-A1D1-3BF41D9621D7}" dt="2021-02-03T07:02:36.889" v="8" actId="47"/>
        <pc:sldMkLst>
          <pc:docMk/>
          <pc:sldMk cId="2939077141" sldId="549"/>
        </pc:sldMkLst>
      </pc:sldChg>
      <pc:sldChg chg="add del">
        <pc:chgData name="Zhao Jin" userId="cd05a825-544c-438a-9ba1-08e63db50b47" providerId="ADAL" clId="{FB8F02A0-9B99-4C9E-A1D1-3BF41D9621D7}" dt="2021-02-03T07:07:45.930" v="221" actId="47"/>
        <pc:sldMkLst>
          <pc:docMk/>
          <pc:sldMk cId="1352675019" sldId="551"/>
        </pc:sldMkLst>
      </pc:sldChg>
      <pc:sldChg chg="addSp delSp modSp add mod">
        <pc:chgData name="Zhao Jin" userId="cd05a825-544c-438a-9ba1-08e63db50b47" providerId="ADAL" clId="{FB8F02A0-9B99-4C9E-A1D1-3BF41D9621D7}" dt="2021-02-03T07:41:34.595" v="1864" actId="20578"/>
        <pc:sldMkLst>
          <pc:docMk/>
          <pc:sldMk cId="2882118053" sldId="552"/>
        </pc:sldMkLst>
      </pc:sldChg>
      <pc:sldChg chg="modSp add mod">
        <pc:chgData name="Zhao Jin" userId="cd05a825-544c-438a-9ba1-08e63db50b47" providerId="ADAL" clId="{FB8F02A0-9B99-4C9E-A1D1-3BF41D9621D7}" dt="2021-02-03T07:20:30.275" v="935"/>
        <pc:sldMkLst>
          <pc:docMk/>
          <pc:sldMk cId="2082920116" sldId="553"/>
        </pc:sldMkLst>
      </pc:sldChg>
      <pc:sldChg chg="addSp delSp modSp add mod modAnim">
        <pc:chgData name="Zhao Jin" userId="cd05a825-544c-438a-9ba1-08e63db50b47" providerId="ADAL" clId="{FB8F02A0-9B99-4C9E-A1D1-3BF41D9621D7}" dt="2021-02-03T07:42:15.454" v="1867" actId="20577"/>
        <pc:sldMkLst>
          <pc:docMk/>
          <pc:sldMk cId="1659983766" sldId="554"/>
        </pc:sldMkLst>
      </pc:sldChg>
      <pc:sldChg chg="addSp delSp modSp add del mod">
        <pc:chgData name="Zhao Jin" userId="cd05a825-544c-438a-9ba1-08e63db50b47" providerId="ADAL" clId="{FB8F02A0-9B99-4C9E-A1D1-3BF41D9621D7}" dt="2021-02-03T07:07:06.993" v="219" actId="47"/>
        <pc:sldMkLst>
          <pc:docMk/>
          <pc:sldMk cId="1268238251" sldId="555"/>
        </pc:sldMkLst>
      </pc:sldChg>
      <pc:sldChg chg="modSp add del mod">
        <pc:chgData name="Zhao Jin" userId="cd05a825-544c-438a-9ba1-08e63db50b47" providerId="ADAL" clId="{FB8F02A0-9B99-4C9E-A1D1-3BF41D9621D7}" dt="2021-02-03T07:42:30.854" v="1869" actId="47"/>
        <pc:sldMkLst>
          <pc:docMk/>
          <pc:sldMk cId="788021743" sldId="557"/>
        </pc:sldMkLst>
      </pc:sldChg>
      <pc:sldChg chg="delSp modSp add mod">
        <pc:chgData name="Zhao Jin" userId="cd05a825-544c-438a-9ba1-08e63db50b47" providerId="ADAL" clId="{FB8F02A0-9B99-4C9E-A1D1-3BF41D9621D7}" dt="2021-02-08T02:19:37.781" v="2198" actId="478"/>
        <pc:sldMkLst>
          <pc:docMk/>
          <pc:sldMk cId="686532275" sldId="558"/>
        </pc:sldMkLst>
      </pc:sldChg>
      <pc:sldChg chg="delSp modSp add del mod delAnim">
        <pc:chgData name="Zhao Jin" userId="cd05a825-544c-438a-9ba1-08e63db50b47" providerId="ADAL" clId="{FB8F02A0-9B99-4C9E-A1D1-3BF41D9621D7}" dt="2021-02-03T07:30:13.895" v="1095" actId="47"/>
        <pc:sldMkLst>
          <pc:docMk/>
          <pc:sldMk cId="182578491" sldId="559"/>
        </pc:sldMkLst>
      </pc:sldChg>
      <pc:sldChg chg="modSp add mod">
        <pc:chgData name="Zhao Jin" userId="cd05a825-544c-438a-9ba1-08e63db50b47" providerId="ADAL" clId="{FB8F02A0-9B99-4C9E-A1D1-3BF41D9621D7}" dt="2021-02-03T07:20:33.509" v="937"/>
        <pc:sldMkLst>
          <pc:docMk/>
          <pc:sldMk cId="1986771488" sldId="561"/>
        </pc:sldMkLst>
      </pc:sldChg>
      <pc:sldChg chg="addSp delSp modSp add del mod delAnim modAnim">
        <pc:chgData name="Zhao Jin" userId="cd05a825-544c-438a-9ba1-08e63db50b47" providerId="ADAL" clId="{FB8F02A0-9B99-4C9E-A1D1-3BF41D9621D7}" dt="2021-02-03T07:41:57.313" v="1865" actId="47"/>
        <pc:sldMkLst>
          <pc:docMk/>
          <pc:sldMk cId="92291925" sldId="563"/>
        </pc:sldMkLst>
      </pc:sldChg>
      <pc:sldChg chg="addSp modSp add mod modAnim">
        <pc:chgData name="Zhao Jin" userId="cd05a825-544c-438a-9ba1-08e63db50b47" providerId="ADAL" clId="{FB8F02A0-9B99-4C9E-A1D1-3BF41D9621D7}" dt="2021-02-03T07:20:31.915" v="936"/>
        <pc:sldMkLst>
          <pc:docMk/>
          <pc:sldMk cId="1276365520" sldId="564"/>
        </pc:sldMkLst>
      </pc:sldChg>
      <pc:sldChg chg="delSp modSp add mod">
        <pc:chgData name="Zhao Jin" userId="cd05a825-544c-438a-9ba1-08e63db50b47" providerId="ADAL" clId="{FB8F02A0-9B99-4C9E-A1D1-3BF41D9621D7}" dt="2021-02-03T07:20:28.829" v="934"/>
        <pc:sldMkLst>
          <pc:docMk/>
          <pc:sldMk cId="827193018" sldId="565"/>
        </pc:sldMkLst>
      </pc:sldChg>
      <pc:sldChg chg="modSp add mod">
        <pc:chgData name="Zhao Jin" userId="cd05a825-544c-438a-9ba1-08e63db50b47" providerId="ADAL" clId="{FB8F02A0-9B99-4C9E-A1D1-3BF41D9621D7}" dt="2021-02-08T02:21:29.074" v="2208" actId="20577"/>
        <pc:sldMkLst>
          <pc:docMk/>
          <pc:sldMk cId="3959984611" sldId="566"/>
        </pc:sldMkLst>
      </pc:sldChg>
      <pc:sldChg chg="add del">
        <pc:chgData name="Zhao Jin" userId="cd05a825-544c-438a-9ba1-08e63db50b47" providerId="ADAL" clId="{FB8F02A0-9B99-4C9E-A1D1-3BF41D9621D7}" dt="2021-02-03T07:34:00.322" v="1372" actId="47"/>
        <pc:sldMkLst>
          <pc:docMk/>
          <pc:sldMk cId="243231529" sldId="567"/>
        </pc:sldMkLst>
      </pc:sldChg>
      <pc:sldChg chg="modSp add del mod">
        <pc:chgData name="Zhao Jin" userId="cd05a825-544c-438a-9ba1-08e63db50b47" providerId="ADAL" clId="{FB8F02A0-9B99-4C9E-A1D1-3BF41D9621D7}" dt="2021-02-03T07:30:57.488" v="1096" actId="47"/>
        <pc:sldMkLst>
          <pc:docMk/>
          <pc:sldMk cId="3003604107" sldId="567"/>
        </pc:sldMkLst>
      </pc:sldChg>
      <pc:sldChg chg="addSp delSp modSp add mod ord">
        <pc:chgData name="Zhao Jin" userId="cd05a825-544c-438a-9ba1-08e63db50b47" providerId="ADAL" clId="{FB8F02A0-9B99-4C9E-A1D1-3BF41D9621D7}" dt="2021-02-03T07:45:20.173" v="2121" actId="20577"/>
        <pc:sldMkLst>
          <pc:docMk/>
          <pc:sldMk cId="2879329457" sldId="568"/>
        </pc:sldMkLst>
      </pc:sldChg>
      <pc:sldChg chg="modSp add mod">
        <pc:chgData name="Zhao Jin" userId="cd05a825-544c-438a-9ba1-08e63db50b47" providerId="ADAL" clId="{FB8F02A0-9B99-4C9E-A1D1-3BF41D9621D7}" dt="2021-02-03T07:42:36.973" v="1870"/>
        <pc:sldMkLst>
          <pc:docMk/>
          <pc:sldMk cId="4240540711" sldId="569"/>
        </pc:sldMkLst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5DE190B2-632A-4C70-88B1-B57A4D75C084}"/>
    <pc:docChg chg="modSld modMainMaster">
      <pc:chgData name="Zhao Jin" userId="cd05a825-544c-438a-9ba1-08e63db50b47" providerId="ADAL" clId="{5DE190B2-632A-4C70-88B1-B57A4D75C084}" dt="2024-02-01T09:42:30.465" v="0"/>
      <pc:docMkLst>
        <pc:docMk/>
      </pc:docMkLst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4078418712" sldId="525"/>
        </pc:sldMkLst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1427618944" sldId="553"/>
        </pc:sldMkLst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1663851036" sldId="559"/>
        </pc:sldMkLst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1971208294" sldId="560"/>
        </pc:sldMkLst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894186310" sldId="564"/>
        </pc:sldMkLst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4156536479" sldId="590"/>
        </pc:sldMkLst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2217225800" sldId="594"/>
        </pc:sldMkLst>
      </pc:sldChg>
      <pc:sldChg chg="modSp">
        <pc:chgData name="Zhao Jin" userId="cd05a825-544c-438a-9ba1-08e63db50b47" providerId="ADAL" clId="{5DE190B2-632A-4C70-88B1-B57A4D75C084}" dt="2024-02-01T09:42:30.465" v="0"/>
        <pc:sldMkLst>
          <pc:docMk/>
          <pc:sldMk cId="2419983458" sldId="595"/>
        </pc:sldMkLst>
      </pc:sldChg>
      <pc:sldMasterChg chg="modSp modSldLayout">
        <pc:chgData name="Zhao Jin" userId="cd05a825-544c-438a-9ba1-08e63db50b47" providerId="ADAL" clId="{5DE190B2-632A-4C70-88B1-B57A4D75C084}" dt="2024-02-01T09:42:30.465" v="0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5DE190B2-632A-4C70-88B1-B57A4D75C084}" dt="2024-02-01T09:42:30.465" v="0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</pc:sldChg>
    </pc:docChg>
  </pc:docChgLst>
  <pc:docChgLst>
    <pc:chgData name="Zhao Jin" userId="cd05a825-544c-438a-9ba1-08e63db50b47" providerId="ADAL" clId="{8CEA1125-C45F-46BE-9968-5461A6D7E97E}"/>
    <pc:docChg chg="undo redo custSel addSld delSld modSld">
      <pc:chgData name="Zhao Jin" userId="cd05a825-544c-438a-9ba1-08e63db50b47" providerId="ADAL" clId="{8CEA1125-C45F-46BE-9968-5461A6D7E97E}" dt="2024-02-20T01:04:12.236" v="519" actId="20577"/>
      <pc:docMkLst>
        <pc:docMk/>
      </pc:docMkLst>
      <pc:sldChg chg="modSp mod">
        <pc:chgData name="Zhao Jin" userId="cd05a825-544c-438a-9ba1-08e63db50b47" providerId="ADAL" clId="{8CEA1125-C45F-46BE-9968-5461A6D7E97E}" dt="2024-02-19T08:30:58.220" v="191" actId="207"/>
        <pc:sldMkLst>
          <pc:docMk/>
          <pc:sldMk cId="4078418712" sldId="525"/>
        </pc:sldMkLst>
      </pc:sldChg>
      <pc:sldChg chg="modSp mod">
        <pc:chgData name="Zhao Jin" userId="cd05a825-544c-438a-9ba1-08e63db50b47" providerId="ADAL" clId="{8CEA1125-C45F-46BE-9968-5461A6D7E97E}" dt="2024-02-20T00:53:21.173" v="389" actId="207"/>
        <pc:sldMkLst>
          <pc:docMk/>
          <pc:sldMk cId="1663851036" sldId="559"/>
        </pc:sldMkLst>
      </pc:sldChg>
      <pc:sldChg chg="addSp delSp modSp mod">
        <pc:chgData name="Zhao Jin" userId="cd05a825-544c-438a-9ba1-08e63db50b47" providerId="ADAL" clId="{8CEA1125-C45F-46BE-9968-5461A6D7E97E}" dt="2024-02-20T01:00:28.684" v="469" actId="5793"/>
        <pc:sldMkLst>
          <pc:docMk/>
          <pc:sldMk cId="1971208294" sldId="560"/>
        </pc:sldMkLst>
      </pc:sldChg>
      <pc:sldChg chg="modAnim">
        <pc:chgData name="Zhao Jin" userId="cd05a825-544c-438a-9ba1-08e63db50b47" providerId="ADAL" clId="{8CEA1125-C45F-46BE-9968-5461A6D7E97E}" dt="2024-02-20T00:36:22.616" v="193"/>
        <pc:sldMkLst>
          <pc:docMk/>
          <pc:sldMk cId="894186310" sldId="564"/>
        </pc:sldMkLst>
      </pc:sldChg>
      <pc:sldChg chg="modSp mod">
        <pc:chgData name="Zhao Jin" userId="cd05a825-544c-438a-9ba1-08e63db50b47" providerId="ADAL" clId="{8CEA1125-C45F-46BE-9968-5461A6D7E97E}" dt="2024-02-19T03:18:02.047" v="0" actId="13926"/>
        <pc:sldMkLst>
          <pc:docMk/>
          <pc:sldMk cId="2419983458" sldId="595"/>
        </pc:sldMkLst>
      </pc:sldChg>
      <pc:sldChg chg="modSp mod">
        <pc:chgData name="Zhao Jin" userId="cd05a825-544c-438a-9ba1-08e63db50b47" providerId="ADAL" clId="{8CEA1125-C45F-46BE-9968-5461A6D7E97E}" dt="2024-02-20T00:43:36.978" v="367" actId="114"/>
        <pc:sldMkLst>
          <pc:docMk/>
          <pc:sldMk cId="2725745500" sldId="596"/>
        </pc:sldMkLst>
      </pc:sldChg>
      <pc:sldChg chg="addSp modSp mod modAnim">
        <pc:chgData name="Zhao Jin" userId="cd05a825-544c-438a-9ba1-08e63db50b47" providerId="ADAL" clId="{8CEA1125-C45F-46BE-9968-5461A6D7E97E}" dt="2024-02-20T00:38:53.135" v="201" actId="1076"/>
        <pc:sldMkLst>
          <pc:docMk/>
          <pc:sldMk cId="1633453151" sldId="598"/>
        </pc:sldMkLst>
      </pc:sldChg>
      <pc:sldChg chg="modSp mod modAnim">
        <pc:chgData name="Zhao Jin" userId="cd05a825-544c-438a-9ba1-08e63db50b47" providerId="ADAL" clId="{8CEA1125-C45F-46BE-9968-5461A6D7E97E}" dt="2024-02-20T00:39:49.823" v="203"/>
        <pc:sldMkLst>
          <pc:docMk/>
          <pc:sldMk cId="430111063" sldId="599"/>
        </pc:sldMkLst>
      </pc:sldChg>
      <pc:sldChg chg="modSp add del mod">
        <pc:chgData name="Zhao Jin" userId="cd05a825-544c-438a-9ba1-08e63db50b47" providerId="ADAL" clId="{8CEA1125-C45F-46BE-9968-5461A6D7E97E}" dt="2024-02-20T01:01:57.304" v="478" actId="47"/>
        <pc:sldMkLst>
          <pc:docMk/>
          <pc:sldMk cId="304168685" sldId="600"/>
        </pc:sldMkLst>
      </pc:sldChg>
      <pc:sldChg chg="add del">
        <pc:chgData name="Zhao Jin" userId="cd05a825-544c-438a-9ba1-08e63db50b47" providerId="ADAL" clId="{8CEA1125-C45F-46BE-9968-5461A6D7E97E}" dt="2024-02-20T00:58:18.403" v="391"/>
        <pc:sldMkLst>
          <pc:docMk/>
          <pc:sldMk cId="1175713687" sldId="600"/>
        </pc:sldMkLst>
      </pc:sldChg>
      <pc:sldChg chg="modSp add mod">
        <pc:chgData name="Zhao Jin" userId="cd05a825-544c-438a-9ba1-08e63db50b47" providerId="ADAL" clId="{8CEA1125-C45F-46BE-9968-5461A6D7E97E}" dt="2024-02-20T01:00:06.174" v="457" actId="20577"/>
        <pc:sldMkLst>
          <pc:docMk/>
          <pc:sldMk cId="2072769692" sldId="601"/>
        </pc:sldMkLst>
      </pc:sldChg>
      <pc:sldChg chg="delSp modSp add mod">
        <pc:chgData name="Zhao Jin" userId="cd05a825-544c-438a-9ba1-08e63db50b47" providerId="ADAL" clId="{8CEA1125-C45F-46BE-9968-5461A6D7E97E}" dt="2024-02-20T01:04:12.236" v="519" actId="20577"/>
        <pc:sldMkLst>
          <pc:docMk/>
          <pc:sldMk cId="2273656755" sldId="602"/>
        </pc:sldMkLst>
      </pc:sldChg>
    </pc:docChg>
  </pc:docChgLst>
  <pc:docChgLst>
    <pc:chgData name="Zhao Jin" userId="cd05a825-544c-438a-9ba1-08e63db50b47" providerId="ADAL" clId="{867F3690-C100-40EE-A937-14612E9F3314}"/>
    <pc:docChg chg="undo custSel addSld delSld modSld">
      <pc:chgData name="Zhao Jin" userId="cd05a825-544c-438a-9ba1-08e63db50b47" providerId="ADAL" clId="{867F3690-C100-40EE-A937-14612E9F3314}" dt="2021-02-15T05:07:12.447" v="312" actId="1076"/>
      <pc:docMkLst>
        <pc:docMk/>
      </pc:docMkLst>
      <pc:sldChg chg="modSp mod">
        <pc:chgData name="Zhao Jin" userId="cd05a825-544c-438a-9ba1-08e63db50b47" providerId="ADAL" clId="{867F3690-C100-40EE-A937-14612E9F3314}" dt="2021-02-10T03:53:02.282" v="0" actId="20577"/>
        <pc:sldMkLst>
          <pc:docMk/>
          <pc:sldMk cId="0" sldId="256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775173622" sldId="524"/>
        </pc:sldMkLst>
      </pc:sldChg>
      <pc:sldChg chg="modSp mod">
        <pc:chgData name="Zhao Jin" userId="cd05a825-544c-438a-9ba1-08e63db50b47" providerId="ADAL" clId="{867F3690-C100-40EE-A937-14612E9F3314}" dt="2021-02-11T11:16:16.653" v="199" actId="207"/>
        <pc:sldMkLst>
          <pc:docMk/>
          <pc:sldMk cId="4078418712" sldId="525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82118053" sldId="552"/>
        </pc:sldMkLst>
      </pc:sldChg>
      <pc:sldChg chg="modSp add mod">
        <pc:chgData name="Zhao Jin" userId="cd05a825-544c-438a-9ba1-08e63db50b47" providerId="ADAL" clId="{867F3690-C100-40EE-A937-14612E9F3314}" dt="2021-02-15T04:57:13.323" v="201"/>
        <pc:sldMkLst>
          <pc:docMk/>
          <pc:sldMk cId="1427618944" sldId="553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082920116" sldId="553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659983766" sldId="55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686532275" sldId="558"/>
        </pc:sldMkLst>
      </pc:sldChg>
      <pc:sldChg chg="modSp add del mod">
        <pc:chgData name="Zhao Jin" userId="cd05a825-544c-438a-9ba1-08e63db50b47" providerId="ADAL" clId="{867F3690-C100-40EE-A937-14612E9F3314}" dt="2021-02-15T04:59:11.851" v="203" actId="207"/>
        <pc:sldMkLst>
          <pc:docMk/>
          <pc:sldMk cId="1663851036" sldId="559"/>
        </pc:sldMkLst>
      </pc:sldChg>
      <pc:sldChg chg="addSp delSp modSp add mod">
        <pc:chgData name="Zhao Jin" userId="cd05a825-544c-438a-9ba1-08e63db50b47" providerId="ADAL" clId="{867F3690-C100-40EE-A937-14612E9F3314}" dt="2021-02-15T05:07:12.447" v="312" actId="1076"/>
        <pc:sldMkLst>
          <pc:docMk/>
          <pc:sldMk cId="1971208294" sldId="560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986771488" sldId="561"/>
        </pc:sldMkLst>
      </pc:sldChg>
      <pc:sldChg chg="modSp add mod">
        <pc:chgData name="Zhao Jin" userId="cd05a825-544c-438a-9ba1-08e63db50b47" providerId="ADAL" clId="{867F3690-C100-40EE-A937-14612E9F3314}" dt="2021-02-11T11:14:08.750" v="27" actId="20577"/>
        <pc:sldMkLst>
          <pc:docMk/>
          <pc:sldMk cId="894186310" sldId="56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1276365520" sldId="564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827193018" sldId="565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3959984611" sldId="566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2879329457" sldId="568"/>
        </pc:sldMkLst>
      </pc:sldChg>
      <pc:sldChg chg="modSp del">
        <pc:chgData name="Zhao Jin" userId="cd05a825-544c-438a-9ba1-08e63db50b47" providerId="ADAL" clId="{867F3690-C100-40EE-A937-14612E9F3314}" dt="2021-02-11T11:12:55.303" v="2" actId="47"/>
        <pc:sldMkLst>
          <pc:docMk/>
          <pc:sldMk cId="4240540711" sldId="569"/>
        </pc:sldMkLst>
      </pc:sldChg>
      <pc:sldChg chg="delSp modSp add mod delAnim">
        <pc:chgData name="Zhao Jin" userId="cd05a825-544c-438a-9ba1-08e63db50b47" providerId="ADAL" clId="{867F3690-C100-40EE-A937-14612E9F3314}" dt="2021-02-15T04:58:14.889" v="202" actId="478"/>
        <pc:sldMkLst>
          <pc:docMk/>
          <pc:sldMk cId="4156536479" sldId="590"/>
        </pc:sldMkLst>
      </pc:sldChg>
      <pc:sldChg chg="modSp add mod">
        <pc:chgData name="Zhao Jin" userId="cd05a825-544c-438a-9ba1-08e63db50b47" providerId="ADAL" clId="{867F3690-C100-40EE-A937-14612E9F3314}" dt="2021-02-11T11:13:35.741" v="11"/>
        <pc:sldMkLst>
          <pc:docMk/>
          <pc:sldMk cId="2217225800" sldId="594"/>
        </pc:sldMkLst>
      </pc:sldChg>
      <pc:sldChg chg="delSp modSp add mod">
        <pc:chgData name="Zhao Jin" userId="cd05a825-544c-438a-9ba1-08e63db50b47" providerId="ADAL" clId="{867F3690-C100-40EE-A937-14612E9F3314}" dt="2021-02-11T11:13:40.184" v="13" actId="478"/>
        <pc:sldMkLst>
          <pc:docMk/>
          <pc:sldMk cId="2419983458" sldId="595"/>
        </pc:sldMkLst>
      </pc:sldChg>
    </pc:docChg>
  </pc:docChgLst>
  <pc:docChgLst>
    <pc:chgData name="Zhao Jin" userId="cd05a825-544c-438a-9ba1-08e63db50b47" providerId="ADAL" clId="{F0D8D356-BF3F-4B35-82A2-022A8A750FB3}"/>
    <pc:docChg chg="undo custSel addSld delSld modSld sldOrd">
      <pc:chgData name="Zhao Jin" userId="cd05a825-544c-438a-9ba1-08e63db50b47" providerId="ADAL" clId="{F0D8D356-BF3F-4B35-82A2-022A8A750FB3}" dt="2024-02-14T08:49:06.135" v="1961" actId="404"/>
      <pc:docMkLst>
        <pc:docMk/>
      </pc:docMkLst>
      <pc:sldChg chg="modSp mod">
        <pc:chgData name="Zhao Jin" userId="cd05a825-544c-438a-9ba1-08e63db50b47" providerId="ADAL" clId="{F0D8D356-BF3F-4B35-82A2-022A8A750FB3}" dt="2024-02-14T08:49:06.135" v="1961" actId="404"/>
        <pc:sldMkLst>
          <pc:docMk/>
          <pc:sldMk cId="4078418712" sldId="525"/>
        </pc:sldMkLst>
      </pc:sldChg>
      <pc:sldChg chg="addSp delSp modSp add mod">
        <pc:chgData name="Zhao Jin" userId="cd05a825-544c-438a-9ba1-08e63db50b47" providerId="ADAL" clId="{F0D8D356-BF3F-4B35-82A2-022A8A750FB3}" dt="2024-02-14T08:35:18.108" v="997" actId="21"/>
        <pc:sldMkLst>
          <pc:docMk/>
          <pc:sldMk cId="754083244" sldId="553"/>
        </pc:sldMkLst>
      </pc:sldChg>
      <pc:sldChg chg="add del">
        <pc:chgData name="Zhao Jin" userId="cd05a825-544c-438a-9ba1-08e63db50b47" providerId="ADAL" clId="{F0D8D356-BF3F-4B35-82A2-022A8A750FB3}" dt="2024-02-14T08:24:59.484" v="569" actId="2696"/>
        <pc:sldMkLst>
          <pc:docMk/>
          <pc:sldMk cId="1427618944" sldId="553"/>
        </pc:sldMkLst>
      </pc:sldChg>
      <pc:sldChg chg="modSp mod">
        <pc:chgData name="Zhao Jin" userId="cd05a825-544c-438a-9ba1-08e63db50b47" providerId="ADAL" clId="{F0D8D356-BF3F-4B35-82A2-022A8A750FB3}" dt="2024-02-14T08:49:00.782" v="1960" actId="404"/>
        <pc:sldMkLst>
          <pc:docMk/>
          <pc:sldMk cId="1663851036" sldId="559"/>
        </pc:sldMkLst>
      </pc:sldChg>
      <pc:sldChg chg="add del">
        <pc:chgData name="Zhao Jin" userId="cd05a825-544c-438a-9ba1-08e63db50b47" providerId="ADAL" clId="{F0D8D356-BF3F-4B35-82A2-022A8A750FB3}" dt="2024-02-14T08:24:54.893" v="566" actId="47"/>
        <pc:sldMkLst>
          <pc:docMk/>
          <pc:sldMk cId="894186310" sldId="564"/>
        </pc:sldMkLst>
      </pc:sldChg>
      <pc:sldChg chg="addSp delSp modSp mod delAnim modAnim">
        <pc:chgData name="Zhao Jin" userId="cd05a825-544c-438a-9ba1-08e63db50b47" providerId="ADAL" clId="{F0D8D356-BF3F-4B35-82A2-022A8A750FB3}" dt="2024-02-14T08:24:38.056" v="564" actId="1036"/>
        <pc:sldMkLst>
          <pc:docMk/>
          <pc:sldMk cId="4156536479" sldId="590"/>
        </pc:sldMkLst>
      </pc:sldChg>
      <pc:sldChg chg="addSp delSp modSp mod">
        <pc:chgData name="Zhao Jin" userId="cd05a825-544c-438a-9ba1-08e63db50b47" providerId="ADAL" clId="{F0D8D356-BF3F-4B35-82A2-022A8A750FB3}" dt="2024-02-14T08:23:43.222" v="547" actId="1037"/>
        <pc:sldMkLst>
          <pc:docMk/>
          <pc:sldMk cId="2217225800" sldId="594"/>
        </pc:sldMkLst>
      </pc:sldChg>
      <pc:sldChg chg="addSp delSp modSp mod delAnim modAnim">
        <pc:chgData name="Zhao Jin" userId="cd05a825-544c-438a-9ba1-08e63db50b47" providerId="ADAL" clId="{F0D8D356-BF3F-4B35-82A2-022A8A750FB3}" dt="2024-02-14T08:24:33.285" v="563" actId="1035"/>
        <pc:sldMkLst>
          <pc:docMk/>
          <pc:sldMk cId="2419983458" sldId="595"/>
        </pc:sldMkLst>
      </pc:sldChg>
      <pc:sldChg chg="addSp delSp modSp add mod">
        <pc:chgData name="Zhao Jin" userId="cd05a825-544c-438a-9ba1-08e63db50b47" providerId="ADAL" clId="{F0D8D356-BF3F-4B35-82A2-022A8A750FB3}" dt="2024-02-14T08:47:34.884" v="1959" actId="20577"/>
        <pc:sldMkLst>
          <pc:docMk/>
          <pc:sldMk cId="2725745500" sldId="596"/>
        </pc:sldMkLst>
      </pc:sldChg>
      <pc:sldChg chg="modSp add del mod">
        <pc:chgData name="Zhao Jin" userId="cd05a825-544c-438a-9ba1-08e63db50b47" providerId="ADAL" clId="{F0D8D356-BF3F-4B35-82A2-022A8A750FB3}" dt="2024-02-14T08:19:03.879" v="346" actId="47"/>
        <pc:sldMkLst>
          <pc:docMk/>
          <pc:sldMk cId="287079181" sldId="597"/>
        </pc:sldMkLst>
      </pc:sldChg>
      <pc:sldChg chg="addSp delSp modSp add mod addAnim delAnim modAnim">
        <pc:chgData name="Zhao Jin" userId="cd05a825-544c-438a-9ba1-08e63db50b47" providerId="ADAL" clId="{F0D8D356-BF3F-4B35-82A2-022A8A750FB3}" dt="2024-02-14T08:34:44.356" v="985" actId="20577"/>
        <pc:sldMkLst>
          <pc:docMk/>
          <pc:sldMk cId="1633453151" sldId="598"/>
        </pc:sldMkLst>
      </pc:sldChg>
      <pc:sldChg chg="modSp add mod ord">
        <pc:chgData name="Zhao Jin" userId="cd05a825-544c-438a-9ba1-08e63db50b47" providerId="ADAL" clId="{F0D8D356-BF3F-4B35-82A2-022A8A750FB3}" dt="2024-02-14T08:43:36.275" v="1660" actId="14100"/>
        <pc:sldMkLst>
          <pc:docMk/>
          <pc:sldMk cId="430111063" sldId="599"/>
        </pc:sldMkLst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322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A8AA1-184B-041B-D7D6-41B2D5DB6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6A02BCE-612F-82F7-A175-98BD2C5710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3CFEEBA-6E90-7B74-4E45-8544094D2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DB28746-E79D-32AF-4FA0-F7E901D19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34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003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A4823-BAE0-8168-8EAD-4FC06D440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3124BBA-48DF-3986-C436-E06D092228D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F9A9F4C-78C4-08BA-5A6D-CA10BDB58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7C30EE4-FCAD-7B1A-DDB5-8E696D336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14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10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165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20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105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E011F-FB9D-E444-136C-A614BE056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FB003C7-1213-1B16-A780-E6C6D7D1205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52423C2-9FB8-6DB3-F891-00CA37BE1A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57E122D0-009E-05CD-5598-CB2E77B4B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601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B71E3-4750-1097-0D04-16F4B032A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9F3F73B-5D1C-3309-CEEF-11D8BE9E26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C49E3228-B347-B7E9-58A2-FDFDF8B115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AA1D694-C883-C10B-70F4-4E3E44511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39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0C7B7-EE2E-7079-6708-53B4628DF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641D2D89-C52C-DB9B-D1A1-197200D1ACF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F09494F0-41BA-ED96-D023-84DBD4F217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D659850-2A8C-A00A-98A6-9AB461BF46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00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66A83-AE3F-653C-E1A7-AE8A66F5C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924F68F1-3307-B5CF-4772-0C67F4BBC75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ECBECA6-BE38-9CF2-D51D-09130FC596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288D3BD4-4661-D09E-4B41-26E39B64A0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843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A2D99F7-83ED-5387-AE80-EDBE433E7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E35573-A8E9-F742-C713-DC1196B2209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 </a:t>
            </a:r>
            <a:r>
              <a:rPr lang="en-US" sz="2800" dirty="0">
                <a:solidFill>
                  <a:srgbClr val="0000FF"/>
                </a:solidFill>
              </a:rPr>
              <a:t>assertion</a:t>
            </a:r>
            <a:r>
              <a:rPr lang="en-US" sz="2800" dirty="0"/>
              <a:t> that is true before the loop, after each iteration of the loop, and after the loop.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974" y="2231062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A: before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B: beginning of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Line C: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D: after each iteration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Line E: after the loop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17AC34-4EF7-453E-A360-3B14646E2A04}"/>
              </a:ext>
            </a:extLst>
          </p:cNvPr>
          <p:cNvSpPr txBox="1"/>
          <p:nvPr/>
        </p:nvSpPr>
        <p:spPr>
          <a:xfrm>
            <a:off x="373548" y="2231062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984248-AEE0-6373-8D54-C0CB859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8E4040-4C97-A966-148A-1F54957D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Week5R - </a:t>
            </a:r>
            <a:fld id="{2E4790E1-2590-4AEE-892D-AB46A7688113}" type="slidenum">
              <a:rPr lang="en-US" sz="1100" smtClean="0"/>
              <a:pPr>
                <a:defRPr/>
              </a:pPr>
              <a:t>10</a:t>
            </a:fld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F615F-F8C1-E607-EE15-2BDBAF99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5103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69005-533D-5024-83D3-9BA2D148F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C8D99C4-BCF0-B2E5-3536-923831872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Think in terms of the purpose of the loop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85D567CF-D4F3-6E46-4C47-B8ED52060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A0E6F0-C9D2-7B6A-A001-72BAC99DE534}"/>
              </a:ext>
            </a:extLst>
          </p:cNvPr>
          <p:cNvSpPr txBox="1"/>
          <p:nvPr/>
        </p:nvSpPr>
        <p:spPr>
          <a:xfrm>
            <a:off x="815508" y="1726566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A: {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 != 0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D: {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 != 0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E: {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 != 0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4D01BA-2AEC-CECC-2FE0-3C027D97CB22}"/>
              </a:ext>
            </a:extLst>
          </p:cNvPr>
          <p:cNvSpPr txBox="1"/>
          <p:nvPr/>
        </p:nvSpPr>
        <p:spPr>
          <a:xfrm>
            <a:off x="373548" y="1738698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FDAE96-1E0C-40A7-83B9-A8FE05D3C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5AC8BC-FFC2-15C7-5790-0127F533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Week5R - </a:t>
            </a:r>
            <a:fld id="{2E4790E1-2590-4AEE-892D-AB46A7688113}" type="slidenum">
              <a:rPr lang="en-US" sz="1100" smtClean="0"/>
              <a:pPr>
                <a:defRPr/>
              </a:pPr>
              <a:t>11</a:t>
            </a:fld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95D0B-7986-AE31-BA4E-571F7F6F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6969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C70A47A0-816F-405E-B986-DCD3BF78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Think in terms of the purpose of the loop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96CE0-F283-4186-90FF-7C54FF151885}"/>
              </a:ext>
            </a:extLst>
          </p:cNvPr>
          <p:cNvSpPr txBox="1"/>
          <p:nvPr/>
        </p:nvSpPr>
        <p:spPr>
          <a:xfrm>
            <a:off x="815508" y="1726566"/>
            <a:ext cx="7741117" cy="45243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C: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E: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BB6EA-3351-4BB9-A2FA-636D99F886D7}"/>
              </a:ext>
            </a:extLst>
          </p:cNvPr>
          <p:cNvSpPr txBox="1"/>
          <p:nvPr/>
        </p:nvSpPr>
        <p:spPr>
          <a:xfrm>
            <a:off x="373548" y="1738698"/>
            <a:ext cx="69333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0F1047-C1D6-9629-3ADA-AE6DA4FED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941A4-FCDE-5D6C-9228-5EB4362BC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Week5R - </a:t>
            </a:r>
            <a:fld id="{2E4790E1-2590-4AEE-892D-AB46A7688113}" type="slidenum">
              <a:rPr lang="en-US" sz="1100" smtClean="0"/>
              <a:pPr>
                <a:defRPr/>
              </a:pPr>
              <a:t>12</a:t>
            </a:fld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9DFBB-499A-518E-DAC9-A13403D7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20829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200C0-0134-E939-588E-46FD94975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6F45536-5AE0-D0C6-E53C-D0CCC64E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4" y="1187450"/>
            <a:ext cx="8381999" cy="5652261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Think in terms of the purpose of the loop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6835CFD8-70D6-38AC-ECBA-31B0B24BE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Loop Invariant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53C19A-DB07-8986-2045-4244BDAEFBE0}"/>
              </a:ext>
            </a:extLst>
          </p:cNvPr>
          <p:cNvSpPr txBox="1"/>
          <p:nvPr/>
        </p:nvSpPr>
        <p:spPr>
          <a:xfrm>
            <a:off x="815508" y="1726566"/>
            <a:ext cx="7741117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i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E: { product == </a:t>
            </a:r>
            <a:r>
              <a:rPr lang="en-US" b="1" i="0" dirty="0" err="1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0" dirty="0">
                <a:solidFill>
                  <a:schemeClr val="accent5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i == n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pt-BR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{ product == n! }</a:t>
            </a:r>
            <a:r>
              <a:rPr lang="en-US" b="1" i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ES" b="1" i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F63FEF-4AD8-B861-02F7-B269EA9C1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9A4D0-F7E2-AE68-208F-A35E9BDF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Week5R - </a:t>
            </a:r>
            <a:fld id="{2E4790E1-2590-4AEE-892D-AB46A7688113}" type="slidenum">
              <a:rPr lang="en-US" sz="1100" smtClean="0"/>
              <a:pPr>
                <a:defRPr/>
              </a:pPr>
              <a:t>13</a:t>
            </a:fld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14A85-9F14-1C2B-3044-F1C8B86E8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5675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altLang="zh-CN" sz="6000" dirty="0"/>
              <a:t>Use the recess week to </a:t>
            </a:r>
            <a:r>
              <a:rPr lang="en-US" altLang="zh-CN" sz="6000" dirty="0">
                <a:solidFill>
                  <a:srgbClr val="0000FF"/>
                </a:solidFill>
              </a:rPr>
              <a:t>catch up </a:t>
            </a:r>
            <a:r>
              <a:rPr lang="en-US" altLang="zh-CN" sz="6000" dirty="0"/>
              <a:t>and </a:t>
            </a:r>
            <a:r>
              <a:rPr lang="en-US" altLang="zh-CN" sz="6000" dirty="0">
                <a:solidFill>
                  <a:srgbClr val="0000FF"/>
                </a:solidFill>
              </a:rPr>
              <a:t>prepare for the m</a:t>
            </a:r>
            <a:r>
              <a:rPr lang="en-US" sz="6000" dirty="0">
                <a:solidFill>
                  <a:srgbClr val="0000FF"/>
                </a:solidFill>
              </a:rPr>
              <a:t>idterm</a:t>
            </a:r>
            <a:r>
              <a:rPr lang="en-US" sz="6000" dirty="0"/>
              <a:t>!</a:t>
            </a:r>
            <a:endParaRPr lang="en-US" sz="3200" dirty="0"/>
          </a:p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000F33-9588-C311-FE4F-CADDABB41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66D5D7-2343-66A3-CB1E-769934A4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z="1100" dirty="0"/>
              <a:t>Week5R - </a:t>
            </a:r>
            <a:fld id="{2E4790E1-2590-4AEE-892D-AB46A7688113}" type="slidenum">
              <a:rPr lang="en-US" sz="1100" smtClean="0"/>
              <a:pPr>
                <a:defRPr/>
              </a:pPr>
              <a:t>14</a:t>
            </a:fld>
            <a:endParaRPr lang="en-US" sz="1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9825F-9CB2-1A0A-DE9D-202A7788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Loops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4304014-08C4-4321-AD74-36FAC51612DB}"/>
              </a:ext>
            </a:extLst>
          </p:cNvPr>
          <p:cNvGraphicFramePr>
            <a:graphicFrameLocks noGrp="1"/>
          </p:cNvGraphicFramePr>
          <p:nvPr/>
        </p:nvGraphicFramePr>
        <p:xfrm>
          <a:off x="601701" y="4434090"/>
          <a:ext cx="56689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9702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factorial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i</a:t>
                      </a:r>
                      <a:r>
                        <a:rPr lang="en-US" baseline="0" dirty="0"/>
                        <a:t> &gt;= 2?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75C9FBE-306E-46A7-BAB9-46BD27707AF2}"/>
              </a:ext>
            </a:extLst>
          </p:cNvPr>
          <p:cNvSpPr/>
          <p:nvPr/>
        </p:nvSpPr>
        <p:spPr>
          <a:xfrm>
            <a:off x="601701" y="3909870"/>
            <a:ext cx="999363" cy="3916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CBF0D-2794-4D66-A616-CF3267CF45BD}"/>
              </a:ext>
            </a:extLst>
          </p:cNvPr>
          <p:cNvSpPr txBox="1"/>
          <p:nvPr/>
        </p:nvSpPr>
        <p:spPr>
          <a:xfrm>
            <a:off x="6394364" y="4434090"/>
            <a:ext cx="1661815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Tracing is an important skill!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ADF870-390E-31DE-494C-17DDC148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FE17D-5D9B-CDAB-9065-C0FF6ED7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59FE-A324-CA99-93A6-AF0A32E7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EDE46403-313D-6018-0192-9B4930BFB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72" y="31781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00FF"/>
                </a:solidFill>
              </a:rPr>
              <a:t>initialize</a:t>
            </a:r>
            <a:endParaRPr lang="en-SG" sz="2000" b="1" dirty="0">
              <a:solidFill>
                <a:srgbClr val="800000"/>
              </a:solidFill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713C9DFA-D1F6-F873-6097-C1BB7B039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148" y="31908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condition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1556C5C1-4793-4FF0-D0EC-233ED93B3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350" y="31654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update</a:t>
            </a:r>
            <a:endParaRPr lang="en-SG" sz="2000" dirty="0">
              <a:solidFill>
                <a:srgbClr val="0066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287833-4A45-9BDD-D28F-F0694BF77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172" y="31654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body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8941863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6" grpId="0"/>
      <p:bldP spid="7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for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857017" y="3831452"/>
            <a:ext cx="5388140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363C8-B264-4386-9E1D-EAA63F4BF1CC}"/>
              </a:ext>
            </a:extLst>
          </p:cNvPr>
          <p:cNvSpPr txBox="1"/>
          <p:nvPr/>
        </p:nvSpPr>
        <p:spPr>
          <a:xfrm>
            <a:off x="6293346" y="3827182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have an explicit start / end / update.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0ED47B-1FC5-C19A-A4EE-3666AE42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F29C01-3F92-5444-18E2-DCAF0BC6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2F3A3-1E2A-4EB8-0579-1D9E2B99FF19}"/>
              </a:ext>
            </a:extLst>
          </p:cNvPr>
          <p:cNvSpPr txBox="1"/>
          <p:nvPr/>
        </p:nvSpPr>
        <p:spPr>
          <a:xfrm>
            <a:off x="857017" y="4967052"/>
            <a:ext cx="3838200" cy="132343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/>
              <a:t>for ( </a:t>
            </a:r>
            <a:r>
              <a:rPr lang="en-US" sz="2000" dirty="0">
                <a:solidFill>
                  <a:srgbClr val="CC00FF"/>
                </a:solidFill>
              </a:rPr>
              <a:t>initialize</a:t>
            </a:r>
            <a:r>
              <a:rPr lang="en-US" sz="2000" dirty="0"/>
              <a:t>; </a:t>
            </a:r>
            <a:r>
              <a:rPr lang="en-US" sz="2000" dirty="0">
                <a:solidFill>
                  <a:srgbClr val="0000FF"/>
                </a:solidFill>
              </a:rPr>
              <a:t>condition</a:t>
            </a:r>
            <a:r>
              <a:rPr lang="en-US" sz="2000" dirty="0"/>
              <a:t>; </a:t>
            </a:r>
            <a:r>
              <a:rPr lang="en-US" sz="2000" dirty="0">
                <a:solidFill>
                  <a:srgbClr val="006600"/>
                </a:solidFill>
              </a:rPr>
              <a:t>update</a:t>
            </a:r>
            <a:r>
              <a:rPr lang="en-US" sz="2000" dirty="0"/>
              <a:t> 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defRPr/>
            </a:pPr>
            <a:r>
              <a:rPr lang="en-US" sz="2000" dirty="0"/>
              <a:t>    // loop body</a:t>
            </a:r>
          </a:p>
          <a:p>
            <a:pPr>
              <a:defRPr/>
            </a:pPr>
            <a:r>
              <a:rPr lang="en-US" sz="2000" dirty="0"/>
              <a:t>}</a:t>
            </a:r>
            <a:endParaRPr lang="en-SG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028796-5D44-3184-4326-35B1A1C8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91B801DF-DBA7-FE78-B724-9C0DCC683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72" y="31781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00FF"/>
                </a:solidFill>
              </a:rPr>
              <a:t>initialize</a:t>
            </a:r>
            <a:endParaRPr lang="en-SG" sz="2000" b="1" dirty="0">
              <a:solidFill>
                <a:srgbClr val="800000"/>
              </a:solidFill>
            </a:endParaRPr>
          </a:p>
        </p:txBody>
      </p:sp>
      <p:sp>
        <p:nvSpPr>
          <p:cNvPr id="7" name="TextBox 12">
            <a:extLst>
              <a:ext uri="{FF2B5EF4-FFF2-40B4-BE49-F238E27FC236}">
                <a16:creationId xmlns:a16="http://schemas.microsoft.com/office/drawing/2014/main" id="{3661DA39-4592-0303-B954-809E9CFA7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148" y="31908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condition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92B2E3E3-BF72-688E-0F79-596240A2D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350" y="31654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update</a:t>
            </a:r>
            <a:endParaRPr lang="en-SG" sz="2000" dirty="0">
              <a:solidFill>
                <a:srgbClr val="0066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F0E4EE-C8A2-AD32-8A8C-0881CCE670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172" y="31654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body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41565364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AFF9153-D379-4E7D-9B97-29843966A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24981"/>
            <a:ext cx="7829783" cy="30585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E1A6D42-33F8-0C0E-C945-D4929F998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095EB9-5B9B-0B80-A4DF-2A57FFB6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764095-ECC1-81BB-927A-FEA0F3560230}"/>
              </a:ext>
            </a:extLst>
          </p:cNvPr>
          <p:cNvSpPr txBox="1"/>
          <p:nvPr/>
        </p:nvSpPr>
        <p:spPr>
          <a:xfrm>
            <a:off x="6293346" y="3879062"/>
            <a:ext cx="2521036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do not have explicit start / end / update.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6762E-440B-4DD1-C623-26FB48373B19}"/>
              </a:ext>
            </a:extLst>
          </p:cNvPr>
          <p:cNvSpPr txBox="1"/>
          <p:nvPr/>
        </p:nvSpPr>
        <p:spPr>
          <a:xfrm>
            <a:off x="3612921" y="3883671"/>
            <a:ext cx="2466600" cy="1323439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while</a:t>
            </a:r>
            <a:r>
              <a:rPr lang="en-US" sz="2000" dirty="0"/>
              <a:t> ( </a:t>
            </a:r>
            <a:r>
              <a:rPr lang="en-US" sz="2000" dirty="0">
                <a:solidFill>
                  <a:srgbClr val="C00000"/>
                </a:solidFill>
              </a:rPr>
              <a:t>condition</a:t>
            </a:r>
            <a:r>
              <a:rPr lang="en-US" sz="2000" dirty="0"/>
              <a:t> )</a:t>
            </a:r>
          </a:p>
          <a:p>
            <a:pPr>
              <a:defRPr/>
            </a:pPr>
            <a:r>
              <a:rPr lang="en-US" sz="20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000" dirty="0"/>
              <a:t>    	</a:t>
            </a:r>
            <a:r>
              <a:rPr lang="en-US" sz="2000" dirty="0">
                <a:solidFill>
                  <a:schemeClr val="tx1"/>
                </a:solidFill>
              </a:rPr>
              <a:t>// loop body</a:t>
            </a:r>
          </a:p>
          <a:p>
            <a:pPr>
              <a:defRPr/>
            </a:pPr>
            <a:r>
              <a:rPr lang="en-US" sz="2000" dirty="0"/>
              <a:t>}</a:t>
            </a:r>
            <a:endParaRPr lang="en-SG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BFC0AE-BB41-5782-036C-882EF339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E256106A-40B0-7B39-158A-8DE0F3F0B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72" y="31781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CC00FF"/>
                </a:solidFill>
              </a:rPr>
              <a:t>initialize</a:t>
            </a:r>
            <a:endParaRPr lang="en-SG" sz="2000" b="1" dirty="0">
              <a:solidFill>
                <a:srgbClr val="800000"/>
              </a:solidFill>
            </a:endParaRPr>
          </a:p>
        </p:txBody>
      </p:sp>
      <p:sp>
        <p:nvSpPr>
          <p:cNvPr id="10" name="TextBox 12">
            <a:extLst>
              <a:ext uri="{FF2B5EF4-FFF2-40B4-BE49-F238E27FC236}">
                <a16:creationId xmlns:a16="http://schemas.microsoft.com/office/drawing/2014/main" id="{E1B088D6-170F-FCAA-DEA3-D87E97BA8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148" y="31908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condition</a:t>
            </a:r>
            <a:endParaRPr lang="en-SG" sz="2000" dirty="0">
              <a:solidFill>
                <a:srgbClr val="0000FF"/>
              </a:solidFill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A75DD3A4-E14E-9F45-183C-F401E443F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350" y="31654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6600"/>
                </a:solidFill>
              </a:rPr>
              <a:t>update</a:t>
            </a:r>
            <a:endParaRPr lang="en-SG" sz="2000" dirty="0">
              <a:solidFill>
                <a:srgbClr val="0066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F30BE-3FCA-BF49-C239-2F8BF12AD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172" y="3165445"/>
            <a:ext cx="12642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body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217225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</a:t>
            </a:r>
            <a:r>
              <a:rPr lang="en-GB" sz="3600" i="1" dirty="0">
                <a:solidFill>
                  <a:srgbClr val="0000FF"/>
                </a:solidFill>
                <a:latin typeface="Garamond" panose="02020404030301010803" pitchFamily="18" charset="0"/>
              </a:rPr>
              <a:t>do-while</a:t>
            </a:r>
            <a:r>
              <a:rPr lang="en-GB" sz="3600" dirty="0">
                <a:solidFill>
                  <a:srgbClr val="0000FF"/>
                </a:solidFill>
              </a:rPr>
              <a:t> Loop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5F873-6CB7-4316-B798-EE54B3634728}"/>
              </a:ext>
            </a:extLst>
          </p:cNvPr>
          <p:cNvSpPr txBox="1"/>
          <p:nvPr/>
        </p:nvSpPr>
        <p:spPr>
          <a:xfrm>
            <a:off x="737491" y="3883671"/>
            <a:ext cx="2615309" cy="147732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2);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14BBEC-8EB5-208C-381C-DF7149452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FA6EB-A7B4-C963-3BE3-19AF0A0B4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742EF-9974-FFB1-220A-1C02DB863F38}"/>
              </a:ext>
            </a:extLst>
          </p:cNvPr>
          <p:cNvSpPr txBox="1"/>
          <p:nvPr/>
        </p:nvSpPr>
        <p:spPr>
          <a:xfrm>
            <a:off x="6293346" y="3885547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Good for repetitions that </a:t>
            </a:r>
            <a:r>
              <a:rPr lang="en-US" altLang="zh-CN" dirty="0"/>
              <a:t>must be done at least once</a:t>
            </a:r>
            <a:r>
              <a:rPr lang="en-SG" altLang="zh-CN" dirty="0"/>
              <a:t>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053C9-8C8A-861A-1422-540F6920CE6B}"/>
              </a:ext>
            </a:extLst>
          </p:cNvPr>
          <p:cNvSpPr txBox="1"/>
          <p:nvPr/>
        </p:nvSpPr>
        <p:spPr>
          <a:xfrm>
            <a:off x="3612921" y="3883671"/>
            <a:ext cx="2466600" cy="1015663"/>
          </a:xfrm>
          <a:prstGeom prst="rect">
            <a:avLst/>
          </a:prstGeom>
          <a:solidFill>
            <a:srgbClr val="E5E6FF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do </a:t>
            </a:r>
            <a:r>
              <a:rPr lang="en-US" sz="2000" dirty="0"/>
              <a:t>{</a:t>
            </a:r>
          </a:p>
          <a:p>
            <a:pPr>
              <a:tabLst>
                <a:tab pos="539750" algn="l"/>
              </a:tabLst>
              <a:defRPr/>
            </a:pPr>
            <a:r>
              <a:rPr lang="en-US" sz="2000" dirty="0"/>
              <a:t>    	</a:t>
            </a:r>
            <a:r>
              <a:rPr lang="en-US" sz="2000" dirty="0">
                <a:solidFill>
                  <a:schemeClr val="tx1"/>
                </a:solidFill>
              </a:rPr>
              <a:t>// loop body</a:t>
            </a:r>
          </a:p>
          <a:p>
            <a:pPr>
              <a:defRPr/>
            </a:pPr>
            <a:r>
              <a:rPr lang="en-US" sz="2000" dirty="0"/>
              <a:t>} ( </a:t>
            </a:r>
            <a:r>
              <a:rPr lang="en-US" sz="2000" dirty="0">
                <a:solidFill>
                  <a:srgbClr val="C00000"/>
                </a:solidFill>
              </a:rPr>
              <a:t>condition</a:t>
            </a:r>
            <a:r>
              <a:rPr lang="en-US" sz="2000" dirty="0"/>
              <a:t> );</a:t>
            </a:r>
            <a:endParaRPr lang="en-SG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E7C2C5-9040-C134-3F00-480D8C3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pic>
        <p:nvPicPr>
          <p:cNvPr id="13" name="Picture 2" descr="for">
            <a:extLst>
              <a:ext uri="{FF2B5EF4-FFF2-40B4-BE49-F238E27FC236}">
                <a16:creationId xmlns:a16="http://schemas.microsoft.com/office/drawing/2014/main" id="{25B03D79-301D-5D7D-D77D-036EBF0B5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1" b="34544"/>
          <a:stretch/>
        </p:blipFill>
        <p:spPr bwMode="auto">
          <a:xfrm>
            <a:off x="845044" y="1964603"/>
            <a:ext cx="7862126" cy="133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99834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FAB48-B63A-2F72-2D03-0810E31B2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16B473A1-DACB-0EBC-79C3-50B9B11C6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Nested Loops (w/ tracing)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583CE9-641C-F41A-E24F-55C32BE21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AB57A-A60D-4412-5F4E-0B6082CC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103D3-66AB-9479-E898-08E79808DD1E}"/>
              </a:ext>
            </a:extLst>
          </p:cNvPr>
          <p:cNvSpPr txBox="1"/>
          <p:nvPr/>
        </p:nvSpPr>
        <p:spPr>
          <a:xfrm>
            <a:off x="603849" y="1260195"/>
            <a:ext cx="3099147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(a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 = a +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93688" algn="l"/>
                <a:tab pos="620713" algn="l"/>
              </a:tabLst>
            </a:pP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C8F59A3-3A43-6307-9F11-C3386ED95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921231"/>
              </p:ext>
            </p:extLst>
          </p:nvPr>
        </p:nvGraphicFramePr>
        <p:xfrm>
          <a:off x="3824799" y="1252591"/>
          <a:ext cx="5124163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86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463381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8305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9067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581236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a&lt;=4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b&lt;=10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outer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inner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inner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of inner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112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round of inner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122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outer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1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inner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779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round of inner loop.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43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08846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B996B53-68CE-249A-B9DB-AA73CDB6ED15}"/>
              </a:ext>
            </a:extLst>
          </p:cNvPr>
          <p:cNvSpPr/>
          <p:nvPr/>
        </p:nvSpPr>
        <p:spPr>
          <a:xfrm>
            <a:off x="3911097" y="1665838"/>
            <a:ext cx="4888871" cy="262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7CC6DA-0ACE-0521-BC97-E302FDB9DDAB}"/>
              </a:ext>
            </a:extLst>
          </p:cNvPr>
          <p:cNvSpPr/>
          <p:nvPr/>
        </p:nvSpPr>
        <p:spPr>
          <a:xfrm>
            <a:off x="3911095" y="2043063"/>
            <a:ext cx="4888871" cy="262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C82A96-EEED-4EF1-6646-10FA0A29916F}"/>
              </a:ext>
            </a:extLst>
          </p:cNvPr>
          <p:cNvSpPr/>
          <p:nvPr/>
        </p:nvSpPr>
        <p:spPr>
          <a:xfrm>
            <a:off x="3911094" y="2405598"/>
            <a:ext cx="4888871" cy="545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8AA8D-6102-0716-0DFC-62D55A5FE2C8}"/>
              </a:ext>
            </a:extLst>
          </p:cNvPr>
          <p:cNvSpPr/>
          <p:nvPr/>
        </p:nvSpPr>
        <p:spPr>
          <a:xfrm>
            <a:off x="3911093" y="3051415"/>
            <a:ext cx="4888871" cy="545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57A25F-A34B-3AC9-111F-A868ED715E25}"/>
              </a:ext>
            </a:extLst>
          </p:cNvPr>
          <p:cNvSpPr/>
          <p:nvPr/>
        </p:nvSpPr>
        <p:spPr>
          <a:xfrm>
            <a:off x="3904101" y="3687948"/>
            <a:ext cx="4888871" cy="545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54E98B-C083-8FAE-3DE9-BB80AFDFFFD5}"/>
              </a:ext>
            </a:extLst>
          </p:cNvPr>
          <p:cNvSpPr/>
          <p:nvPr/>
        </p:nvSpPr>
        <p:spPr>
          <a:xfrm>
            <a:off x="3911091" y="4309903"/>
            <a:ext cx="4888871" cy="545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E4E273-CBF4-CD3E-2464-AACAFBC0C446}"/>
              </a:ext>
            </a:extLst>
          </p:cNvPr>
          <p:cNvSpPr/>
          <p:nvPr/>
        </p:nvSpPr>
        <p:spPr>
          <a:xfrm>
            <a:off x="3911090" y="4946727"/>
            <a:ext cx="4888871" cy="303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88F2C5-4B1F-FA0E-2AAB-6B96227C377D}"/>
              </a:ext>
            </a:extLst>
          </p:cNvPr>
          <p:cNvSpPr/>
          <p:nvPr/>
        </p:nvSpPr>
        <p:spPr>
          <a:xfrm>
            <a:off x="3904103" y="5349608"/>
            <a:ext cx="4888871" cy="5458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C7E5B5-BC83-9AA3-E9C4-A4FD3D7BF949}"/>
              </a:ext>
            </a:extLst>
          </p:cNvPr>
          <p:cNvSpPr/>
          <p:nvPr/>
        </p:nvSpPr>
        <p:spPr>
          <a:xfrm>
            <a:off x="3904102" y="5962710"/>
            <a:ext cx="4888871" cy="3030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C8B8519-8FFD-319C-0F80-5DAB21D4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53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5" grpId="0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6F99D-A3DD-E7EA-9148-721D8096F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C0A27A5-6265-4780-9066-68FE62776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Repetition through Recursion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E7127C1-D47B-3069-6716-AFCD1F6541DA}"/>
              </a:ext>
            </a:extLst>
          </p:cNvPr>
          <p:cNvSpPr txBox="1"/>
          <p:nvPr/>
        </p:nvSpPr>
        <p:spPr>
          <a:xfrm>
            <a:off x="587376" y="1766793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F5031-919A-B0D5-243B-A05F5BA81D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" r="9109"/>
          <a:stretch/>
        </p:blipFill>
        <p:spPr>
          <a:xfrm>
            <a:off x="3268394" y="4068298"/>
            <a:ext cx="5852160" cy="265946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3AB85A-1901-7C1A-A9A3-56B7D5670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C99E8-661B-9800-F1CF-1885D247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2547D-6299-A11C-A37F-24D979CF2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832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F94B5-F3C8-396C-A118-11B8BEE8A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FE4EAF8-01E2-1AD1-5D40-F046ED02C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dirty="0">
                <a:solidFill>
                  <a:srgbClr val="0000FF"/>
                </a:solidFill>
              </a:rPr>
              <a:t>Conversion between Iteration and Recursion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B15B752-4462-F3F7-8B96-7B6458F1E6B2}"/>
              </a:ext>
            </a:extLst>
          </p:cNvPr>
          <p:cNvSpPr txBox="1"/>
          <p:nvPr/>
        </p:nvSpPr>
        <p:spPr>
          <a:xfrm>
            <a:off x="539885" y="1287998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 = n;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product *=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product;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4E0B25-21C6-E423-C1AE-83AB28DF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00959-F031-FD68-648A-A7BCF279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8C8E83-83E9-33E9-8124-1349555AF034}"/>
              </a:ext>
            </a:extLst>
          </p:cNvPr>
          <p:cNvSpPr txBox="1"/>
          <p:nvPr/>
        </p:nvSpPr>
        <p:spPr>
          <a:xfrm>
            <a:off x="3429000" y="3683142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00B06-93DC-4197-7BF3-C992FCECA9DD}"/>
              </a:ext>
            </a:extLst>
          </p:cNvPr>
          <p:cNvSpPr txBox="1"/>
          <p:nvPr/>
        </p:nvSpPr>
        <p:spPr>
          <a:xfrm>
            <a:off x="6165764" y="1294483"/>
            <a:ext cx="2668698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Use recursion to get the result of performing all but the last step of computations.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627245-A6C2-DEED-F6C1-307576F36A86}"/>
              </a:ext>
            </a:extLst>
          </p:cNvPr>
          <p:cNvSpPr txBox="1"/>
          <p:nvPr/>
        </p:nvSpPr>
        <p:spPr>
          <a:xfrm>
            <a:off x="539885" y="5222753"/>
            <a:ext cx="2696246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SG" dirty="0"/>
              <a:t>Expand all the computations in the recursion into separate iterations.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8570F6-7BB5-ABDD-E9A1-D73CE2B69BB5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1796378" y="4150323"/>
            <a:ext cx="1632623" cy="963980"/>
          </a:xfrm>
          <a:prstGeom prst="bentConnector3">
            <a:avLst>
              <a:gd name="adj1" fmla="val 10005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8D4FE74-3E55-8E97-ABB4-38C7FFE6B95E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5945347" y="2719159"/>
            <a:ext cx="1681138" cy="957498"/>
          </a:xfrm>
          <a:prstGeom prst="bentConnector3">
            <a:avLst>
              <a:gd name="adj1" fmla="val 99763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0EEDF-6657-A806-D38E-1D81E9179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110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5DCB6-034F-C907-9BC2-A551798CD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E4EAD919-8CBB-1D73-A9E0-F8C39C80B6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rgbClr val="0000FF"/>
                </a:solidFill>
              </a:rPr>
              <a:t>Variants of Recursion…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7CD5C8-B882-BFF4-5249-25F8CB26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CS1010: Programming Methodology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3C98-69C4-3B3F-C287-FE82E0FE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Week5R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FC57E6-46E4-7EF9-E077-B80BD0AF89FB}"/>
              </a:ext>
            </a:extLst>
          </p:cNvPr>
          <p:cNvSpPr txBox="1"/>
          <p:nvPr/>
        </p:nvSpPr>
        <p:spPr>
          <a:xfrm>
            <a:off x="541318" y="1294632"/>
            <a:ext cx="5405462" cy="2862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n * factorial(n -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F154A-663F-A546-695A-5AC8BAF031F3}"/>
              </a:ext>
            </a:extLst>
          </p:cNvPr>
          <p:cNvSpPr txBox="1"/>
          <p:nvPr/>
        </p:nvSpPr>
        <p:spPr>
          <a:xfrm>
            <a:off x="3429000" y="3683142"/>
            <a:ext cx="5405462" cy="31393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factorial_v2(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 ==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</a:t>
            </a:r>
            <a:r>
              <a:rPr lang="en-US" altLang="zh-CN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answer = factorial_v2(n –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n * result);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answer;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877174-B608-2262-4EAE-60AE3FA21B34}"/>
              </a:ext>
            </a:extLst>
          </p:cNvPr>
          <p:cNvSpPr txBox="1"/>
          <p:nvPr/>
        </p:nvSpPr>
        <p:spPr>
          <a:xfrm>
            <a:off x="6165764" y="1300968"/>
            <a:ext cx="2668698" cy="1754326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factorial(5)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  <a:p>
            <a:r>
              <a:rPr lang="en-US" dirty="0"/>
              <a:t>5 * factorial(4)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  <a:p>
            <a:r>
              <a:rPr lang="en-US" dirty="0"/>
              <a:t>5 * 4 * factorial(3)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… </a:t>
            </a:r>
            <a:r>
              <a:rPr lang="en-US" dirty="0">
                <a:sym typeface="Wingdings" panose="05000000000000000000" pitchFamily="2" charset="2"/>
              </a:rPr>
              <a:t> 5!</a:t>
            </a:r>
          </a:p>
          <a:p>
            <a:r>
              <a:rPr lang="en-US" i="1" dirty="0">
                <a:sym typeface="Wingdings" panose="05000000000000000000" pitchFamily="2" charset="2"/>
              </a:rPr>
              <a:t>Call </a:t>
            </a:r>
            <a:r>
              <a:rPr lang="en-US" b="1" i="1" dirty="0">
                <a:sym typeface="Wingdings" panose="05000000000000000000" pitchFamily="2" charset="2"/>
              </a:rPr>
              <a:t>factorial(n)</a:t>
            </a:r>
            <a:r>
              <a:rPr lang="en-US" i="1" dirty="0">
                <a:sym typeface="Wingdings" panose="05000000000000000000" pitchFamily="2" charset="2"/>
              </a:rPr>
              <a:t> to compute n!</a:t>
            </a:r>
            <a:endParaRPr lang="en-US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3CFD7B-F80E-E439-2780-C3346B17989A}"/>
              </a:ext>
            </a:extLst>
          </p:cNvPr>
          <p:cNvSpPr txBox="1"/>
          <p:nvPr/>
        </p:nvSpPr>
        <p:spPr>
          <a:xfrm>
            <a:off x="604736" y="4514338"/>
            <a:ext cx="2631332" cy="2031325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factorial_v2(5, 1)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  <a:p>
            <a:r>
              <a:rPr lang="en-US" dirty="0"/>
              <a:t>factorial_v2(4, 5)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factorial_v2(3, 5*4)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r>
              <a:rPr lang="en-US" dirty="0"/>
              <a:t>factorial_v2(2, 5*4*3)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/>
              <a:t>… </a:t>
            </a:r>
            <a:r>
              <a:rPr lang="en-US" dirty="0">
                <a:sym typeface="Wingdings" panose="05000000000000000000" pitchFamily="2" charset="2"/>
              </a:rPr>
              <a:t> 5!</a:t>
            </a:r>
          </a:p>
          <a:p>
            <a:r>
              <a:rPr lang="en-US" i="1" dirty="0">
                <a:sym typeface="Wingdings" panose="05000000000000000000" pitchFamily="2" charset="2"/>
              </a:rPr>
              <a:t>Call </a:t>
            </a:r>
            <a:r>
              <a:rPr lang="en-US" b="1" i="1" dirty="0">
                <a:sym typeface="Wingdings" panose="05000000000000000000" pitchFamily="2" charset="2"/>
              </a:rPr>
              <a:t>factorial_v2(n, 1) </a:t>
            </a:r>
            <a:r>
              <a:rPr lang="en-US" i="1" dirty="0">
                <a:sym typeface="Wingdings" panose="05000000000000000000" pitchFamily="2" charset="2"/>
              </a:rPr>
              <a:t>to compute n!</a:t>
            </a:r>
            <a:endParaRPr lang="en-US" i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F4FDC-814B-533D-799F-58992D71F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74550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13376</TotalTime>
  <Words>1387</Words>
  <Application>Microsoft Office PowerPoint</Application>
  <PresentationFormat>On-screen Show (4:3)</PresentationFormat>
  <Paragraphs>381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Garamond</vt:lpstr>
      <vt:lpstr>Times New Roman</vt:lpstr>
      <vt:lpstr>Wingdings</vt:lpstr>
      <vt:lpstr>Clarity</vt:lpstr>
      <vt:lpstr>PowerPoint Presentation</vt:lpstr>
      <vt:lpstr>Repetition through Loops</vt:lpstr>
      <vt:lpstr>The for Loop </vt:lpstr>
      <vt:lpstr>The while Loop </vt:lpstr>
      <vt:lpstr>The do-while Loop </vt:lpstr>
      <vt:lpstr>Nested Loops (w/ tracing)</vt:lpstr>
      <vt:lpstr>Repetition through Recursion</vt:lpstr>
      <vt:lpstr>Conversion between Iteration and Recursion</vt:lpstr>
      <vt:lpstr>Variants of Recursion…</vt:lpstr>
      <vt:lpstr>Loop Invariant</vt:lpstr>
      <vt:lpstr>Loop Invariant</vt:lpstr>
      <vt:lpstr>Loop Invariant</vt:lpstr>
      <vt:lpstr>Loop Invariant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1228</cp:revision>
  <cp:lastPrinted>2014-06-20T04:24:53Z</cp:lastPrinted>
  <dcterms:created xsi:type="dcterms:W3CDTF">1998-09-05T15:03:32Z</dcterms:created>
  <dcterms:modified xsi:type="dcterms:W3CDTF">2025-02-18T01:26:51Z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