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468" r:id="rId3"/>
    <p:sldId id="553" r:id="rId4"/>
    <p:sldId id="602" r:id="rId5"/>
    <p:sldId id="601" r:id="rId6"/>
    <p:sldId id="604" r:id="rId7"/>
    <p:sldId id="603" r:id="rId8"/>
    <p:sldId id="605" r:id="rId9"/>
    <p:sldId id="606" r:id="rId10"/>
    <p:sldId id="607" r:id="rId11"/>
    <p:sldId id="608" r:id="rId12"/>
    <p:sldId id="609" r:id="rId13"/>
    <p:sldId id="641" r:id="rId14"/>
    <p:sldId id="642" r:id="rId15"/>
    <p:sldId id="643" r:id="rId16"/>
    <p:sldId id="617" r:id="rId17"/>
    <p:sldId id="564" r:id="rId18"/>
    <p:sldId id="644" r:id="rId19"/>
    <p:sldId id="645" r:id="rId20"/>
    <p:sldId id="619" r:id="rId21"/>
    <p:sldId id="639" r:id="rId22"/>
    <p:sldId id="638" r:id="rId23"/>
    <p:sldId id="636" r:id="rId24"/>
    <p:sldId id="622" r:id="rId25"/>
    <p:sldId id="640" r:id="rId26"/>
    <p:sldId id="635" r:id="rId27"/>
    <p:sldId id="637" r:id="rId28"/>
    <p:sldId id="526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AEA"/>
    <a:srgbClr val="006600"/>
    <a:srgbClr val="FFFF99"/>
    <a:srgbClr val="00CCFF"/>
    <a:srgbClr val="0099FF"/>
    <a:srgbClr val="6699FF"/>
    <a:srgbClr val="0066FF"/>
    <a:srgbClr val="CCFF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89CB5-5879-4972-941F-BC8466F7D026}" v="285" dt="2025-02-18T01:45:23.878"/>
    <p1510:client id="{BC78E15C-5C0D-4C18-A463-2A3C4D4EFC89}" v="784" dt="2025-02-17T08:37:37.261"/>
    <p1510:client id="{D6D08E80-34E7-4238-8A83-E679BCB21F1C}" v="8" dt="2025-02-18T03:33:23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106" d="100"/>
          <a:sy n="106" d="100"/>
        </p:scale>
        <p:origin x="136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C3981677-38F5-4CF9-B98C-ABC7D8A39074}"/>
    <pc:docChg chg="addSld modSld modMainMaster">
      <pc:chgData name="Zhao Jin" userId="cd05a825-544c-438a-9ba1-08e63db50b47" providerId="ADAL" clId="{C3981677-38F5-4CF9-B98C-ABC7D8A39074}" dt="2025-01-07T07:41:37.314" v="1"/>
      <pc:docMkLst>
        <pc:docMk/>
      </pc:docMkLst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0" sldId="25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2438607696" sldId="468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438607696" sldId="468"/>
            <ac:spMk id="2" creationId="{F3CE0239-B380-084D-6ECC-36B22CDE5216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067695719" sldId="52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067695719" sldId="526"/>
            <ac:spMk id="2" creationId="{DF1B70FD-CEB1-90E7-7889-01A5A1BBC684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1427618944" sldId="55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427618944" sldId="553"/>
            <ac:spMk id="2" creationId="{0BCCA737-8DA3-91EA-087A-C6898AEA410A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894186310" sldId="564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894186310" sldId="564"/>
            <ac:spMk id="2" creationId="{1E466EDA-F111-A369-F2BC-BCE03F362431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2765734217" sldId="601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765734217" sldId="601"/>
            <ac:spMk id="4" creationId="{3EC608D3-BA78-26FF-8C69-43B97A684D19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193223856" sldId="60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93223856" sldId="602"/>
            <ac:spMk id="2" creationId="{09B816B6-7492-D7CE-9820-85AAE3F31AED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3367516905" sldId="60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367516905" sldId="603"/>
            <ac:spMk id="2" creationId="{20D0644B-FF1A-C055-B8D7-86B9BC827273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600747522" sldId="604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00747522" sldId="604"/>
            <ac:spMk id="2" creationId="{45822D7A-4E90-BE15-B8F9-DD94E9C010F6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934825191" sldId="605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934825191" sldId="605"/>
            <ac:spMk id="2" creationId="{59B22162-C52E-B8FF-16C1-46C4EE7D53FB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640598186" sldId="60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40598186" sldId="606"/>
            <ac:spMk id="3" creationId="{FA7F3781-DFEA-9EEC-A834-82005A0B1D71}"/>
          </ac:spMkLst>
        </pc:spChg>
      </pc:sldChg>
      <pc:sldChg chg="modSp">
        <pc:chgData name="Zhao Jin" userId="cd05a825-544c-438a-9ba1-08e63db50b47" providerId="ADAL" clId="{C3981677-38F5-4CF9-B98C-ABC7D8A39074}" dt="2025-01-07T07:41:37.314" v="1"/>
        <pc:sldMkLst>
          <pc:docMk/>
          <pc:sldMk cId="3642427802" sldId="60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642427802" sldId="607"/>
            <ac:spMk id="3" creationId="{5B7977CC-F841-30B0-222E-330C0BBFFC89}"/>
          </ac:spMkLst>
        </pc:spChg>
      </pc:sldChg>
      <pc:sldChg chg="add">
        <pc:chgData name="Zhao Jin" userId="cd05a825-544c-438a-9ba1-08e63db50b47" providerId="ADAL" clId="{C3981677-38F5-4CF9-B98C-ABC7D8A39074}" dt="2024-12-27T08:41:47.531" v="0"/>
        <pc:sldMkLst>
          <pc:docMk/>
          <pc:sldMk cId="0" sldId="608"/>
        </pc:sldMkLst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5985675" sldId="60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5985675" sldId="609"/>
            <ac:spMk id="2" creationId="{5F8D4A18-A800-B567-3285-EFC0CD3EC198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3134748163" sldId="61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134748163" sldId="617"/>
            <ac:spMk id="2" creationId="{A98436D9-5A0F-3F90-8D90-2E476EBA6C25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4199745321" sldId="61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4199745321" sldId="619"/>
            <ac:spMk id="2" creationId="{4A9B90B5-B8CD-FF5D-6ED3-5808EB8F0B69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3503582036" sldId="62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3503582036" sldId="622"/>
            <ac:spMk id="2" creationId="{AA6A236A-F986-236B-BB3B-F31D1B35CEAC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258830549" sldId="635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258830549" sldId="635"/>
            <ac:spMk id="2" creationId="{27C8786F-1DD1-D9CE-9D4E-81D11C86986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212416160" sldId="636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212416160" sldId="636"/>
            <ac:spMk id="2" creationId="{2BB8185C-EB4A-D223-E911-1403B442EFE1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437490798" sldId="637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437490798" sldId="637"/>
            <ac:spMk id="2" creationId="{A316E273-8F51-A24A-3B33-F135A1323B8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137784666" sldId="638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137784666" sldId="638"/>
            <ac:spMk id="2" creationId="{60242C57-FF8D-536F-4B4C-3D5AEBA1FE92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659351006" sldId="639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59351006" sldId="639"/>
            <ac:spMk id="2" creationId="{9103E96E-110E-01B6-7F0E-7C2AE50833A5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62076643" sldId="640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62076643" sldId="640"/>
            <ac:spMk id="2" creationId="{467DA80B-BC16-7C3E-3718-2808BB410FA9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1839518406" sldId="641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1839518406" sldId="641"/>
            <ac:spMk id="2" creationId="{D84F2B7C-53BA-D07A-2045-92DF233BE341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2900383044" sldId="642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2900383044" sldId="642"/>
            <ac:spMk id="2" creationId="{44AFD633-CC55-14D9-D7D2-795F12B74C2B}"/>
          </ac:spMkLst>
        </pc:spChg>
      </pc:sldChg>
      <pc:sldChg chg="modSp add">
        <pc:chgData name="Zhao Jin" userId="cd05a825-544c-438a-9ba1-08e63db50b47" providerId="ADAL" clId="{C3981677-38F5-4CF9-B98C-ABC7D8A39074}" dt="2025-01-07T07:41:37.314" v="1"/>
        <pc:sldMkLst>
          <pc:docMk/>
          <pc:sldMk cId="99929070" sldId="643"/>
        </pc:sld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k cId="99929070" sldId="643"/>
            <ac:spMk id="2" creationId="{D724373A-25D0-192E-734B-7D6BD904089E}"/>
          </ac:spMkLst>
        </pc:spChg>
      </pc:sldChg>
      <pc:sldMasterChg chg="modSp modSldLayout">
        <pc:chgData name="Zhao Jin" userId="cd05a825-544c-438a-9ba1-08e63db50b47" providerId="ADAL" clId="{C3981677-38F5-4CF9-B98C-ABC7D8A39074}" dt="2025-01-07T07:41:37.314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C3981677-38F5-4CF9-B98C-ABC7D8A39074}" dt="2025-01-07T07:41:37.314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C3981677-38F5-4CF9-B98C-ABC7D8A39074}" dt="2025-01-07T07:41:37.314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C3981677-38F5-4CF9-B98C-ABC7D8A39074}" dt="2025-01-07T07:41:37.314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40E57280-7EEA-4ED6-9105-4CF05B497D3F}"/>
    <pc:docChg chg="modSld">
      <pc:chgData name="Zhao Jin" userId="cd05a825-544c-438a-9ba1-08e63db50b47" providerId="ADAL" clId="{40E57280-7EEA-4ED6-9105-4CF05B497D3F}" dt="2024-03-08T08:49:26.043" v="0" actId="167"/>
      <pc:docMkLst>
        <pc:docMk/>
      </pc:docMkLst>
      <pc:sldChg chg="modSp mod">
        <pc:chgData name="Zhao Jin" userId="cd05a825-544c-438a-9ba1-08e63db50b47" providerId="ADAL" clId="{40E57280-7EEA-4ED6-9105-4CF05B497D3F}" dt="2024-03-08T08:49:26.043" v="0" actId="167"/>
        <pc:sldMkLst>
          <pc:docMk/>
          <pc:sldMk cId="3367516905" sldId="603"/>
        </pc:sldMkLst>
      </pc:sldChg>
    </pc:docChg>
  </pc:docChgLst>
  <pc:docChgLst>
    <pc:chgData name="Zhao Jin" userId="cd05a825-544c-438a-9ba1-08e63db50b47" providerId="ADAL" clId="{59046DAD-0983-499B-A34E-92F14665E86C}"/>
    <pc:docChg chg="undo custSel modSld">
      <pc:chgData name="Zhao Jin" userId="cd05a825-544c-438a-9ba1-08e63db50b47" providerId="ADAL" clId="{59046DAD-0983-499B-A34E-92F14665E86C}" dt="2024-01-31T05:36:24.685" v="2" actId="22"/>
      <pc:docMkLst>
        <pc:docMk/>
      </pc:docMkLst>
      <pc:sldChg chg="addSp modSp">
        <pc:chgData name="Zhao Jin" userId="cd05a825-544c-438a-9ba1-08e63db50b47" providerId="ADAL" clId="{59046DAD-0983-499B-A34E-92F14665E86C}" dt="2024-01-31T05:30:36.747" v="0"/>
        <pc:sldMkLst>
          <pc:docMk/>
          <pc:sldMk cId="0" sldId="256"/>
        </pc:sldMkLst>
      </pc:sldChg>
      <pc:sldChg chg="addSp delSp mod">
        <pc:chgData name="Zhao Jin" userId="cd05a825-544c-438a-9ba1-08e63db50b47" providerId="ADAL" clId="{59046DAD-0983-499B-A34E-92F14665E86C}" dt="2024-01-31T05:36:24.685" v="2" actId="22"/>
        <pc:sldMkLst>
          <pc:docMk/>
          <pc:sldMk cId="2765734217" sldId="601"/>
        </pc:sldMkLst>
      </pc:sldChg>
    </pc:docChg>
  </pc:docChgLst>
  <pc:docChgLst>
    <pc:chgData name="Zhao Jin" userId="cd05a825-544c-438a-9ba1-08e63db50b47" providerId="ADAL" clId="{15E89CB5-5879-4972-941F-BC8466F7D026}"/>
    <pc:docChg chg="undo custSel modSld">
      <pc:chgData name="Zhao Jin" userId="cd05a825-544c-438a-9ba1-08e63db50b47" providerId="ADAL" clId="{15E89CB5-5879-4972-941F-BC8466F7D026}" dt="2025-02-18T01:45:27.266" v="793" actId="478"/>
      <pc:docMkLst>
        <pc:docMk/>
      </pc:docMkLst>
      <pc:sldChg chg="addSp delSp modSp mod delAnim modAnim">
        <pc:chgData name="Zhao Jin" userId="cd05a825-544c-438a-9ba1-08e63db50b47" providerId="ADAL" clId="{15E89CB5-5879-4972-941F-BC8466F7D026}" dt="2025-02-18T01:31:55.618" v="188" actId="20577"/>
        <pc:sldMkLst>
          <pc:docMk/>
          <pc:sldMk cId="1427618944" sldId="553"/>
        </pc:sldMkLst>
        <pc:spChg chg="del mod">
          <ac:chgData name="Zhao Jin" userId="cd05a825-544c-438a-9ba1-08e63db50b47" providerId="ADAL" clId="{15E89CB5-5879-4972-941F-BC8466F7D026}" dt="2025-02-18T01:27:36.306" v="22" actId="478"/>
          <ac:spMkLst>
            <pc:docMk/>
            <pc:sldMk cId="1427618944" sldId="553"/>
            <ac:spMk id="3" creationId="{5B24605A-C033-C70C-EC96-D6A039783C0D}"/>
          </ac:spMkLst>
        </pc:spChg>
        <pc:spChg chg="add del mod">
          <ac:chgData name="Zhao Jin" userId="cd05a825-544c-438a-9ba1-08e63db50b47" providerId="ADAL" clId="{15E89CB5-5879-4972-941F-BC8466F7D026}" dt="2025-02-18T01:29:37.375" v="157" actId="478"/>
          <ac:spMkLst>
            <pc:docMk/>
            <pc:sldMk cId="1427618944" sldId="553"/>
            <ac:spMk id="4" creationId="{EA499F16-B996-DB5D-4D71-B4A158654221}"/>
          </ac:spMkLst>
        </pc:spChg>
        <pc:spChg chg="del mod">
          <ac:chgData name="Zhao Jin" userId="cd05a825-544c-438a-9ba1-08e63db50b47" providerId="ADAL" clId="{15E89CB5-5879-4972-941F-BC8466F7D026}" dt="2025-02-18T01:29:37.668" v="158" actId="478"/>
          <ac:spMkLst>
            <pc:docMk/>
            <pc:sldMk cId="1427618944" sldId="553"/>
            <ac:spMk id="5" creationId="{BEAC0B58-C8D7-4181-AD5C-0A19605300E4}"/>
          </ac:spMkLst>
        </pc:spChg>
        <pc:spChg chg="add mod">
          <ac:chgData name="Zhao Jin" userId="cd05a825-544c-438a-9ba1-08e63db50b47" providerId="ADAL" clId="{15E89CB5-5879-4972-941F-BC8466F7D026}" dt="2025-02-18T01:31:13.019" v="184" actId="1035"/>
          <ac:spMkLst>
            <pc:docMk/>
            <pc:sldMk cId="1427618944" sldId="553"/>
            <ac:spMk id="6" creationId="{782602F1-4498-910D-BC7E-E2B3F4609A47}"/>
          </ac:spMkLst>
        </pc:spChg>
        <pc:spChg chg="mod">
          <ac:chgData name="Zhao Jin" userId="cd05a825-544c-438a-9ba1-08e63db50b47" providerId="ADAL" clId="{15E89CB5-5879-4972-941F-BC8466F7D026}" dt="2025-02-18T01:31:55.618" v="188" actId="20577"/>
          <ac:spMkLst>
            <pc:docMk/>
            <pc:sldMk cId="1427618944" sldId="553"/>
            <ac:spMk id="8" creationId="{00000000-0000-0000-0000-000000000000}"/>
          </ac:spMkLst>
        </pc:spChg>
        <pc:spChg chg="del">
          <ac:chgData name="Zhao Jin" userId="cd05a825-544c-438a-9ba1-08e63db50b47" providerId="ADAL" clId="{15E89CB5-5879-4972-941F-BC8466F7D026}" dt="2025-02-18T01:27:37.789" v="23" actId="478"/>
          <ac:spMkLst>
            <pc:docMk/>
            <pc:sldMk cId="1427618944" sldId="553"/>
            <ac:spMk id="23" creationId="{17C73AB6-5FD2-461A-932B-CA3CD5180A29}"/>
          </ac:spMkLst>
        </pc:spChg>
        <pc:spChg chg="del">
          <ac:chgData name="Zhao Jin" userId="cd05a825-544c-438a-9ba1-08e63db50b47" providerId="ADAL" clId="{15E89CB5-5879-4972-941F-BC8466F7D026}" dt="2025-02-18T01:29:46.533" v="162" actId="478"/>
          <ac:spMkLst>
            <pc:docMk/>
            <pc:sldMk cId="1427618944" sldId="553"/>
            <ac:spMk id="26" creationId="{789152FA-CB97-4D0C-905D-56FC295FA4A6}"/>
          </ac:spMkLst>
        </pc:spChg>
        <pc:spChg chg="del mod">
          <ac:chgData name="Zhao Jin" userId="cd05a825-544c-438a-9ba1-08e63db50b47" providerId="ADAL" clId="{15E89CB5-5879-4972-941F-BC8466F7D026}" dt="2025-02-18T01:29:38.446" v="159" actId="478"/>
          <ac:spMkLst>
            <pc:docMk/>
            <pc:sldMk cId="1427618944" sldId="553"/>
            <ac:spMk id="27" creationId="{794E52C9-9F40-4A90-82D0-522539F4C25B}"/>
          </ac:spMkLst>
        </pc:spChg>
        <pc:spChg chg="mod">
          <ac:chgData name="Zhao Jin" userId="cd05a825-544c-438a-9ba1-08e63db50b47" providerId="ADAL" clId="{15E89CB5-5879-4972-941F-BC8466F7D026}" dt="2025-02-18T01:27:31.400" v="20" actId="20577"/>
          <ac:spMkLst>
            <pc:docMk/>
            <pc:sldMk cId="1427618944" sldId="553"/>
            <ac:spMk id="14338" creationId="{00000000-0000-0000-0000-000000000000}"/>
          </ac:spMkLst>
        </pc:spChg>
      </pc:sldChg>
      <pc:sldChg chg="addSp modSp mod">
        <pc:chgData name="Zhao Jin" userId="cd05a825-544c-438a-9ba1-08e63db50b47" providerId="ADAL" clId="{15E89CB5-5879-4972-941F-BC8466F7D026}" dt="2025-02-18T01:43:50.655" v="620" actId="1076"/>
        <pc:sldMkLst>
          <pc:docMk/>
          <pc:sldMk cId="2765734217" sldId="601"/>
        </pc:sldMkLst>
        <pc:spChg chg="mod">
          <ac:chgData name="Zhao Jin" userId="cd05a825-544c-438a-9ba1-08e63db50b47" providerId="ADAL" clId="{15E89CB5-5879-4972-941F-BC8466F7D026}" dt="2025-02-18T01:41:06.699" v="572" actId="14100"/>
          <ac:spMkLst>
            <pc:docMk/>
            <pc:sldMk cId="2765734217" sldId="601"/>
            <ac:spMk id="8" creationId="{00000000-0000-0000-0000-000000000000}"/>
          </ac:spMkLst>
        </pc:spChg>
        <pc:picChg chg="add mod">
          <ac:chgData name="Zhao Jin" userId="cd05a825-544c-438a-9ba1-08e63db50b47" providerId="ADAL" clId="{15E89CB5-5879-4972-941F-BC8466F7D026}" dt="2025-02-18T01:43:50.655" v="620" actId="1076"/>
          <ac:picMkLst>
            <pc:docMk/>
            <pc:sldMk cId="2765734217" sldId="601"/>
            <ac:picMk id="3" creationId="{380E6ECF-BFC2-D0F0-542B-970C2B7C2425}"/>
          </ac:picMkLst>
        </pc:picChg>
      </pc:sldChg>
      <pc:sldChg chg="addSp delSp modSp mod addAnim delAnim modAnim">
        <pc:chgData name="Zhao Jin" userId="cd05a825-544c-438a-9ba1-08e63db50b47" providerId="ADAL" clId="{15E89CB5-5879-4972-941F-BC8466F7D026}" dt="2025-02-18T01:38:00.101" v="546" actId="1035"/>
        <pc:sldMkLst>
          <pc:docMk/>
          <pc:sldMk cId="193223856" sldId="602"/>
        </pc:sldMkLst>
        <pc:spChg chg="add mod">
          <ac:chgData name="Zhao Jin" userId="cd05a825-544c-438a-9ba1-08e63db50b47" providerId="ADAL" clId="{15E89CB5-5879-4972-941F-BC8466F7D026}" dt="2025-02-18T01:30:53.390" v="166"/>
          <ac:spMkLst>
            <pc:docMk/>
            <pc:sldMk cId="193223856" sldId="602"/>
            <ac:spMk id="3" creationId="{95AED594-BBB6-2CB8-4196-1A83B205A2D0}"/>
          </ac:spMkLst>
        </pc:spChg>
        <pc:spChg chg="mod">
          <ac:chgData name="Zhao Jin" userId="cd05a825-544c-438a-9ba1-08e63db50b47" providerId="ADAL" clId="{15E89CB5-5879-4972-941F-BC8466F7D026}" dt="2025-02-18T01:38:00.101" v="546" actId="1035"/>
          <ac:spMkLst>
            <pc:docMk/>
            <pc:sldMk cId="193223856" sldId="602"/>
            <ac:spMk id="6" creationId="{6BCCF1FD-7C45-41D0-AB05-C3F94D8F0496}"/>
          </ac:spMkLst>
        </pc:spChg>
        <pc:spChg chg="mod">
          <ac:chgData name="Zhao Jin" userId="cd05a825-544c-438a-9ba1-08e63db50b47" providerId="ADAL" clId="{15E89CB5-5879-4972-941F-BC8466F7D026}" dt="2025-02-18T01:37:33.364" v="533" actId="404"/>
          <ac:spMkLst>
            <pc:docMk/>
            <pc:sldMk cId="193223856" sldId="602"/>
            <ac:spMk id="8" creationId="{00000000-0000-0000-0000-000000000000}"/>
          </ac:spMkLst>
        </pc:spChg>
        <pc:spChg chg="add del mod">
          <ac:chgData name="Zhao Jin" userId="cd05a825-544c-438a-9ba1-08e63db50b47" providerId="ADAL" clId="{15E89CB5-5879-4972-941F-BC8466F7D026}" dt="2025-02-18T01:33:09.154" v="193" actId="478"/>
          <ac:spMkLst>
            <pc:docMk/>
            <pc:sldMk cId="193223856" sldId="602"/>
            <ac:spMk id="13" creationId="{F12A83F7-3C0E-480B-A0B1-06F9BFB25124}"/>
          </ac:spMkLst>
        </pc:spChg>
        <pc:spChg chg="del mod">
          <ac:chgData name="Zhao Jin" userId="cd05a825-544c-438a-9ba1-08e63db50b47" providerId="ADAL" clId="{15E89CB5-5879-4972-941F-BC8466F7D026}" dt="2025-02-18T01:34:18.581" v="277" actId="478"/>
          <ac:spMkLst>
            <pc:docMk/>
            <pc:sldMk cId="193223856" sldId="602"/>
            <ac:spMk id="14" creationId="{2CF85E70-9CF4-4A54-9953-DA9CC6A573AB}"/>
          </ac:spMkLst>
        </pc:spChg>
      </pc:sldChg>
      <pc:sldChg chg="addSp delSp modSp mod">
        <pc:chgData name="Zhao Jin" userId="cd05a825-544c-438a-9ba1-08e63db50b47" providerId="ADAL" clId="{15E89CB5-5879-4972-941F-BC8466F7D026}" dt="2025-02-18T01:43:29.063" v="611"/>
        <pc:sldMkLst>
          <pc:docMk/>
          <pc:sldMk cId="3367516905" sldId="603"/>
        </pc:sldMkLst>
        <pc:picChg chg="add del mod">
          <ac:chgData name="Zhao Jin" userId="cd05a825-544c-438a-9ba1-08e63db50b47" providerId="ADAL" clId="{15E89CB5-5879-4972-941F-BC8466F7D026}" dt="2025-02-18T01:43:28.117" v="610" actId="478"/>
          <ac:picMkLst>
            <pc:docMk/>
            <pc:sldMk cId="3367516905" sldId="603"/>
            <ac:picMk id="3" creationId="{30537C30-B35C-FB1D-A5D6-EAA89E23323A}"/>
          </ac:picMkLst>
        </pc:picChg>
        <pc:picChg chg="add mod">
          <ac:chgData name="Zhao Jin" userId="cd05a825-544c-438a-9ba1-08e63db50b47" providerId="ADAL" clId="{15E89CB5-5879-4972-941F-BC8466F7D026}" dt="2025-02-18T01:43:29.063" v="611"/>
          <ac:picMkLst>
            <pc:docMk/>
            <pc:sldMk cId="3367516905" sldId="603"/>
            <ac:picMk id="4" creationId="{C893E5D5-CCC6-1A54-C7F5-B261FADE948A}"/>
          </ac:picMkLst>
        </pc:picChg>
      </pc:sldChg>
      <pc:sldChg chg="addSp modSp mod">
        <pc:chgData name="Zhao Jin" userId="cd05a825-544c-438a-9ba1-08e63db50b47" providerId="ADAL" clId="{15E89CB5-5879-4972-941F-BC8466F7D026}" dt="2025-02-18T01:43:18.150" v="608" actId="1076"/>
        <pc:sldMkLst>
          <pc:docMk/>
          <pc:sldMk cId="600747522" sldId="604"/>
        </pc:sldMkLst>
        <pc:picChg chg="add mod modCrop">
          <ac:chgData name="Zhao Jin" userId="cd05a825-544c-438a-9ba1-08e63db50b47" providerId="ADAL" clId="{15E89CB5-5879-4972-941F-BC8466F7D026}" dt="2025-02-18T01:43:18.150" v="608" actId="1076"/>
          <ac:picMkLst>
            <pc:docMk/>
            <pc:sldMk cId="600747522" sldId="604"/>
            <ac:picMk id="13" creationId="{3731ABF8-9D8D-EC49-3470-44E5819FF8D7}"/>
          </ac:picMkLst>
        </pc:picChg>
      </pc:sldChg>
      <pc:sldChg chg="addSp modSp mod">
        <pc:chgData name="Zhao Jin" userId="cd05a825-544c-438a-9ba1-08e63db50b47" providerId="ADAL" clId="{15E89CB5-5879-4972-941F-BC8466F7D026}" dt="2025-02-18T01:43:44.879" v="619" actId="1035"/>
        <pc:sldMkLst>
          <pc:docMk/>
          <pc:sldMk cId="934825191" sldId="605"/>
        </pc:sldMkLst>
        <pc:spChg chg="mod">
          <ac:chgData name="Zhao Jin" userId="cd05a825-544c-438a-9ba1-08e63db50b47" providerId="ADAL" clId="{15E89CB5-5879-4972-941F-BC8466F7D026}" dt="2025-02-18T01:43:40.349" v="616" actId="1076"/>
          <ac:spMkLst>
            <pc:docMk/>
            <pc:sldMk cId="934825191" sldId="605"/>
            <ac:spMk id="13" creationId="{35357FA8-4662-4E00-A4CC-337EA26A680D}"/>
          </ac:spMkLst>
        </pc:spChg>
        <pc:picChg chg="mod">
          <ac:chgData name="Zhao Jin" userId="cd05a825-544c-438a-9ba1-08e63db50b47" providerId="ADAL" clId="{15E89CB5-5879-4972-941F-BC8466F7D026}" dt="2025-02-18T01:43:36.396" v="615" actId="1076"/>
          <ac:picMkLst>
            <pc:docMk/>
            <pc:sldMk cId="934825191" sldId="605"/>
            <ac:picMk id="3" creationId="{4C110457-59E1-495F-BA30-0588411DBE53}"/>
          </ac:picMkLst>
        </pc:picChg>
        <pc:picChg chg="add mod">
          <ac:chgData name="Zhao Jin" userId="cd05a825-544c-438a-9ba1-08e63db50b47" providerId="ADAL" clId="{15E89CB5-5879-4972-941F-BC8466F7D026}" dt="2025-02-18T01:43:44.879" v="619" actId="1035"/>
          <ac:picMkLst>
            <pc:docMk/>
            <pc:sldMk cId="934825191" sldId="605"/>
            <ac:picMk id="4" creationId="{409A92A3-5250-CC28-21BB-645F1E244B8C}"/>
          </ac:picMkLst>
        </pc:picChg>
      </pc:sldChg>
      <pc:sldChg chg="addSp modSp">
        <pc:chgData name="Zhao Jin" userId="cd05a825-544c-438a-9ba1-08e63db50b47" providerId="ADAL" clId="{15E89CB5-5879-4972-941F-BC8466F7D026}" dt="2025-02-18T01:44:08.034" v="621"/>
        <pc:sldMkLst>
          <pc:docMk/>
          <pc:sldMk cId="640598186" sldId="606"/>
        </pc:sldMkLst>
        <pc:picChg chg="add mod">
          <ac:chgData name="Zhao Jin" userId="cd05a825-544c-438a-9ba1-08e63db50b47" providerId="ADAL" clId="{15E89CB5-5879-4972-941F-BC8466F7D026}" dt="2025-02-18T01:44:08.034" v="621"/>
          <ac:picMkLst>
            <pc:docMk/>
            <pc:sldMk cId="640598186" sldId="606"/>
            <ac:picMk id="4" creationId="{BA4355B6-666A-3EC4-3D3C-7661C7D7FAB8}"/>
          </ac:picMkLst>
        </pc:picChg>
      </pc:sldChg>
      <pc:sldChg chg="delSp modSp mod modAnim">
        <pc:chgData name="Zhao Jin" userId="cd05a825-544c-438a-9ba1-08e63db50b47" providerId="ADAL" clId="{15E89CB5-5879-4972-941F-BC8466F7D026}" dt="2025-02-18T01:45:27.266" v="793" actId="478"/>
        <pc:sldMkLst>
          <pc:docMk/>
          <pc:sldMk cId="1839518406" sldId="641"/>
        </pc:sldMkLst>
        <pc:spChg chg="mod">
          <ac:chgData name="Zhao Jin" userId="cd05a825-544c-438a-9ba1-08e63db50b47" providerId="ADAL" clId="{15E89CB5-5879-4972-941F-BC8466F7D026}" dt="2025-02-18T01:45:04.490" v="788" actId="6549"/>
          <ac:spMkLst>
            <pc:docMk/>
            <pc:sldMk cId="1839518406" sldId="641"/>
            <ac:spMk id="6" creationId="{2393C2B2-B910-A777-54E8-8FB949A08B4C}"/>
          </ac:spMkLst>
        </pc:spChg>
        <pc:spChg chg="del mod">
          <ac:chgData name="Zhao Jin" userId="cd05a825-544c-438a-9ba1-08e63db50b47" providerId="ADAL" clId="{15E89CB5-5879-4972-941F-BC8466F7D026}" dt="2025-02-18T01:45:27.266" v="793" actId="478"/>
          <ac:spMkLst>
            <pc:docMk/>
            <pc:sldMk cId="1839518406" sldId="641"/>
            <ac:spMk id="13" creationId="{C41E1242-7B60-F88F-FF0B-0EB5EA9726A2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63175D14-72D3-4DB4-BBDA-4A46B1200BBD}"/>
    <pc:docChg chg="undo redo custSel addSld delSld modSld sldOrd modMainMaster">
      <pc:chgData name="Zhao Jin" userId="cd05a825-544c-438a-9ba1-08e63db50b47" providerId="ADAL" clId="{63175D14-72D3-4DB4-BBDA-4A46B1200BBD}" dt="2021-02-15T05:12:55.657" v="4376"/>
      <pc:docMkLst>
        <pc:docMk/>
      </pc:docMkLst>
      <pc:sldChg chg="modSp mod">
        <pc:chgData name="Zhao Jin" userId="cd05a825-544c-438a-9ba1-08e63db50b47" providerId="ADAL" clId="{63175D14-72D3-4DB4-BBDA-4A46B1200BBD}" dt="2021-02-10T03:53:36.718" v="14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63175D14-72D3-4DB4-BBDA-4A46B1200BBD}" dt="2021-02-11T07:33:39.007" v="4258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05639840" sldId="543"/>
        </pc:sldMkLst>
      </pc:sldChg>
      <pc:sldChg chg="addSp delSp modSp mod delAnim modAnim">
        <pc:chgData name="Zhao Jin" userId="cd05a825-544c-438a-9ba1-08e63db50b47" providerId="ADAL" clId="{63175D14-72D3-4DB4-BBDA-4A46B1200BBD}" dt="2021-02-15T05:11:35.973" v="4337" actId="1076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63175D14-72D3-4DB4-BBDA-4A46B1200BBD}" dt="2021-02-11T06:22:35.431" v="71" actId="47"/>
        <pc:sldMkLst>
          <pc:docMk/>
          <pc:sldMk cId="92291925" sldId="563"/>
        </pc:sldMkLst>
      </pc:sldChg>
      <pc:sldChg chg="modSp del">
        <pc:chgData name="Zhao Jin" userId="cd05a825-544c-438a-9ba1-08e63db50b47" providerId="ADAL" clId="{63175D14-72D3-4DB4-BBDA-4A46B1200BBD}" dt="2021-02-11T07:07:06.094" v="2614" actId="4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732540191" sldId="568"/>
        </pc:sldMkLst>
      </pc:sldChg>
      <pc:sldChg chg="modSp del mod">
        <pc:chgData name="Zhao Jin" userId="cd05a825-544c-438a-9ba1-08e63db50b47" providerId="ADAL" clId="{63175D14-72D3-4DB4-BBDA-4A46B1200BBD}" dt="2021-02-11T07:32:16.155" v="4216" actId="47"/>
        <pc:sldMkLst>
          <pc:docMk/>
          <pc:sldMk cId="3229890649" sldId="56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922430229" sldId="580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886636263" sldId="581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11149325" sldId="58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156536479" sldId="590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567798019" sldId="591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137810324" sldId="592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3082706" sldId="593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217225800" sldId="594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419983458" sldId="595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643682471" sldId="596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3231946261" sldId="597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4002657513" sldId="598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2930953569" sldId="599"/>
        </pc:sldMkLst>
      </pc:sldChg>
      <pc:sldChg chg="modSp del">
        <pc:chgData name="Zhao Jin" userId="cd05a825-544c-438a-9ba1-08e63db50b47" providerId="ADAL" clId="{63175D14-72D3-4DB4-BBDA-4A46B1200BBD}" dt="2021-02-11T07:32:16.155" v="4216" actId="47"/>
        <pc:sldMkLst>
          <pc:docMk/>
          <pc:sldMk cId="880934081" sldId="600"/>
        </pc:sldMkLst>
      </pc:sldChg>
      <pc:sldChg chg="addSp delSp modSp add mod ord addAnim delAnim modAnim">
        <pc:chgData name="Zhao Jin" userId="cd05a825-544c-438a-9ba1-08e63db50b47" providerId="ADAL" clId="{63175D14-72D3-4DB4-BBDA-4A46B1200BBD}" dt="2021-02-15T05:12:55.657" v="4376"/>
        <pc:sldMkLst>
          <pc:docMk/>
          <pc:sldMk cId="2765734217" sldId="601"/>
        </pc:sldMkLst>
      </pc:sldChg>
      <pc:sldChg chg="addSp delSp modSp add mod delAnim modAnim">
        <pc:chgData name="Zhao Jin" userId="cd05a825-544c-438a-9ba1-08e63db50b47" providerId="ADAL" clId="{63175D14-72D3-4DB4-BBDA-4A46B1200BBD}" dt="2021-02-15T05:12:24.153" v="4375"/>
        <pc:sldMkLst>
          <pc:docMk/>
          <pc:sldMk cId="193223856" sldId="602"/>
        </pc:sldMkLst>
      </pc:sldChg>
      <pc:sldChg chg="add del">
        <pc:chgData name="Zhao Jin" userId="cd05a825-544c-438a-9ba1-08e63db50b47" providerId="ADAL" clId="{63175D14-72D3-4DB4-BBDA-4A46B1200BBD}" dt="2021-02-11T06:47:01.069" v="1194"/>
        <pc:sldMkLst>
          <pc:docMk/>
          <pc:sldMk cId="2499185396" sldId="603"/>
        </pc:sldMkLst>
      </pc:sldChg>
      <pc:sldChg chg="addSp delSp modSp add mod ord delAnim modAnim">
        <pc:chgData name="Zhao Jin" userId="cd05a825-544c-438a-9ba1-08e63db50b47" providerId="ADAL" clId="{63175D14-72D3-4DB4-BBDA-4A46B1200BBD}" dt="2021-02-11T07:28:54.683" v="4116" actId="1076"/>
        <pc:sldMkLst>
          <pc:docMk/>
          <pc:sldMk cId="3367516905" sldId="603"/>
        </pc:sldMkLst>
      </pc:sldChg>
      <pc:sldChg chg="add del">
        <pc:chgData name="Zhao Jin" userId="cd05a825-544c-438a-9ba1-08e63db50b47" providerId="ADAL" clId="{63175D14-72D3-4DB4-BBDA-4A46B1200BBD}" dt="2021-02-11T07:07:22.913" v="2627" actId="47"/>
        <pc:sldMkLst>
          <pc:docMk/>
          <pc:sldMk cId="18173819" sldId="604"/>
        </pc:sldMkLst>
      </pc:sldChg>
      <pc:sldChg chg="addSp modSp add mod modAnim">
        <pc:chgData name="Zhao Jin" userId="cd05a825-544c-438a-9ba1-08e63db50b47" providerId="ADAL" clId="{63175D14-72D3-4DB4-BBDA-4A46B1200BBD}" dt="2021-02-11T07:26:07.379" v="4066" actId="14100"/>
        <pc:sldMkLst>
          <pc:docMk/>
          <pc:sldMk cId="600747522" sldId="604"/>
        </pc:sldMkLst>
      </pc:sldChg>
      <pc:sldChg chg="addSp delSp modSp add mod modAnim">
        <pc:chgData name="Zhao Jin" userId="cd05a825-544c-438a-9ba1-08e63db50b47" providerId="ADAL" clId="{63175D14-72D3-4DB4-BBDA-4A46B1200BBD}" dt="2021-02-11T07:27:20.128" v="4110" actId="1076"/>
        <pc:sldMkLst>
          <pc:docMk/>
          <pc:sldMk cId="934825191" sldId="605"/>
        </pc:sldMkLst>
      </pc:sldChg>
      <pc:sldChg chg="modSp add del mod">
        <pc:chgData name="Zhao Jin" userId="cd05a825-544c-438a-9ba1-08e63db50b47" providerId="ADAL" clId="{63175D14-72D3-4DB4-BBDA-4A46B1200BBD}" dt="2021-02-11T07:29:05.798" v="4117" actId="47"/>
        <pc:sldMkLst>
          <pc:docMk/>
          <pc:sldMk cId="339518487" sldId="606"/>
        </pc:sldMkLst>
      </pc:sldChg>
      <pc:sldChg chg="addSp delSp modSp add mod">
        <pc:chgData name="Zhao Jin" userId="cd05a825-544c-438a-9ba1-08e63db50b47" providerId="ADAL" clId="{63175D14-72D3-4DB4-BBDA-4A46B1200BBD}" dt="2021-02-11T07:31:33.234" v="4215" actId="20577"/>
        <pc:sldMkLst>
          <pc:docMk/>
          <pc:sldMk cId="640598186" sldId="606"/>
        </pc:sldMkLst>
      </pc:sldChg>
      <pc:sldMasterChg chg="modSp modSldLayout">
        <pc:chgData name="Zhao Jin" userId="cd05a825-544c-438a-9ba1-08e63db50b47" providerId="ADAL" clId="{63175D14-72D3-4DB4-BBDA-4A46B1200BBD}" dt="2021-02-10T03:53:48.851" v="2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63175D14-72D3-4DB4-BBDA-4A46B1200BBD}" dt="2021-02-10T03:53:48.851" v="2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08T07:59:31.262" v="4966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03T09:25:32.601" v="3334" actId="2057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03T09:26:12.205" v="3350" actId="478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08T01:22:04.286" v="3395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08T07:59:31.262" v="4966" actId="2057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03T09:25:42.125" v="3337" actId="2057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08T01:23:58.466" v="3512" actId="14734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08T01:59:53.143" v="4810" actId="20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08T02:01:55.171" v="4907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08T01:41:10.766" v="4086" actId="1038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08T01:42:07.875" v="4091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03T09:26:19.685" v="3354" actId="478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08T01:38:27.881" v="3917" actId="2057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08T01:30:20.214" v="3620" actId="21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08T01:32:46.621" v="3700" actId="478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04T05:05:17.681" v="3392" actId="14100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03T09:39:04.677" v="3364" actId="13926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08T02:03:35.963" v="4958" actId="1076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08T01:42:03.171" v="4089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03T09:39:34.898" v="3370" actId="6549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08T01:42:01.261" v="4088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04T05:05:47.079" v="3393" actId="478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08T02:02:28.200" v="4908" actId="2057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03T06:56:12.527" v="36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03T06:56:12.527" v="36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D6D08E80-34E7-4238-8A83-E679BCB21F1C}"/>
    <pc:docChg chg="modSld">
      <pc:chgData name="Zhao Jin" userId="cd05a825-544c-438a-9ba1-08e63db50b47" providerId="ADAL" clId="{D6D08E80-34E7-4238-8A83-E679BCB21F1C}" dt="2025-02-18T03:33:23.194" v="6" actId="20577"/>
      <pc:docMkLst>
        <pc:docMk/>
      </pc:docMkLst>
      <pc:sldChg chg="modSp">
        <pc:chgData name="Zhao Jin" userId="cd05a825-544c-438a-9ba1-08e63db50b47" providerId="ADAL" clId="{D6D08E80-34E7-4238-8A83-E679BCB21F1C}" dt="2025-02-18T03:33:23.194" v="6" actId="20577"/>
        <pc:sldMkLst>
          <pc:docMk/>
          <pc:sldMk cId="3503582036" sldId="622"/>
        </pc:sldMkLst>
        <pc:spChg chg="mod">
          <ac:chgData name="Zhao Jin" userId="cd05a825-544c-438a-9ba1-08e63db50b47" providerId="ADAL" clId="{D6D08E80-34E7-4238-8A83-E679BCB21F1C}" dt="2025-02-18T03:33:17.274" v="4" actId="20577"/>
          <ac:spMkLst>
            <pc:docMk/>
            <pc:sldMk cId="3503582036" sldId="622"/>
            <ac:spMk id="39" creationId="{00000000-0000-0000-0000-000000000000}"/>
          </ac:spMkLst>
        </pc:spChg>
        <pc:spChg chg="mod">
          <ac:chgData name="Zhao Jin" userId="cd05a825-544c-438a-9ba1-08e63db50b47" providerId="ADAL" clId="{D6D08E80-34E7-4238-8A83-E679BCB21F1C}" dt="2025-02-18T03:33:23.194" v="6" actId="20577"/>
          <ac:spMkLst>
            <pc:docMk/>
            <pc:sldMk cId="3503582036" sldId="622"/>
            <ac:spMk id="40" creationId="{00000000-0000-0000-0000-000000000000}"/>
          </ac:spMkLst>
        </pc:spChg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BC78E15C-5C0D-4C18-A463-2A3C4D4EFC89}"/>
    <pc:docChg chg="undo custSel addSld delSld modSld">
      <pc:chgData name="Zhao Jin" userId="cd05a825-544c-438a-9ba1-08e63db50b47" providerId="ADAL" clId="{BC78E15C-5C0D-4C18-A463-2A3C4D4EFC89}" dt="2025-02-17T08:38:44.728" v="1242" actId="20577"/>
      <pc:docMkLst>
        <pc:docMk/>
      </pc:docMkLst>
      <pc:sldChg chg="modSp mod">
        <pc:chgData name="Zhao Jin" userId="cd05a825-544c-438a-9ba1-08e63db50b47" providerId="ADAL" clId="{BC78E15C-5C0D-4C18-A463-2A3C4D4EFC89}" dt="2025-02-17T08:38:15.191" v="1223" actId="20577"/>
        <pc:sldMkLst>
          <pc:docMk/>
          <pc:sldMk cId="1067695719" sldId="526"/>
        </pc:sldMkLst>
        <pc:spChg chg="mod">
          <ac:chgData name="Zhao Jin" userId="cd05a825-544c-438a-9ba1-08e63db50b47" providerId="ADAL" clId="{BC78E15C-5C0D-4C18-A463-2A3C4D4EFC89}" dt="2025-02-17T08:38:15.191" v="1223" actId="20577"/>
          <ac:spMkLst>
            <pc:docMk/>
            <pc:sldMk cId="1067695719" sldId="526"/>
            <ac:spMk id="13" creationId="{00000000-0000-0000-0000-000000000000}"/>
          </ac:spMkLst>
        </pc:spChg>
      </pc:sldChg>
      <pc:sldChg chg="addSp delSp modSp mod">
        <pc:chgData name="Zhao Jin" userId="cd05a825-544c-438a-9ba1-08e63db50b47" providerId="ADAL" clId="{BC78E15C-5C0D-4C18-A463-2A3C4D4EFC89}" dt="2025-02-17T08:23:25.282" v="355" actId="1076"/>
        <pc:sldMkLst>
          <pc:docMk/>
          <pc:sldMk cId="894186310" sldId="564"/>
        </pc:sldMkLst>
        <pc:spChg chg="del mod">
          <ac:chgData name="Zhao Jin" userId="cd05a825-544c-438a-9ba1-08e63db50b47" providerId="ADAL" clId="{BC78E15C-5C0D-4C18-A463-2A3C4D4EFC89}" dt="2025-02-17T08:20:22.391" v="264" actId="478"/>
          <ac:spMkLst>
            <pc:docMk/>
            <pc:sldMk cId="894186310" sldId="564"/>
            <ac:spMk id="13" creationId="{A6C30920-C994-477D-BF38-FB31A7971AB0}"/>
          </ac:spMkLst>
        </pc:spChg>
        <pc:graphicFrameChg chg="add mod modGraphic">
          <ac:chgData name="Zhao Jin" userId="cd05a825-544c-438a-9ba1-08e63db50b47" providerId="ADAL" clId="{BC78E15C-5C0D-4C18-A463-2A3C4D4EFC89}" dt="2025-02-17T08:23:25.282" v="355" actId="1076"/>
          <ac:graphicFrameMkLst>
            <pc:docMk/>
            <pc:sldMk cId="894186310" sldId="564"/>
            <ac:graphicFrameMk id="4" creationId="{43D65509-8F00-8A36-A97E-6E7BFCB83E23}"/>
          </ac:graphicFrameMkLst>
        </pc:graphicFrameChg>
      </pc:sldChg>
      <pc:sldChg chg="modSp modAnim">
        <pc:chgData name="Zhao Jin" userId="cd05a825-544c-438a-9ba1-08e63db50b47" providerId="ADAL" clId="{BC78E15C-5C0D-4C18-A463-2A3C4D4EFC89}" dt="2025-02-17T08:08:59.960" v="83"/>
        <pc:sldMkLst>
          <pc:docMk/>
          <pc:sldMk cId="2765734217" sldId="601"/>
        </pc:sldMkLst>
        <pc:spChg chg="mod">
          <ac:chgData name="Zhao Jin" userId="cd05a825-544c-438a-9ba1-08e63db50b47" providerId="ADAL" clId="{BC78E15C-5C0D-4C18-A463-2A3C4D4EFC89}" dt="2025-02-17T08:04:23.607" v="59"/>
          <ac:spMkLst>
            <pc:docMk/>
            <pc:sldMk cId="2765734217" sldId="601"/>
            <ac:spMk id="8" creationId="{00000000-0000-0000-0000-000000000000}"/>
          </ac:spMkLst>
        </pc:spChg>
      </pc:sldChg>
      <pc:sldChg chg="addSp modSp mod">
        <pc:chgData name="Zhao Jin" userId="cd05a825-544c-438a-9ba1-08e63db50b47" providerId="ADAL" clId="{BC78E15C-5C0D-4C18-A463-2A3C4D4EFC89}" dt="2025-02-17T08:36:30.654" v="1205" actId="14100"/>
        <pc:sldMkLst>
          <pc:docMk/>
          <pc:sldMk cId="4199745321" sldId="619"/>
        </pc:sldMkLst>
        <pc:spChg chg="mod">
          <ac:chgData name="Zhao Jin" userId="cd05a825-544c-438a-9ba1-08e63db50b47" providerId="ADAL" clId="{BC78E15C-5C0D-4C18-A463-2A3C4D4EFC89}" dt="2025-02-17T08:35:48.763" v="1198" actId="1036"/>
          <ac:spMkLst>
            <pc:docMk/>
            <pc:sldMk cId="4199745321" sldId="619"/>
            <ac:spMk id="10" creationId="{DC015A31-59EB-4945-B34A-AB4D01672DA6}"/>
          </ac:spMkLst>
        </pc:spChg>
        <pc:spChg chg="mod">
          <ac:chgData name="Zhao Jin" userId="cd05a825-544c-438a-9ba1-08e63db50b47" providerId="ADAL" clId="{BC78E15C-5C0D-4C18-A463-2A3C4D4EFC89}" dt="2025-02-17T08:36:30.654" v="1205" actId="14100"/>
          <ac:spMkLst>
            <pc:docMk/>
            <pc:sldMk cId="4199745321" sldId="619"/>
            <ac:spMk id="13" creationId="{A6C30920-C994-477D-BF38-FB31A7971AB0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19" creationId="{86A193A1-7A6D-1720-AE52-FDDEB7F9A5E5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0" creationId="{1BC6F455-BEF4-8C1F-E77C-F44C3EC0579A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2" creationId="{75BD0543-F716-009A-EB58-6E0FD5BA946D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3" creationId="{17CA9A70-01DA-4196-D3DA-0DBA0CAD5160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4" creationId="{F9B07DC1-F90D-FA59-0240-CF8290672982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5" creationId="{19828FE1-DE2B-7EAC-5AF7-19A6CCEF9A73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7" creationId="{CB575DA1-1B62-CC93-C486-CF4A429E5462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8" creationId="{33857A7D-F8B3-5D1F-8CFF-6AD4C7DF6DE3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29" creationId="{A52EB030-D073-5DE6-3D6C-F046B0E74D6E}"/>
          </ac:spMkLst>
        </pc:spChg>
        <pc:spChg chg="mod">
          <ac:chgData name="Zhao Jin" userId="cd05a825-544c-438a-9ba1-08e63db50b47" providerId="ADAL" clId="{BC78E15C-5C0D-4C18-A463-2A3C4D4EFC89}" dt="2025-02-17T08:23:49.337" v="357"/>
          <ac:spMkLst>
            <pc:docMk/>
            <pc:sldMk cId="4199745321" sldId="619"/>
            <ac:spMk id="30" creationId="{E9A59A21-B585-2459-F175-12857C99828E}"/>
          </ac:spMkLst>
        </pc:spChg>
        <pc:cxnChg chg="mod">
          <ac:chgData name="Zhao Jin" userId="cd05a825-544c-438a-9ba1-08e63db50b47" providerId="ADAL" clId="{BC78E15C-5C0D-4C18-A463-2A3C4D4EFC89}" dt="2025-02-17T08:35:48.763" v="1198" actId="1036"/>
          <ac:cxnSpMkLst>
            <pc:docMk/>
            <pc:sldMk cId="4199745321" sldId="619"/>
            <ac:cxnSpMk id="11" creationId="{692DA3A9-F762-430E-A74A-81B0C7CCC482}"/>
          </ac:cxnSpMkLst>
        </pc:cxnChg>
      </pc:sldChg>
      <pc:sldChg chg="modSp mod">
        <pc:chgData name="Zhao Jin" userId="cd05a825-544c-438a-9ba1-08e63db50b47" providerId="ADAL" clId="{BC78E15C-5C0D-4C18-A463-2A3C4D4EFC89}" dt="2025-02-17T08:38:44.728" v="1242" actId="20577"/>
        <pc:sldMkLst>
          <pc:docMk/>
          <pc:sldMk cId="1258830549" sldId="635"/>
        </pc:sldMkLst>
        <pc:spChg chg="mod">
          <ac:chgData name="Zhao Jin" userId="cd05a825-544c-438a-9ba1-08e63db50b47" providerId="ADAL" clId="{BC78E15C-5C0D-4C18-A463-2A3C4D4EFC89}" dt="2025-02-17T08:38:44.728" v="1242" actId="20577"/>
          <ac:spMkLst>
            <pc:docMk/>
            <pc:sldMk cId="1258830549" sldId="635"/>
            <ac:spMk id="13" creationId="{00000000-0000-0000-0000-000000000000}"/>
          </ac:spMkLst>
        </pc:spChg>
      </pc:sldChg>
      <pc:sldChg chg="add">
        <pc:chgData name="Zhao Jin" userId="cd05a825-544c-438a-9ba1-08e63db50b47" providerId="ADAL" clId="{BC78E15C-5C0D-4C18-A463-2A3C4D4EFC89}" dt="2025-02-17T08:20:13.060" v="262"/>
        <pc:sldMkLst>
          <pc:docMk/>
          <pc:sldMk cId="719017714" sldId="644"/>
        </pc:sldMkLst>
      </pc:sldChg>
      <pc:sldChg chg="add del">
        <pc:chgData name="Zhao Jin" userId="cd05a825-544c-438a-9ba1-08e63db50b47" providerId="ADAL" clId="{BC78E15C-5C0D-4C18-A463-2A3C4D4EFC89}" dt="2025-02-17T08:23:47.400" v="356" actId="47"/>
        <pc:sldMkLst>
          <pc:docMk/>
          <pc:sldMk cId="1674992804" sldId="645"/>
        </pc:sldMkLst>
      </pc:sldChg>
      <pc:sldChg chg="addSp delSp modSp add mod delAnim modAnim">
        <pc:chgData name="Zhao Jin" userId="cd05a825-544c-438a-9ba1-08e63db50b47" providerId="ADAL" clId="{BC78E15C-5C0D-4C18-A463-2A3C4D4EFC89}" dt="2025-02-17T08:37:37.261" v="1218" actId="20577"/>
        <pc:sldMkLst>
          <pc:docMk/>
          <pc:sldMk cId="2409481063" sldId="645"/>
        </pc:sldMkLst>
        <pc:spChg chg="mod">
          <ac:chgData name="Zhao Jin" userId="cd05a825-544c-438a-9ba1-08e63db50b47" providerId="ADAL" clId="{BC78E15C-5C0D-4C18-A463-2A3C4D4EFC89}" dt="2025-02-17T08:24:27.408" v="381" actId="21"/>
          <ac:spMkLst>
            <pc:docMk/>
            <pc:sldMk cId="2409481063" sldId="645"/>
            <ac:spMk id="7" creationId="{CB74838E-A7AE-1019-6996-FDB06DF98974}"/>
          </ac:spMkLst>
        </pc:spChg>
        <pc:spChg chg="del">
          <ac:chgData name="Zhao Jin" userId="cd05a825-544c-438a-9ba1-08e63db50b47" providerId="ADAL" clId="{BC78E15C-5C0D-4C18-A463-2A3C4D4EFC89}" dt="2025-02-17T08:23:55.477" v="359" actId="478"/>
          <ac:spMkLst>
            <pc:docMk/>
            <pc:sldMk cId="2409481063" sldId="645"/>
            <ac:spMk id="10" creationId="{73A3E6E1-ED74-4D56-6482-A0A0B11129F8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2" creationId="{1D469EB8-46EF-9379-56B1-B0BF9C2CEC71}"/>
          </ac:spMkLst>
        </pc:spChg>
        <pc:spChg chg="del">
          <ac:chgData name="Zhao Jin" userId="cd05a825-544c-438a-9ba1-08e63db50b47" providerId="ADAL" clId="{BC78E15C-5C0D-4C18-A463-2A3C4D4EFC89}" dt="2025-02-17T08:23:57.140" v="360" actId="478"/>
          <ac:spMkLst>
            <pc:docMk/>
            <pc:sldMk cId="2409481063" sldId="645"/>
            <ac:spMk id="13" creationId="{59D8D0D7-BBCA-3CB0-0FA1-40A66233FDB4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4" creationId="{F1AA4415-FE36-887F-994B-CE770D09EF1A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5" creationId="{515360B6-7EDD-D119-BE9A-C83FD45626B3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6" creationId="{11906856-0C2D-570D-62A1-18BC9B0AF5EC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7" creationId="{970844FE-4AAD-56AF-27B9-87CDB1C7CE1B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18" creationId="{D8849EC0-9499-36DE-7501-CF0BC085F4AE}"/>
          </ac:spMkLst>
        </pc:spChg>
        <pc:spChg chg="mod">
          <ac:chgData name="Zhao Jin" userId="cd05a825-544c-438a-9ba1-08e63db50b47" providerId="ADAL" clId="{BC78E15C-5C0D-4C18-A463-2A3C4D4EFC89}" dt="2025-02-17T08:25:02.782" v="413" actId="20577"/>
          <ac:spMkLst>
            <pc:docMk/>
            <pc:sldMk cId="2409481063" sldId="645"/>
            <ac:spMk id="19" creationId="{B76731C4-73F9-AF4A-2711-598FCDB7779C}"/>
          </ac:spMkLst>
        </pc:spChg>
        <pc:spChg chg="mod">
          <ac:chgData name="Zhao Jin" userId="cd05a825-544c-438a-9ba1-08e63db50b47" providerId="ADAL" clId="{BC78E15C-5C0D-4C18-A463-2A3C4D4EFC89}" dt="2025-02-17T08:24:56.571" v="407" actId="20577"/>
          <ac:spMkLst>
            <pc:docMk/>
            <pc:sldMk cId="2409481063" sldId="645"/>
            <ac:spMk id="20" creationId="{51C7AA0F-6DED-FFBD-CD1E-123D92699E65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1" creationId="{C1BDA81E-7991-9422-A861-74BE5351224D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2" creationId="{BE5861C0-1914-D62B-8FCE-D14E51B1C447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3" creationId="{06EC9C40-9759-121E-6E5B-4730009625CC}"/>
          </ac:spMkLst>
        </pc:spChg>
        <pc:spChg chg="mod">
          <ac:chgData name="Zhao Jin" userId="cd05a825-544c-438a-9ba1-08e63db50b47" providerId="ADAL" clId="{BC78E15C-5C0D-4C18-A463-2A3C4D4EFC89}" dt="2025-02-17T08:26:46.166" v="552" actId="1035"/>
          <ac:spMkLst>
            <pc:docMk/>
            <pc:sldMk cId="2409481063" sldId="645"/>
            <ac:spMk id="24" creationId="{C585DDE4-94A1-ED38-A59B-25D333B138CA}"/>
          </ac:spMkLst>
        </pc:spChg>
        <pc:spChg chg="add mod">
          <ac:chgData name="Zhao Jin" userId="cd05a825-544c-438a-9ba1-08e63db50b47" providerId="ADAL" clId="{BC78E15C-5C0D-4C18-A463-2A3C4D4EFC89}" dt="2025-02-17T08:25:35.440" v="429" actId="1076"/>
          <ac:spMkLst>
            <pc:docMk/>
            <pc:sldMk cId="2409481063" sldId="645"/>
            <ac:spMk id="25" creationId="{F475C28A-1CE1-A8FD-B137-5C2F03B9320F}"/>
          </ac:spMkLst>
        </pc:spChg>
        <pc:spChg chg="add del mod">
          <ac:chgData name="Zhao Jin" userId="cd05a825-544c-438a-9ba1-08e63db50b47" providerId="ADAL" clId="{BC78E15C-5C0D-4C18-A463-2A3C4D4EFC89}" dt="2025-02-17T08:31:44.464" v="882" actId="478"/>
          <ac:spMkLst>
            <pc:docMk/>
            <pc:sldMk cId="2409481063" sldId="645"/>
            <ac:spMk id="26" creationId="{E2F98280-8526-D9EA-B29B-F04581C04E5D}"/>
          </ac:spMkLst>
        </pc:spChg>
        <pc:spChg chg="add del mod">
          <ac:chgData name="Zhao Jin" userId="cd05a825-544c-438a-9ba1-08e63db50b47" providerId="ADAL" clId="{BC78E15C-5C0D-4C18-A463-2A3C4D4EFC89}" dt="2025-02-17T08:31:33.327" v="881" actId="478"/>
          <ac:spMkLst>
            <pc:docMk/>
            <pc:sldMk cId="2409481063" sldId="645"/>
            <ac:spMk id="27" creationId="{5002B307-5F15-BDCF-79BD-EE3A10F89D46}"/>
          </ac:spMkLst>
        </pc:spChg>
        <pc:spChg chg="add mod">
          <ac:chgData name="Zhao Jin" userId="cd05a825-544c-438a-9ba1-08e63db50b47" providerId="ADAL" clId="{BC78E15C-5C0D-4C18-A463-2A3C4D4EFC89}" dt="2025-02-17T08:37:37.261" v="1218" actId="20577"/>
          <ac:spMkLst>
            <pc:docMk/>
            <pc:sldMk cId="2409481063" sldId="645"/>
            <ac:spMk id="29" creationId="{5AEF65CB-4AB6-7D7B-0CE1-42EF815B7B53}"/>
          </ac:spMkLst>
        </pc:spChg>
        <pc:graphicFrameChg chg="add mod modGraphic">
          <ac:chgData name="Zhao Jin" userId="cd05a825-544c-438a-9ba1-08e63db50b47" providerId="ADAL" clId="{BC78E15C-5C0D-4C18-A463-2A3C4D4EFC89}" dt="2025-02-17T08:33:07.273" v="1004" actId="1076"/>
          <ac:graphicFrameMkLst>
            <pc:docMk/>
            <pc:sldMk cId="2409481063" sldId="645"/>
            <ac:graphicFrameMk id="28" creationId="{4F1BA0EF-C51E-8668-5F82-CD1BB025754C}"/>
          </ac:graphicFrameMkLst>
        </pc:graphicFrameChg>
        <pc:cxnChg chg="del mod">
          <ac:chgData name="Zhao Jin" userId="cd05a825-544c-438a-9ba1-08e63db50b47" providerId="ADAL" clId="{BC78E15C-5C0D-4C18-A463-2A3C4D4EFC89}" dt="2025-02-17T08:23:55.477" v="359" actId="478"/>
          <ac:cxnSpMkLst>
            <pc:docMk/>
            <pc:sldMk cId="2409481063" sldId="645"/>
            <ac:cxnSpMk id="11" creationId="{90C3625C-DF76-964B-D65F-AF22799C3955}"/>
          </ac:cxnSpMkLst>
        </pc:cxnChg>
        <pc:cxnChg chg="add del mod">
          <ac:chgData name="Zhao Jin" userId="cd05a825-544c-438a-9ba1-08e63db50b47" providerId="ADAL" clId="{BC78E15C-5C0D-4C18-A463-2A3C4D4EFC89}" dt="2025-02-17T08:33:50.887" v="1081" actId="478"/>
          <ac:cxnSpMkLst>
            <pc:docMk/>
            <pc:sldMk cId="2409481063" sldId="645"/>
            <ac:cxnSpMk id="31" creationId="{C6C7B892-E4BA-FA7B-4BF4-A3355CEDC80F}"/>
          </ac:cxnSpMkLst>
        </pc:cxnChg>
      </pc:sldChg>
      <pc:sldChg chg="add del">
        <pc:chgData name="Zhao Jin" userId="cd05a825-544c-438a-9ba1-08e63db50b47" providerId="ADAL" clId="{BC78E15C-5C0D-4C18-A463-2A3C4D4EFC89}" dt="2025-02-17T08:20:54.009" v="266"/>
        <pc:sldMkLst>
          <pc:docMk/>
          <pc:sldMk cId="3853184669" sldId="646"/>
        </pc:sldMkLst>
      </pc:sldChg>
      <pc:sldChg chg="add del">
        <pc:chgData name="Zhao Jin" userId="cd05a825-544c-438a-9ba1-08e63db50b47" providerId="ADAL" clId="{BC78E15C-5C0D-4C18-A463-2A3C4D4EFC89}" dt="2025-02-17T08:23:59.651" v="362"/>
        <pc:sldMkLst>
          <pc:docMk/>
          <pc:sldMk cId="4184629994" sldId="646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F1F3A597-3417-40CE-AA4E-0F94F4AB282C}"/>
    <pc:docChg chg="undo custSel addSld delSld modSld">
      <pc:chgData name="Zhao Jin" userId="cd05a825-544c-438a-9ba1-08e63db50b47" providerId="ADAL" clId="{F1F3A597-3417-40CE-AA4E-0F94F4AB282C}" dt="2024-02-20T01:26:12.217" v="1282" actId="1076"/>
      <pc:docMkLst>
        <pc:docMk/>
      </pc:docMkLst>
      <pc:sldChg chg="addSp delSp modSp mod delAnim modAnim">
        <pc:chgData name="Zhao Jin" userId="cd05a825-544c-438a-9ba1-08e63db50b47" providerId="ADAL" clId="{F1F3A597-3417-40CE-AA4E-0F94F4AB282C}" dt="2024-02-20T01:26:12.217" v="1282" actId="1076"/>
        <pc:sldMkLst>
          <pc:docMk/>
          <pc:sldMk cId="1427618944" sldId="553"/>
        </pc:sldMkLst>
      </pc:sldChg>
      <pc:sldChg chg="addSp delSp modSp mod modAnim">
        <pc:chgData name="Zhao Jin" userId="cd05a825-544c-438a-9ba1-08e63db50b47" providerId="ADAL" clId="{F1F3A597-3417-40CE-AA4E-0F94F4AB282C}" dt="2024-02-20T01:13:13.414" v="872"/>
        <pc:sldMkLst>
          <pc:docMk/>
          <pc:sldMk cId="2765734217" sldId="601"/>
        </pc:sldMkLst>
      </pc:sldChg>
      <pc:sldChg chg="modSp mod modAnim">
        <pc:chgData name="Zhao Jin" userId="cd05a825-544c-438a-9ba1-08e63db50b47" providerId="ADAL" clId="{F1F3A597-3417-40CE-AA4E-0F94F4AB282C}" dt="2024-02-20T01:08:54.730" v="828"/>
        <pc:sldMkLst>
          <pc:docMk/>
          <pc:sldMk cId="193223856" sldId="602"/>
        </pc:sldMkLst>
      </pc:sldChg>
      <pc:sldChg chg="addSp delSp modSp mod">
        <pc:chgData name="Zhao Jin" userId="cd05a825-544c-438a-9ba1-08e63db50b47" providerId="ADAL" clId="{F1F3A597-3417-40CE-AA4E-0F94F4AB282C}" dt="2024-02-19T04:21:21.496" v="811" actId="13926"/>
        <pc:sldMkLst>
          <pc:docMk/>
          <pc:sldMk cId="3367516905" sldId="603"/>
        </pc:sldMkLst>
      </pc:sldChg>
      <pc:sldChg chg="addSp delSp modSp mod delAnim modAnim">
        <pc:chgData name="Zhao Jin" userId="cd05a825-544c-438a-9ba1-08e63db50b47" providerId="ADAL" clId="{F1F3A597-3417-40CE-AA4E-0F94F4AB282C}" dt="2024-02-20T01:14:16.976" v="873"/>
        <pc:sldMkLst>
          <pc:docMk/>
          <pc:sldMk cId="600747522" sldId="604"/>
        </pc:sldMkLst>
      </pc:sldChg>
      <pc:sldChg chg="addSp delSp modSp mod delAnim">
        <pc:chgData name="Zhao Jin" userId="cd05a825-544c-438a-9ba1-08e63db50b47" providerId="ADAL" clId="{F1F3A597-3417-40CE-AA4E-0F94F4AB282C}" dt="2024-02-19T04:23:56.331" v="816" actId="478"/>
        <pc:sldMkLst>
          <pc:docMk/>
          <pc:sldMk cId="934825191" sldId="605"/>
        </pc:sldMkLst>
      </pc:sldChg>
      <pc:sldChg chg="delSp modSp add del mod">
        <pc:chgData name="Zhao Jin" userId="cd05a825-544c-438a-9ba1-08e63db50b47" providerId="ADAL" clId="{F1F3A597-3417-40CE-AA4E-0F94F4AB282C}" dt="2024-02-19T04:16:07.112" v="479" actId="47"/>
        <pc:sldMkLst>
          <pc:docMk/>
          <pc:sldMk cId="2676076421" sldId="607"/>
        </pc:sldMkLst>
      </pc:sldChg>
      <pc:sldChg chg="addSp delSp modSp add mod modAnim">
        <pc:chgData name="Zhao Jin" userId="cd05a825-544c-438a-9ba1-08e63db50b47" providerId="ADAL" clId="{F1F3A597-3417-40CE-AA4E-0F94F4AB282C}" dt="2024-02-20T01:21:40.657" v="1222" actId="207"/>
        <pc:sldMkLst>
          <pc:docMk/>
          <pc:sldMk cId="3642427802" sldId="6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B4A2-B6D2-ACE1-DD4B-31BE5DE90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6FF1ACC-74A5-184F-21F0-1600841BDD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223F143-7288-1654-4702-14FB6A998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0863C80-2C56-BD60-B61C-56F749917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0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CF384-7023-6323-3FFD-5BF56087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E2FFD40-8B9D-E71F-8B03-AB4924DD41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784B40D-F350-E294-988D-C3968448E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F07A411-C578-230A-6E5A-EA26B3B2B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6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F146-DC73-4638-1EB7-1D1E79063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D1A58AC-8E9F-83F2-4FAB-1DA019D8DE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DD421D-625D-B154-1E35-D968B0170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25F4898-2163-8B19-E381-26BB0AE23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8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354AD-F18B-B313-0528-7D9B5390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56EA589-B5E5-78DB-ED1D-ABE89110AF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135A176-E1BC-6319-FCDC-32A75284AC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2B190CC-EC59-2B86-1FA7-600338C11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9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7E54-E002-CEC6-6147-199F85A90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4381458-D634-6B46-B7EC-892F6D6E5F5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78C85AC-1A2D-E226-2FB3-10E3FD817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4F0585-E4FE-7F2C-E2D8-75A27A66E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9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F047-6678-2651-6921-9081E56A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CB5DAA5-6A34-D388-405E-EA5D755CCE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F70E0D-79B3-D2F1-44EE-DC7B4449D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9458400-76E1-00CD-6D39-49676B36C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2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0F64-F28F-9CCD-64C5-122B679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9017B0B-5BC6-7D50-06EC-7FA59CA065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DC81158-FBA3-E040-0DDD-22C7192D0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9CA068D-09CD-7973-64C7-256446D74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12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547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4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4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8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69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Unit13 -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Stack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4DA49F8-E18F-52EC-1CF6-52AD84D6D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BB6C58-B228-D947-3E1F-039D749A4DE2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98A8-DD65-7367-147F-9F8EC0A9F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1BAED5-69AE-138E-C135-F64EBA71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C8CD3-15D3-AB0A-CC6D-BE87B44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A9FD7083-C28D-DA5E-D8E7-0CFBD41B4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3DB4126-ECC8-1652-B1CE-482C4DA0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you call factorial(5) with the following function?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B077-577B-F8AB-A6AE-4B3CE0C0062E}"/>
              </a:ext>
            </a:extLst>
          </p:cNvPr>
          <p:cNvSpPr txBox="1"/>
          <p:nvPr/>
        </p:nvSpPr>
        <p:spPr>
          <a:xfrm>
            <a:off x="1004076" y="2168972"/>
            <a:ext cx="5614008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77CC-F841-30B0-222E-330C0BBF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767D-0A7C-2482-EA26-050EED4B5DE4}"/>
              </a:ext>
            </a:extLst>
          </p:cNvPr>
          <p:cNvSpPr txBox="1"/>
          <p:nvPr/>
        </p:nvSpPr>
        <p:spPr>
          <a:xfrm>
            <a:off x="6295056" y="2445971"/>
            <a:ext cx="2391743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Infinite recursion. </a:t>
            </a:r>
          </a:p>
          <a:p>
            <a:endParaRPr lang="en-US" dirty="0"/>
          </a:p>
          <a:p>
            <a:r>
              <a:rPr lang="en-US" dirty="0"/>
              <a:t>May cause </a:t>
            </a:r>
            <a:r>
              <a:rPr lang="en-US" dirty="0">
                <a:solidFill>
                  <a:srgbClr val="0000FF"/>
                </a:solidFill>
              </a:rPr>
              <a:t>stack overflow</a:t>
            </a:r>
            <a:r>
              <a:rPr lang="en-US" dirty="0"/>
              <a:t> as signaled by segmentation fault or crashing…</a:t>
            </a:r>
          </a:p>
        </p:txBody>
      </p:sp>
    </p:spTree>
    <p:extLst>
      <p:ext uri="{BB962C8B-B14F-4D97-AF65-F5344CB8AC3E}">
        <p14:creationId xmlns:p14="http://schemas.microsoft.com/office/powerpoint/2010/main" val="364242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14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Fixed-Length Array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0AFD87E-4140-DA13-C177-8179A510C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C62017-F5BC-C7C2-DB29-3938B809BFDA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Unit 15: Array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Fixed-Length Array</a:t>
            </a:r>
            <a:r>
              <a:rPr lang="en-GB" sz="2800" dirty="0">
                <a:latin typeface="+mj-lt"/>
              </a:rPr>
              <a:t> 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Lookup Table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as List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Array and Pointer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 Definition / Call with Array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CF685-973B-08CF-8432-4E4095D8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8D4A18-A800-B567-3285-EFC0CD3E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9856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1A66-0DF6-EAAC-3A13-C7AED68A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B49EB73-B4C3-DC42-99F8-82C42D3FD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Variables – re-redux</a:t>
            </a: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4FBCE43F-C67B-6223-7E44-C08A44D182C9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70437-B74D-1BF3-114C-17C9FB41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4F2B7C-53BA-D07A-2045-92DF233B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3C2B2-B910-A777-54E8-8FB949A08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are the limitations of the variables we have learn so far?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It can only hold </a:t>
            </a:r>
            <a:r>
              <a:rPr lang="en-US" sz="2400" dirty="0">
                <a:solidFill>
                  <a:srgbClr val="0000FF"/>
                </a:solidFill>
              </a:rPr>
              <a:t>a single value</a:t>
            </a:r>
            <a:r>
              <a:rPr lang="en-US" sz="2400" dirty="0"/>
              <a:t>.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happens if we need to hold many different values of the same type for processing?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Marks of a class of 100 students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Number of days in each month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Postal codes in Singapore</a:t>
            </a:r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896303" lvl="2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9518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 </a:t>
            </a:r>
            <a:r>
              <a:rPr lang="en-US" sz="2800"/>
              <a:t>of size 10 and initialize  the first 3 elements </a:t>
            </a:r>
            <a:r>
              <a:rPr lang="en-US" sz="2800">
                <a:solidFill>
                  <a:srgbClr val="0000FF"/>
                </a:solidFill>
              </a:rPr>
              <a:t>later</a:t>
            </a:r>
            <a:r>
              <a:rPr lang="en-US" sz="2800"/>
              <a:t> through array index.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227005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646979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8A0495-32FB-4670-BC43-C0E563925D66}"/>
              </a:ext>
            </a:extLst>
          </p:cNvPr>
          <p:cNvSpPr txBox="1"/>
          <p:nvPr/>
        </p:nvSpPr>
        <p:spPr>
          <a:xfrm>
            <a:off x="2542016" y="4624942"/>
            <a:ext cx="4364767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uninitialized.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6014F-133D-96D6-BA3E-89C1ED6C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4373A-25D0-192E-734B-7D6BD904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992907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Declare an array </a:t>
            </a:r>
            <a:r>
              <a:rPr lang="en-US" sz="2800" i="1"/>
              <a:t>marks</a:t>
            </a:r>
            <a:r>
              <a:rPr lang="en-US" sz="2800"/>
              <a:t> of size 10 and initialize it </a:t>
            </a:r>
            <a:r>
              <a:rPr lang="en-US" sz="2800">
                <a:solidFill>
                  <a:srgbClr val="0000FF"/>
                </a:solidFill>
              </a:rPr>
              <a:t>at the same time </a:t>
            </a:r>
            <a:r>
              <a:rPr lang="en-US" sz="2800"/>
              <a:t>using an initializer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98343" y="2249194"/>
            <a:ext cx="40873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FF1190-164C-4A90-A31F-F0106EA54F16}"/>
              </a:ext>
            </a:extLst>
          </p:cNvPr>
          <p:cNvGrpSpPr/>
          <p:nvPr/>
        </p:nvGrpSpPr>
        <p:grpSpPr>
          <a:xfrm>
            <a:off x="582839" y="3009983"/>
            <a:ext cx="7542637" cy="777343"/>
            <a:chOff x="182148" y="4738972"/>
            <a:chExt cx="7542637" cy="77734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C0007E-7686-48B0-BFEC-C69838937E88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10891AE8-CFD9-4F7C-966C-531E3759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D0AA28A-D11F-4880-8D3A-D26B1E3A5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F42387F1-0AFA-4D77-B6D1-FA674BDDF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A4EFC21B-3102-4F5A-A862-5B30555EB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DCD06FF1-472F-4150-8163-9068F99D9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78020CF5-3B57-46B1-B1DE-5EDFAAFE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D196C2E0-94DD-44F4-A5A0-1ECE9AA33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3FC3C42B-9134-4A1D-960A-26F5B870E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0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9570D3-70F7-4477-B8E5-A83D58235BEB}"/>
                </a:ext>
              </a:extLst>
            </p:cNvPr>
            <p:cNvGrpSpPr/>
            <p:nvPr/>
          </p:nvGrpSpPr>
          <p:grpSpPr>
            <a:xfrm>
              <a:off x="182148" y="4738972"/>
              <a:ext cx="7542637" cy="400110"/>
              <a:chOff x="182148" y="4738972"/>
              <a:chExt cx="7542637" cy="400110"/>
            </a:xfrm>
          </p:grpSpPr>
          <p:sp>
            <p:nvSpPr>
              <p:cNvPr id="13" name="TextBox 15">
                <a:extLst>
                  <a:ext uri="{FF2B5EF4-FFF2-40B4-BE49-F238E27FC236}">
                    <a16:creationId xmlns:a16="http://schemas.microsoft.com/office/drawing/2014/main" id="{7A7D6850-5E41-4C67-AEF2-01F01AC54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148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marks 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23">
                <a:extLst>
                  <a:ext uri="{FF2B5EF4-FFF2-40B4-BE49-F238E27FC236}">
                    <a16:creationId xmlns:a16="http://schemas.microsoft.com/office/drawing/2014/main" id="{446CC019-B40F-40E8-A348-62E8CC8684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8CC1B3EA-4FF8-4845-862B-01355E1B2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D2BBF7-865B-4F65-A011-E2C4859B2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EE163681-1E1C-4296-9294-9B81FEDE3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E301F663-A837-4A75-A347-E2E55BB263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F353E1-DD5B-4191-B683-4A793342B04B}"/>
              </a:ext>
            </a:extLst>
          </p:cNvPr>
          <p:cNvSpPr txBox="1"/>
          <p:nvPr/>
        </p:nvSpPr>
        <p:spPr>
          <a:xfrm>
            <a:off x="2518531" y="4034700"/>
            <a:ext cx="456457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rest of the elements are initialized to 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C43EC0-BFC4-41DB-AB62-1FBDFC646D4F}"/>
              </a:ext>
            </a:extLst>
          </p:cNvPr>
          <p:cNvSpPr txBox="1"/>
          <p:nvPr/>
        </p:nvSpPr>
        <p:spPr>
          <a:xfrm>
            <a:off x="998342" y="5778896"/>
            <a:ext cx="408736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marks[]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marks has only 3 elements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D22E88-082D-4970-AC98-99144B0205C8}"/>
              </a:ext>
            </a:extLst>
          </p:cNvPr>
          <p:cNvSpPr txBox="1"/>
          <p:nvPr/>
        </p:nvSpPr>
        <p:spPr>
          <a:xfrm>
            <a:off x="5232583" y="5640396"/>
            <a:ext cx="30175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If array size is not specified, there will be no extra elements in the array.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930EE-6D87-48BC-2ADA-AAE34DE9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8436D9-5A0F-3F90-8D90-2E476EBA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34748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46AF2-5E9D-7F2E-7011-C826599D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466EDA-F111-A369-F2BC-BCE03F3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D65509-8F00-8A36-A97E-6E7BFCB83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78769"/>
              </p:ext>
            </p:extLst>
          </p:nvPr>
        </p:nvGraphicFramePr>
        <p:xfrm>
          <a:off x="1299602" y="3054309"/>
          <a:ext cx="253746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631727857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3644794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7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371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1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</a:t>
                      </a:r>
                      <a:r>
                        <a:rPr lang="en-US" b="0" dirty="0">
                          <a:effectLst/>
                        </a:rPr>
                        <a:t>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 + 28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895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Else </a:t>
                      </a:r>
                      <a:r>
                        <a:rPr lang="en-US" b="0" dirty="0">
                          <a:effectLst/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31 + 28 + 31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9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C5166-04B3-CE67-37CF-0236C45E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2647A02-7271-AA1B-16B2-8860BB418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9A52513-60B3-51C4-D840-F7C3E2E9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D8A34D-20C8-1B75-307E-5595118415F2}"/>
              </a:ext>
            </a:extLst>
          </p:cNvPr>
          <p:cNvSpPr txBox="1"/>
          <p:nvPr/>
        </p:nvSpPr>
        <p:spPr>
          <a:xfrm>
            <a:off x="1273893" y="2961592"/>
            <a:ext cx="489060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…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8 more cases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E011C-A02D-FF91-6021-61485109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EDB9F3-E22A-2D97-7150-BC4AF526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1901771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7B4C2-85B1-28F2-58CA-65548B8B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237063-98DD-F482-984D-527EAA6C7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28117B0-1BF3-ACD4-51F5-FE00481FA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22C74-49BE-A8F1-C282-5E07E4EE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01088A-DE90-38DD-9E8B-5A40C7FB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DCB690-317E-B5F3-8BBA-381A883ABF62}"/>
              </a:ext>
            </a:extLst>
          </p:cNvPr>
          <p:cNvGrpSpPr/>
          <p:nvPr/>
        </p:nvGrpSpPr>
        <p:grpSpPr>
          <a:xfrm>
            <a:off x="1041067" y="3347874"/>
            <a:ext cx="7084409" cy="777343"/>
            <a:chOff x="640376" y="4738972"/>
            <a:chExt cx="7084409" cy="777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89405CD-D14E-298F-A50C-950ADD410712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0844FE-4AAD-56AF-27B9-87CDB1C7C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28</a:t>
                </a: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D8849EC0-9499-36DE-7501-CF0BC085F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B76731C4-73F9-AF4A-2711-598FCDB77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51C7AA0F-6DED-FFBD-CD1E-123D92699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C1BDA81E-7991-9422-A861-74BE53512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??</a:t>
                </a: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BE5861C0-1914-D62B-8FCE-D14E51B1C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23" name="Rectangle 16">
                <a:extLst>
                  <a:ext uri="{FF2B5EF4-FFF2-40B4-BE49-F238E27FC236}">
                    <a16:creationId xmlns:a16="http://schemas.microsoft.com/office/drawing/2014/main" id="{06EC9C40-9759-121E-6E5B-473000962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30	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585DDE4-94A1-ED38-A59B-25D333B13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 dirty="0"/>
                  <a:t>31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74C32B2-3C8D-4D30-060D-572881847DB6}"/>
                </a:ext>
              </a:extLst>
            </p:cNvPr>
            <p:cNvGrpSpPr/>
            <p:nvPr/>
          </p:nvGrpSpPr>
          <p:grpSpPr>
            <a:xfrm>
              <a:off x="640376" y="4738972"/>
              <a:ext cx="7084409" cy="400110"/>
              <a:chOff x="640376" y="4738972"/>
              <a:chExt cx="7084409" cy="400110"/>
            </a:xfrm>
          </p:grpSpPr>
          <p:sp>
            <p:nvSpPr>
              <p:cNvPr id="7" name="TextBox 15">
                <a:extLst>
                  <a:ext uri="{FF2B5EF4-FFF2-40B4-BE49-F238E27FC236}">
                    <a16:creationId xmlns:a16="http://schemas.microsoft.com/office/drawing/2014/main" id="{CB74838E-A7AE-1019-6996-FDB06DF98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376" y="4738972"/>
                <a:ext cx="176672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TextBox 23">
                <a:extLst>
                  <a:ext uri="{FF2B5EF4-FFF2-40B4-BE49-F238E27FC236}">
                    <a16:creationId xmlns:a16="http://schemas.microsoft.com/office/drawing/2014/main" id="{89FD45AC-C0A4-5B20-F636-9605D1DC9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12" name="TextBox 15">
                <a:extLst>
                  <a:ext uri="{FF2B5EF4-FFF2-40B4-BE49-F238E27FC236}">
                    <a16:creationId xmlns:a16="http://schemas.microsoft.com/office/drawing/2014/main" id="{1D469EB8-46EF-9379-56B1-B0BF9C2CE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AA4415-FE36-887F-994B-CE770D09E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515360B6-7EDD-D119-BE9A-C83FD4562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1669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[10]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906856-0C2D-570D-62A1-18BC9B0AF5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898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[11]</a:t>
                </a:r>
                <a:endParaRPr lang="en-SG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F475C28A-1CE1-A8FD-B137-5C2F03B9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25" y="3327441"/>
            <a:ext cx="1354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days_in_month</a:t>
            </a:r>
            <a:endParaRPr lang="en-SG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F1BA0EF-C51E-8668-5F82-CD1BB02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24322"/>
              </p:ext>
            </p:extLst>
          </p:nvPr>
        </p:nvGraphicFramePr>
        <p:xfrm>
          <a:off x="777102" y="4361051"/>
          <a:ext cx="4440368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2180">
                  <a:extLst>
                    <a:ext uri="{9D8B030D-6E8A-4147-A177-3AD203B41FA5}">
                      <a16:colId xmlns:a16="http://schemas.microsoft.com/office/drawing/2014/main" val="2620739216"/>
                    </a:ext>
                  </a:extLst>
                </a:gridCol>
                <a:gridCol w="3508188">
                  <a:extLst>
                    <a:ext uri="{9D8B030D-6E8A-4147-A177-3AD203B41FA5}">
                      <a16:colId xmlns:a16="http://schemas.microsoft.com/office/drawing/2014/main" val="2016693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Month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Days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51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0 (does not sum up anything)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4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00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0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Else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sum up from slot 0 to slot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278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24324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AEF65CB-4AB6-7D7B-0CE1-42EF815B7B53}"/>
              </a:ext>
            </a:extLst>
          </p:cNvPr>
          <p:cNvSpPr txBox="1"/>
          <p:nvPr/>
        </p:nvSpPr>
        <p:spPr>
          <a:xfrm>
            <a:off x="5420777" y="5135165"/>
            <a:ext cx="312692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sum up from slot 0 to slot month – 2 in general!</a:t>
            </a:r>
          </a:p>
        </p:txBody>
      </p:sp>
    </p:spTree>
    <p:extLst>
      <p:ext uri="{BB962C8B-B14F-4D97-AF65-F5344CB8AC3E}">
        <p14:creationId xmlns:p14="http://schemas.microsoft.com/office/powerpoint/2010/main" val="240948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13: Call Stack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Stack Frame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Call Stack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CE0239-B380-084D-6ECC-36B22CDE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Look-up Table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Compute the number of days since 1 Jan until the 1</a:t>
            </a:r>
            <a:r>
              <a:rPr lang="en-US" sz="2800" baseline="30000" dirty="0"/>
              <a:t>st</a:t>
            </a:r>
            <a:r>
              <a:rPr lang="en-US" sz="2800" dirty="0"/>
              <a:t> of a given month (1-12)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E.g., days(1)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0,  days(2)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31, days(3)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31+28 = 59 (assuming non-leap year).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1273893" y="2961592"/>
            <a:ext cx="693007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(month ==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month - 2;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15A31-59EB-4945-B34A-AB4D01672DA6}"/>
              </a:ext>
            </a:extLst>
          </p:cNvPr>
          <p:cNvSpPr txBox="1"/>
          <p:nvPr/>
        </p:nvSpPr>
        <p:spPr>
          <a:xfrm>
            <a:off x="6611803" y="4405894"/>
            <a:ext cx="226842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</a:t>
            </a:r>
            <a:r>
              <a:rPr lang="en-US" i="1" dirty="0"/>
              <a:t>for</a:t>
            </a:r>
            <a:r>
              <a:rPr lang="en-US" dirty="0"/>
              <a:t> loop with these components?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2DA3A9-F762-430E-A74A-81B0C7CCC48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418034" y="4729060"/>
            <a:ext cx="1193769" cy="41551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BD4D-AF27-21D8-02ED-9D1D81FE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0E10FC-7EBB-40F6-E0F5-C2AAFAC7B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Array as List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54866C3-C03A-742C-AF87-19084D6E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Find the maximum among a list of numbers.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CBC44F-C102-B12E-52D0-57B2FA93B19A}"/>
              </a:ext>
            </a:extLst>
          </p:cNvPr>
          <p:cNvSpPr txBox="1"/>
          <p:nvPr/>
        </p:nvSpPr>
        <p:spPr>
          <a:xfrm>
            <a:off x="986216" y="2265685"/>
            <a:ext cx="652419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E66F1-0229-7461-3318-18EF83DB18F4}"/>
              </a:ext>
            </a:extLst>
          </p:cNvPr>
          <p:cNvSpPr txBox="1"/>
          <p:nvPr/>
        </p:nvSpPr>
        <p:spPr>
          <a:xfrm>
            <a:off x="6472719" y="2594533"/>
            <a:ext cx="2274240" cy="369332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Why this condition?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123D5AA-BAE2-055A-D663-35C814912751}"/>
              </a:ext>
            </a:extLst>
          </p:cNvPr>
          <p:cNvCxnSpPr>
            <a:cxnSpLocks/>
          </p:cNvCxnSpPr>
          <p:nvPr/>
        </p:nvCxnSpPr>
        <p:spPr>
          <a:xfrm flipH="1">
            <a:off x="4880225" y="2779199"/>
            <a:ext cx="1592494" cy="5085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BBF4-6409-8047-1CBD-0876942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03E96E-110E-01B6-7F0E-7C2AE508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078B-0F5A-8C42-F0D5-0DFDBF898380}"/>
              </a:ext>
            </a:extLst>
          </p:cNvPr>
          <p:cNvSpPr txBox="1"/>
          <p:nvPr/>
        </p:nvSpPr>
        <p:spPr>
          <a:xfrm>
            <a:off x="2608355" y="1824262"/>
            <a:ext cx="327991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definition with arrays.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42B03-B71A-846A-F96D-D5D03DF16A57}"/>
              </a:ext>
            </a:extLst>
          </p:cNvPr>
          <p:cNvSpPr txBox="1"/>
          <p:nvPr/>
        </p:nvSpPr>
        <p:spPr>
          <a:xfrm>
            <a:off x="3612387" y="5628587"/>
            <a:ext cx="532181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DDBA0-D26A-1B00-9251-52AAFC78F2E2}"/>
              </a:ext>
            </a:extLst>
          </p:cNvPr>
          <p:cNvSpPr txBox="1"/>
          <p:nvPr/>
        </p:nvSpPr>
        <p:spPr>
          <a:xfrm>
            <a:off x="851767" y="5944926"/>
            <a:ext cx="2706645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call with arrays.</a:t>
            </a:r>
          </a:p>
        </p:txBody>
      </p:sp>
    </p:spTree>
    <p:extLst>
      <p:ext uri="{BB962C8B-B14F-4D97-AF65-F5344CB8AC3E}">
        <p14:creationId xmlns:p14="http://schemas.microsoft.com/office/powerpoint/2010/main" val="6593510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3F60-0CD5-C059-BF67-FDC8ADF3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3472B-B791-01E5-D7E0-D435A7E0C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(1/2)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B22ADDC-C335-FE20-A85C-44FB7A772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index out of bound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elements not initialized before use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77822-3964-7071-2A02-27B52DE0B51D}"/>
              </a:ext>
            </a:extLst>
          </p:cNvPr>
          <p:cNvSpPr txBox="1"/>
          <p:nvPr/>
        </p:nvSpPr>
        <p:spPr>
          <a:xfrm>
            <a:off x="953559" y="1759500"/>
            <a:ext cx="557787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5D3F0-9B90-0804-E3C9-D6F928879BA9}"/>
              </a:ext>
            </a:extLst>
          </p:cNvPr>
          <p:cNvSpPr txBox="1"/>
          <p:nvPr/>
        </p:nvSpPr>
        <p:spPr>
          <a:xfrm>
            <a:off x="4571999" y="2759773"/>
            <a:ext cx="312692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a[10] is NOT a valid element in the array. </a:t>
            </a:r>
            <a:br>
              <a:rPr lang="en-US" dirty="0"/>
            </a:br>
            <a:r>
              <a:rPr lang="en-US" dirty="0"/>
              <a:t>Strange errors may occur!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F0B7E8-1E4A-30EE-5DD9-36F29C8338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2433785"/>
            <a:ext cx="362361" cy="4900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B7EB2-6F76-5EDF-0532-96BA83B7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242C57-FF8D-536F-4B4C-3D5AEBA1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64062-6988-BA01-8AD0-08DA36D8C97B}"/>
              </a:ext>
            </a:extLst>
          </p:cNvPr>
          <p:cNvSpPr txBox="1"/>
          <p:nvPr/>
        </p:nvSpPr>
        <p:spPr>
          <a:xfrm>
            <a:off x="953559" y="4572005"/>
            <a:ext cx="5577870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a[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FA08B-3FE6-8B73-7DA2-CC357AF0D271}"/>
              </a:ext>
            </a:extLst>
          </p:cNvPr>
          <p:cNvSpPr txBox="1"/>
          <p:nvPr/>
        </p:nvSpPr>
        <p:spPr>
          <a:xfrm>
            <a:off x="4578909" y="5676153"/>
            <a:ext cx="31200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Value of a[</a:t>
            </a:r>
            <a:r>
              <a:rPr lang="en-US" dirty="0" err="1"/>
              <a:t>i</a:t>
            </a:r>
            <a:r>
              <a:rPr lang="en-US" dirty="0"/>
              <a:t>] is uninitialized and hence unknown.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A26A1-74FA-A86C-24ED-95F4F32CC5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70" y="5605063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4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 (2/2)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of initializer after declaration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6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Array copy via direct assignment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F4979-B9C6-43F0-93A3-6BF77776027D}"/>
              </a:ext>
            </a:extLst>
          </p:cNvPr>
          <p:cNvSpPr txBox="1"/>
          <p:nvPr/>
        </p:nvSpPr>
        <p:spPr>
          <a:xfrm>
            <a:off x="953559" y="3667535"/>
            <a:ext cx="405189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b[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b = a;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EF6BD-9BC4-4E8E-939F-E9349ECF5954}"/>
              </a:ext>
            </a:extLst>
          </p:cNvPr>
          <p:cNvSpPr txBox="1"/>
          <p:nvPr/>
        </p:nvSpPr>
        <p:spPr>
          <a:xfrm>
            <a:off x="5224155" y="3667535"/>
            <a:ext cx="247476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Array copy should be done element by element using a loop.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A8A0B-40B7-4F43-B8F2-60ABE9261219}"/>
              </a:ext>
            </a:extLst>
          </p:cNvPr>
          <p:cNvSpPr txBox="1"/>
          <p:nvPr/>
        </p:nvSpPr>
        <p:spPr>
          <a:xfrm>
            <a:off x="953559" y="4854985"/>
            <a:ext cx="54061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b[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E33BCF-77C3-4B9B-A4E9-A93160326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03" y="4100833"/>
            <a:ext cx="362361" cy="4900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6529B6-D452-44B4-B7CE-293D5E13F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37" y="5465166"/>
            <a:ext cx="415645" cy="5237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1FFEC-C9E9-C7C9-04C0-897B17C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B8185C-EB4A-D223-E911-1403B442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9894A-FE3F-4ADA-8CBB-E7F37F45CFEA}"/>
              </a:ext>
            </a:extLst>
          </p:cNvPr>
          <p:cNvSpPr txBox="1"/>
          <p:nvPr/>
        </p:nvSpPr>
        <p:spPr>
          <a:xfrm>
            <a:off x="4352854" y="2023745"/>
            <a:ext cx="281337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initializer CANNOT be used after declaration.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80184E-1FEE-4283-B943-E40427E90E6B}"/>
              </a:ext>
            </a:extLst>
          </p:cNvPr>
          <p:cNvSpPr txBox="1"/>
          <p:nvPr/>
        </p:nvSpPr>
        <p:spPr>
          <a:xfrm>
            <a:off x="1057978" y="2013342"/>
            <a:ext cx="281337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marks[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{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,};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E6A6A-07FA-4491-ABB7-0448B7DB1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22" y="2082542"/>
            <a:ext cx="362361" cy="49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16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29" name="TextBox 15"/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0" name="TextBox 17"/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1" name="TextBox 19"/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2" name="TextBox 21"/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4" name="TextBox 25"/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5" name="TextBox 34"/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6" name="TextBox 35"/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7" name="TextBox 36"/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8" name="TextBox 37"/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20"/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20"/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55224728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3" name="Straight Arrow Connector 2"/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F9C34-0B12-529E-BBB6-CB5163F0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6A236A-F986-236B-BB3B-F31D1B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837-DDB9-FF95-D460-E1BE4740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0">
            <a:extLst>
              <a:ext uri="{FF2B5EF4-FFF2-40B4-BE49-F238E27FC236}">
                <a16:creationId xmlns:a16="http://schemas.microsoft.com/office/drawing/2014/main" id="{1B57747C-B8A6-AA55-691B-25223C2E0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816" y="6327644"/>
            <a:ext cx="502378" cy="3692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/>
              <a:t>44</a:t>
            </a:r>
            <a:endParaRPr lang="en-SG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2E44E9B3-7632-88FA-7407-0CBB4AA9B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Value - redux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FB3EC-D540-3366-65BF-786A37AD5631}"/>
              </a:ext>
            </a:extLst>
          </p:cNvPr>
          <p:cNvSpPr txBox="1"/>
          <p:nvPr/>
        </p:nvSpPr>
        <p:spPr>
          <a:xfrm>
            <a:off x="643721" y="1281410"/>
            <a:ext cx="6065838" cy="2862322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value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FD530470-0FBA-23E9-F1B8-5D7BA58D118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746D5006-3377-CACE-B0A5-EEE247FA15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59722B48-867C-A686-53EE-254B5A151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23E2CA60-C03B-1A3F-4DA5-F8775CCF1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17378E3F-7779-7A7C-58C2-6271D04D0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2E3CF418-BE90-2785-3A95-5530B26E13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EC8240FD-B02E-906E-C87A-D8AE5B0FE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8257CAC-0A10-6832-D5F8-D77EFDB13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3854BD43-E249-1FE4-0069-9E24B558E8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07A8177-69F8-1F87-1F5D-DD89DF7F5B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469B457-0BC1-5369-F923-2A3F6EC1B3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7F00E6D3-2247-22B0-5239-10BAF2397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1C6B223E-920C-2455-1841-AFCE38596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dirty="0"/>
                    <a:t>44</a:t>
                  </a:r>
                  <a:endParaRPr lang="en-SG" dirty="0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22BC360A-2FE7-3622-AD37-875B1EC100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6DDC688A-DD2E-2C2C-0293-70C816BA3F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C3D2AF80-DA86-D5BA-6D49-28BCB9325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258ABC7A-A7B0-3898-6D98-E3B3E1124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3A3566-EE12-7D50-B5A2-33948A8CDC5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09005"/>
            <a:ext cx="2640795" cy="369332"/>
            <a:chOff x="262742" y="5497513"/>
            <a:chExt cx="2640795" cy="369332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559095E9-643A-BFC8-3C4B-5740819BD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double_value</a:t>
              </a:r>
              <a:r>
                <a:rPr lang="en-US" dirty="0"/>
                <a:t>():</a:t>
              </a:r>
              <a:endParaRPr lang="en-SG" dirty="0"/>
            </a:p>
          </p:txBody>
        </p:sp>
        <p:sp>
          <p:nvSpPr>
            <p:cNvPr id="47" name="TextBox 31">
              <a:extLst>
                <a:ext uri="{FF2B5EF4-FFF2-40B4-BE49-F238E27FC236}">
                  <a16:creationId xmlns:a16="http://schemas.microsoft.com/office/drawing/2014/main" id="{EFF1CBBB-CF67-62FC-9601-F49F73EB8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974" y="5521425"/>
              <a:ext cx="69056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dirty="0"/>
                <a:t>value</a:t>
              </a:r>
              <a:endParaRPr lang="en-SG" sz="1400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B7C66-E1EC-420D-91EE-18DF588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7DA80B-BC16-7C3E-3718-2808BB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A9CFC-012B-2F4B-61CC-D8AF4113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961" y="6337514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1){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9" name="Group 51">
            <a:extLst>
              <a:ext uri="{FF2B5EF4-FFF2-40B4-BE49-F238E27FC236}">
                <a16:creationId xmlns:a16="http://schemas.microsoft.com/office/drawing/2014/main" id="{0505F6B1-3520-4D00-AC15-E8F39F302EDE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15" name="Straight Connector 37">
              <a:extLst>
                <a:ext uri="{FF2B5EF4-FFF2-40B4-BE49-F238E27FC236}">
                  <a16:creationId xmlns:a16="http://schemas.microsoft.com/office/drawing/2014/main" id="{108C93AB-E15B-4C52-BE7A-3C2F68F40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6" name="Group 50">
              <a:extLst>
                <a:ext uri="{FF2B5EF4-FFF2-40B4-BE49-F238E27FC236}">
                  <a16:creationId xmlns:a16="http://schemas.microsoft.com/office/drawing/2014/main" id="{69104579-07AA-42DD-95FC-A742F9AE6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17" name="Group 81">
                <a:extLst>
                  <a:ext uri="{FF2B5EF4-FFF2-40B4-BE49-F238E27FC236}">
                    <a16:creationId xmlns:a16="http://schemas.microsoft.com/office/drawing/2014/main" id="{D69B7199-F08E-4372-9973-65D001685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9" name="TextBox 10">
                  <a:extLst>
                    <a:ext uri="{FF2B5EF4-FFF2-40B4-BE49-F238E27FC236}">
                      <a16:creationId xmlns:a16="http://schemas.microsoft.com/office/drawing/2014/main" id="{B7658147-2434-4D7D-97CA-B88E979AA3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20" name="TextBox 11">
                  <a:extLst>
                    <a:ext uri="{FF2B5EF4-FFF2-40B4-BE49-F238E27FC236}">
                      <a16:creationId xmlns:a16="http://schemas.microsoft.com/office/drawing/2014/main" id="{651D1076-0A21-492D-99AA-EFE29ECACE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21" name="TextBox 19">
                  <a:extLst>
                    <a:ext uri="{FF2B5EF4-FFF2-40B4-BE49-F238E27FC236}">
                      <a16:creationId xmlns:a16="http://schemas.microsoft.com/office/drawing/2014/main" id="{49C8D063-9EB9-4E7B-9479-1035D1B93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3A82632-6702-4C9C-9D5A-8A546E5F8D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3" name="TextBox 23">
                  <a:extLst>
                    <a:ext uri="{FF2B5EF4-FFF2-40B4-BE49-F238E27FC236}">
                      <a16:creationId xmlns:a16="http://schemas.microsoft.com/office/drawing/2014/main" id="{BFF581A2-3063-420A-AC3A-D22E698AF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1983A8-ECE0-4326-B1D6-DB9BE5689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5" name="TextBox 34">
                  <a:extLst>
                    <a:ext uri="{FF2B5EF4-FFF2-40B4-BE49-F238E27FC236}">
                      <a16:creationId xmlns:a16="http://schemas.microsoft.com/office/drawing/2014/main" id="{A3D0E130-3906-42AD-A78F-2E05CBB9A7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7" name="TextBox 36">
                  <a:extLst>
                    <a:ext uri="{FF2B5EF4-FFF2-40B4-BE49-F238E27FC236}">
                      <a16:creationId xmlns:a16="http://schemas.microsoft.com/office/drawing/2014/main" id="{93F62197-54D5-40BB-96E7-7439B16AE7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9" name="TextBox 20">
                  <a:extLst>
                    <a:ext uri="{FF2B5EF4-FFF2-40B4-BE49-F238E27FC236}">
                      <a16:creationId xmlns:a16="http://schemas.microsoft.com/office/drawing/2014/main" id="{D1216F97-8260-4931-9C7A-358BDF061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30" name="TextBox 21">
                  <a:extLst>
                    <a:ext uri="{FF2B5EF4-FFF2-40B4-BE49-F238E27FC236}">
                      <a16:creationId xmlns:a16="http://schemas.microsoft.com/office/drawing/2014/main" id="{1820F807-75B6-419B-8867-41EB4AFD20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A7837753-E0EB-4FC8-94FC-AD5A60B957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03619C47-9956-4E7D-9487-35830BD608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8" name="TextBox 28">
                <a:extLst>
                  <a:ext uri="{FF2B5EF4-FFF2-40B4-BE49-F238E27FC236}">
                    <a16:creationId xmlns:a16="http://schemas.microsoft.com/office/drawing/2014/main" id="{54DCC539-9271-4E7C-A082-841C1702FC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0EBBAA66-5BA5-4320-A4BD-5629D9DF913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3EC4CF0B-4148-43F3-A866-11ADAF6ED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39" name="Group 92">
              <a:extLst>
                <a:ext uri="{FF2B5EF4-FFF2-40B4-BE49-F238E27FC236}">
                  <a16:creationId xmlns:a16="http://schemas.microsoft.com/office/drawing/2014/main" id="{67DC3D40-15F7-4EBD-B099-1836A0553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E361DF53-E7B7-4943-BCDD-021EF39AD2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48" name="Rectangle 6">
                <a:extLst>
                  <a:ext uri="{FF2B5EF4-FFF2-40B4-BE49-F238E27FC236}">
                    <a16:creationId xmlns:a16="http://schemas.microsoft.com/office/drawing/2014/main" id="{6493243D-6763-4911-84E8-0FE5DDF42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40" name="Straight Arrow Connector 33">
              <a:extLst>
                <a:ext uri="{FF2B5EF4-FFF2-40B4-BE49-F238E27FC236}">
                  <a16:creationId xmlns:a16="http://schemas.microsoft.com/office/drawing/2014/main" id="{1D9BC436-B10A-4D01-8BC3-780896F851D5}"/>
                </a:ext>
              </a:extLst>
            </p:cNvPr>
            <p:cNvCxnSpPr>
              <a:cxnSpLocks noChangeShapeType="1"/>
              <a:stCxn id="48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" name="Group 34">
              <a:extLst>
                <a:ext uri="{FF2B5EF4-FFF2-40B4-BE49-F238E27FC236}">
                  <a16:creationId xmlns:a16="http://schemas.microsoft.com/office/drawing/2014/main" id="{C4235436-B427-4DEB-8FE5-E31228E03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41D479DC-95D0-4D12-8B59-31FE63F19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/>
                  <a:t>length</a:t>
                </a:r>
                <a:endParaRPr lang="en-SG" sz="1400" dirty="0"/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5E7AB43C-0397-48B2-8183-C1DDAE52ED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B6CD8CE-626D-431E-A3C3-C6D57D524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6880D9-D9CA-40A4-82A9-43BA3AA58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3A5C19-939F-4F66-9142-0D02E4940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9D5CCCF-DE5D-4753-9B65-63AF1E68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50" name="TextBox 50">
            <a:extLst>
              <a:ext uri="{FF2B5EF4-FFF2-40B4-BE49-F238E27FC236}">
                <a16:creationId xmlns:a16="http://schemas.microsoft.com/office/drawing/2014/main" id="{3050EDD3-D2A7-4067-ABA7-57A9D92E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45BF1088-CEDF-413B-AF3E-61AE386D1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2" name="TextBox 52">
            <a:extLst>
              <a:ext uri="{FF2B5EF4-FFF2-40B4-BE49-F238E27FC236}">
                <a16:creationId xmlns:a16="http://schemas.microsoft.com/office/drawing/2014/main" id="{FADC1677-1ED5-48D8-BA95-82B09DC8E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53" name="TextBox 55">
            <a:extLst>
              <a:ext uri="{FF2B5EF4-FFF2-40B4-BE49-F238E27FC236}">
                <a16:creationId xmlns:a16="http://schemas.microsoft.com/office/drawing/2014/main" id="{FAE0AE3B-EFB7-422B-939D-F81E1D50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4" name="TextBox 47">
            <a:extLst>
              <a:ext uri="{FF2B5EF4-FFF2-40B4-BE49-F238E27FC236}">
                <a16:creationId xmlns:a16="http://schemas.microsoft.com/office/drawing/2014/main" id="{1529E195-DBCE-421C-B59E-914BCA1B4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5" name="TextBox 49">
            <a:extLst>
              <a:ext uri="{FF2B5EF4-FFF2-40B4-BE49-F238E27FC236}">
                <a16:creationId xmlns:a16="http://schemas.microsoft.com/office/drawing/2014/main" id="{AE7533C6-6C79-4059-93B3-A3491249A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6" name="TextBox 53">
            <a:extLst>
              <a:ext uri="{FF2B5EF4-FFF2-40B4-BE49-F238E27FC236}">
                <a16:creationId xmlns:a16="http://schemas.microsoft.com/office/drawing/2014/main" id="{C5996136-81EF-4B88-9847-D513AD49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57" name="TextBox 54">
            <a:extLst>
              <a:ext uri="{FF2B5EF4-FFF2-40B4-BE49-F238E27FC236}">
                <a16:creationId xmlns:a16="http://schemas.microsoft.com/office/drawing/2014/main" id="{B907304A-CED7-4607-B434-2CE215C0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2BE24-D538-BAA6-85BF-B40E43F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C8786F-1DD1-D9CE-9D4E-81D11C86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B527D-AE25-0208-1982-1B5335E0B996}"/>
              </a:ext>
            </a:extLst>
          </p:cNvPr>
          <p:cNvSpPr txBox="1"/>
          <p:nvPr/>
        </p:nvSpPr>
        <p:spPr>
          <a:xfrm>
            <a:off x="6022207" y="3886190"/>
            <a:ext cx="239584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/>
              <a:t> to disallow such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Other Facts with Array</a:t>
            </a:r>
          </a:p>
        </p:txBody>
      </p:sp>
      <p:sp>
        <p:nvSpPr>
          <p:cNvPr id="59" name="Content Placeholder 5">
            <a:extLst>
              <a:ext uri="{FF2B5EF4-FFF2-40B4-BE49-F238E27FC236}">
                <a16:creationId xmlns:a16="http://schemas.microsoft.com/office/drawing/2014/main" id="{33B4E5E4-978F-4C76-9C9E-32FCCE70B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Read the notes for information about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Array and pointers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Returning an array from a function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….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EFB6B-3D55-96A6-A533-1106A7E9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Unit14 - </a:t>
            </a:r>
            <a:fld id="{2E4790E1-2590-4AEE-892D-AB46A768811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6E273-8F51-A24A-3B33-F135A132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749079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Unit14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28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 (1%)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4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13 &amp;14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Due on 4</a:t>
            </a:r>
            <a:r>
              <a:rPr lang="en-US" sz="2400" baseline="30000" dirty="0"/>
              <a:t>th</a:t>
            </a:r>
            <a:r>
              <a:rPr lang="en-US" sz="2400" dirty="0"/>
              <a:t> March, 2pm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 &amp; Midterm preparation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B70FD-CEB1-90E7-7889-01A5A1B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Variable Declaration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amount of space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Handle</a:t>
            </a:r>
            <a:r>
              <a:rPr lang="en-US" sz="2400" dirty="0"/>
              <a:t> the value accordingly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Where do we </a:t>
            </a:r>
            <a:r>
              <a:rPr lang="en-US" sz="2800" dirty="0">
                <a:solidFill>
                  <a:srgbClr val="0000FF"/>
                </a:solidFill>
              </a:rPr>
              <a:t>declare variables</a:t>
            </a:r>
            <a:r>
              <a:rPr lang="en-US" sz="2800" dirty="0"/>
              <a:t>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the body of the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In the header of the functions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Outside functions?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CA737-8DA3-91EA-087A-C6898AEA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[TextBox 14]">
            <a:extLst>
              <a:ext uri="{FF2B5EF4-FFF2-40B4-BE49-F238E27FC236}">
                <a16:creationId xmlns:a16="http://schemas.microsoft.com/office/drawing/2014/main" id="{782602F1-4498-910D-BC7E-E2B3F4609A47}"/>
              </a:ext>
            </a:extLst>
          </p:cNvPr>
          <p:cNvSpPr txBox="1"/>
          <p:nvPr/>
        </p:nvSpPr>
        <p:spPr>
          <a:xfrm>
            <a:off x="4263487" y="5040745"/>
            <a:ext cx="4396154" cy="1569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GB" sz="1600" b="1" dirty="0" err="1">
                <a:solidFill>
                  <a:schemeClr val="tx1"/>
                </a:solidFill>
                <a:latin typeface="Courier New" pitchFamily="49" charset="0"/>
              </a:rPr>
              <a:t>getMax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num1, 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solidFill>
                  <a:schemeClr val="tx1"/>
                </a:solidFill>
                <a:latin typeface="Courier New" pitchFamily="49" charset="0"/>
              </a:rPr>
              <a:t> num2) {</a:t>
            </a:r>
            <a:b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</a:br>
            <a:r>
              <a:rPr lang="en-GB" sz="1600" b="1" dirty="0">
                <a:solidFill>
                  <a:srgbClr val="C00000"/>
                </a:solidFill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long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   …</a:t>
            </a:r>
            <a:br>
              <a:rPr lang="en-GB" sz="1600" b="1" dirty="0">
                <a:latin typeface="Courier New" pitchFamily="49" charset="0"/>
              </a:rPr>
            </a:br>
            <a:r>
              <a:rPr lang="en-GB" sz="1600" b="1" dirty="0">
                <a:latin typeface="Courier New" pitchFamily="49" charset="0"/>
              </a:rPr>
              <a:t>	</a:t>
            </a:r>
            <a:r>
              <a:rPr lang="en-GB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GB" sz="1600" b="1" dirty="0">
                <a:latin typeface="Courier New" pitchFamily="49" charset="0"/>
              </a:rPr>
              <a:t> max;</a:t>
            </a:r>
          </a:p>
          <a:p>
            <a:pPr marL="0" lvl="1">
              <a:spcBef>
                <a:spcPts val="0"/>
              </a:spcBef>
              <a:buClr>
                <a:schemeClr val="accent2"/>
              </a:buClr>
              <a:buSzPct val="120000"/>
              <a:buFont typeface="Wingdings" pitchFamily="2" charset="2"/>
              <a:buNone/>
              <a:tabLst>
                <a:tab pos="344488" algn="l"/>
                <a:tab pos="688975" algn="l"/>
              </a:tabLst>
              <a:defRPr/>
            </a:pPr>
            <a:r>
              <a:rPr lang="en-GB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Function Call - redux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a function is called?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statements will be executed based on the inputs (if any)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when the main() function above is called (by the operating system)?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x is declared and initialized to 1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Variable y is declared.</a:t>
            </a:r>
          </a:p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CF1FD-7C45-41D0-AB05-C3F94D8F0496}"/>
              </a:ext>
            </a:extLst>
          </p:cNvPr>
          <p:cNvSpPr txBox="1"/>
          <p:nvPr/>
        </p:nvSpPr>
        <p:spPr>
          <a:xfrm>
            <a:off x="1320473" y="2128690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B816B6-7492-D7CE-9820-85AAE3F3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32238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Stack Frame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624993" y="1180666"/>
            <a:ext cx="7778227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What happens (in the memory) when you call this function…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created for main()</a:t>
            </a:r>
            <a:endParaRPr lang="en-US" dirty="0">
              <a:solidFill>
                <a:srgbClr val="0000FF"/>
              </a:solidFill>
            </a:endParaRP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(4 bytes) is allocated for variable x in the frame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value 1 is stored into this space.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Some space (4 bytes) is allocated for variable y in the frame.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Stack Frame: The memory allocated to a function for storing variables (among other things).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52459" y="2151397"/>
            <a:ext cx="2108527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81880B36-0DB4-41E7-A0EF-F81E54E2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9" t="55443" r="22138" b="1985"/>
          <a:stretch/>
        </p:blipFill>
        <p:spPr>
          <a:xfrm>
            <a:off x="3626070" y="2096218"/>
            <a:ext cx="4679732" cy="155169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FF22F-78B8-4550-8E4C-E82EAB50BFD9}"/>
              </a:ext>
            </a:extLst>
          </p:cNvPr>
          <p:cNvCxnSpPr/>
          <p:nvPr/>
        </p:nvCxnSpPr>
        <p:spPr>
          <a:xfrm flipV="1">
            <a:off x="2857500" y="2583733"/>
            <a:ext cx="1048407" cy="583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59D70C-B534-455C-8A9E-37DD90420FE7}"/>
              </a:ext>
            </a:extLst>
          </p:cNvPr>
          <p:cNvCxnSpPr>
            <a:cxnSpLocks/>
          </p:cNvCxnSpPr>
          <p:nvPr/>
        </p:nvCxnSpPr>
        <p:spPr>
          <a:xfrm>
            <a:off x="2923997" y="2872063"/>
            <a:ext cx="981910" cy="3450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608D3-BA78-26FF-8C69-43B97A68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5D35FB-D5C0-DE5E-A61C-35B8237618DC}"/>
              </a:ext>
            </a:extLst>
          </p:cNvPr>
          <p:cNvSpPr/>
          <p:nvPr/>
        </p:nvSpPr>
        <p:spPr>
          <a:xfrm>
            <a:off x="3922226" y="2882214"/>
            <a:ext cx="2239837" cy="675798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2365E-BE5D-A4DC-8901-DF13C5A55BA8}"/>
              </a:ext>
            </a:extLst>
          </p:cNvPr>
          <p:cNvSpPr/>
          <p:nvPr/>
        </p:nvSpPr>
        <p:spPr>
          <a:xfrm>
            <a:off x="3922225" y="2232209"/>
            <a:ext cx="2239837" cy="639854"/>
          </a:xfrm>
          <a:prstGeom prst="rect">
            <a:avLst/>
          </a:prstGeom>
          <a:solidFill>
            <a:srgbClr val="EC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 descr="A waffle with many square holes&#10;&#10;AI-generated content may be incorrect.">
            <a:extLst>
              <a:ext uri="{FF2B5EF4-FFF2-40B4-BE49-F238E27FC236}">
                <a16:creationId xmlns:a16="http://schemas.microsoft.com/office/drawing/2014/main" id="{380E6ECF-BFC2-D0F0-542B-970C2B7C2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361570"/>
            <a:ext cx="691692" cy="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34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</a:t>
            </a:r>
            <a:r>
              <a:rPr lang="en-US" dirty="0">
                <a:highlight>
                  <a:srgbClr val="FFFF00"/>
                </a:highlight>
              </a:rPr>
              <a:t>with the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</a:rPr>
              <a:t>values </a:t>
            </a:r>
            <a:r>
              <a:rPr lang="en-US" dirty="0">
                <a:highlight>
                  <a:srgbClr val="FFFF00"/>
                </a:highlight>
              </a:rPr>
              <a:t>of the arguments copied over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A42C95-4840-4615-9807-715729F68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2" r="22545"/>
          <a:stretch/>
        </p:blipFill>
        <p:spPr>
          <a:xfrm>
            <a:off x="3737695" y="2905125"/>
            <a:ext cx="4505499" cy="3571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6409" y="5698720"/>
            <a:ext cx="208651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declared in add().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038EAF-AF17-4A89-988D-17592CF9D3C5}"/>
              </a:ext>
            </a:extLst>
          </p:cNvPr>
          <p:cNvCxnSpPr>
            <a:cxnSpLocks/>
          </p:cNvCxnSpPr>
          <p:nvPr/>
        </p:nvCxnSpPr>
        <p:spPr>
          <a:xfrm>
            <a:off x="529458" y="2618566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822D7A-4E90-BE15-B8F9-DD94E9C0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836CB0-D4F5-A853-9090-1FFB00D8EE48}"/>
              </a:ext>
            </a:extLst>
          </p:cNvPr>
          <p:cNvCxnSpPr>
            <a:cxnSpLocks/>
          </p:cNvCxnSpPr>
          <p:nvPr/>
        </p:nvCxnSpPr>
        <p:spPr>
          <a:xfrm flipV="1">
            <a:off x="2534856" y="2488557"/>
            <a:ext cx="530957" cy="2462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AE10E3-8B14-B995-93FE-BD466BD11649}"/>
              </a:ext>
            </a:extLst>
          </p:cNvPr>
          <p:cNvCxnSpPr>
            <a:cxnSpLocks/>
          </p:cNvCxnSpPr>
          <p:nvPr/>
        </p:nvCxnSpPr>
        <p:spPr>
          <a:xfrm flipV="1">
            <a:off x="3065813" y="2488557"/>
            <a:ext cx="1054774" cy="24368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3994A-05D5-3E99-9D62-CA5690DFC342}"/>
              </a:ext>
            </a:extLst>
          </p:cNvPr>
          <p:cNvSpPr txBox="1"/>
          <p:nvPr/>
        </p:nvSpPr>
        <p:spPr>
          <a:xfrm>
            <a:off x="5486401" y="2033397"/>
            <a:ext cx="230244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a.k.a. </a:t>
            </a:r>
            <a:r>
              <a:rPr lang="en-US" b="1" dirty="0"/>
              <a:t>Call By Value</a:t>
            </a:r>
            <a:endParaRPr lang="en-US" dirty="0"/>
          </a:p>
        </p:txBody>
      </p:sp>
      <p:pic>
        <p:nvPicPr>
          <p:cNvPr id="13" name="Picture 12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3731ABF8-9D8D-EC49-3470-44E5819FF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475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0E6B3F9-DCBC-DF20-8B9D-D6063B68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added to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when a function is called with the values of the arguments copied over.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sum is computed in add().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0644B-FF1A-C055-B8D7-86B9BC82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C893E5D5-CCC6-1A54-C7F5-B261FADE94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16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removed from the </a:t>
            </a:r>
            <a:r>
              <a:rPr lang="en-US" dirty="0">
                <a:solidFill>
                  <a:srgbClr val="0000FF"/>
                </a:solidFill>
              </a:rPr>
              <a:t>Call Stack </a:t>
            </a:r>
            <a:r>
              <a:rPr lang="en-US" dirty="0"/>
              <a:t>after the function has completed.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457200" y="5109218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C110457-59E1-495F-BA30-0588411DBE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4206" r="22666"/>
          <a:stretch/>
        </p:blipFill>
        <p:spPr>
          <a:xfrm>
            <a:off x="3796937" y="4847599"/>
            <a:ext cx="4432663" cy="16357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357FA8-4662-4E00-A4CC-337EA26A680D}"/>
              </a:ext>
            </a:extLst>
          </p:cNvPr>
          <p:cNvSpPr txBox="1"/>
          <p:nvPr/>
        </p:nvSpPr>
        <p:spPr>
          <a:xfrm>
            <a:off x="6592612" y="5665453"/>
            <a:ext cx="190237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add() has been completed.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22162-C52E-B8FF-16C1-46C4EE7D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 with many square holes&#10;&#10;AI-generated content may be incorrect.">
            <a:extLst>
              <a:ext uri="{FF2B5EF4-FFF2-40B4-BE49-F238E27FC236}">
                <a16:creationId xmlns:a16="http://schemas.microsoft.com/office/drawing/2014/main" id="{409A92A3-5250-CC28-21BB-645F1E244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69" y="4175462"/>
            <a:ext cx="691692" cy="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5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Unit13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Stack Frame </a:t>
            </a:r>
            <a:r>
              <a:rPr lang="en-US" dirty="0"/>
              <a:t>is independent from another.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37CA0-C20C-4626-A0E0-998E2B6D678A}"/>
              </a:ext>
            </a:extLst>
          </p:cNvPr>
          <p:cNvSpPr txBox="1"/>
          <p:nvPr/>
        </p:nvSpPr>
        <p:spPr>
          <a:xfrm>
            <a:off x="1004075" y="2168972"/>
            <a:ext cx="3846599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2BC886-F834-413A-AE89-A5BA4EA2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/>
          <a:stretch/>
        </p:blipFill>
        <p:spPr>
          <a:xfrm>
            <a:off x="3796707" y="2911653"/>
            <a:ext cx="4493623" cy="35718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0E7FFF-A963-44C1-90E8-1FD6843962A5}"/>
              </a:ext>
            </a:extLst>
          </p:cNvPr>
          <p:cNvCxnSpPr>
            <a:cxnSpLocks/>
          </p:cNvCxnSpPr>
          <p:nvPr/>
        </p:nvCxnSpPr>
        <p:spPr>
          <a:xfrm>
            <a:off x="533400" y="290594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8EEA1-8773-4821-B3B0-5436B0F6DC30}"/>
              </a:ext>
            </a:extLst>
          </p:cNvPr>
          <p:cNvSpPr txBox="1"/>
          <p:nvPr/>
        </p:nvSpPr>
        <p:spPr>
          <a:xfrm>
            <a:off x="6575713" y="5705525"/>
            <a:ext cx="213969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Call Stack after x is computed in add().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C58C27-3B14-42B9-A7E7-EA4CB9CA7257}"/>
              </a:ext>
            </a:extLst>
          </p:cNvPr>
          <p:cNvSpPr txBox="1"/>
          <p:nvPr/>
        </p:nvSpPr>
        <p:spPr>
          <a:xfrm>
            <a:off x="5956667" y="3244334"/>
            <a:ext cx="619046" cy="369332"/>
          </a:xfrm>
          <a:prstGeom prst="rect">
            <a:avLst/>
          </a:prstGeom>
          <a:solidFill>
            <a:srgbClr val="ECEAE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9946CC-D55C-427B-87A8-2A28E4640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48" t="78185" r="45293" b="14941"/>
          <a:stretch/>
        </p:blipFill>
        <p:spPr>
          <a:xfrm>
            <a:off x="6009650" y="3281926"/>
            <a:ext cx="160867" cy="24553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F3781-DFEA-9EEC-A834-82005A0B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4" name="Picture 3" descr="A waffles with a white background&#10;&#10;AI-generated content may be incorrect.">
            <a:extLst>
              <a:ext uri="{FF2B5EF4-FFF2-40B4-BE49-F238E27FC236}">
                <a16:creationId xmlns:a16="http://schemas.microsoft.com/office/drawing/2014/main" id="{BA4355B6-666A-3EC4-3D3C-7661C7D7F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"/>
          <a:stretch/>
        </p:blipFill>
        <p:spPr>
          <a:xfrm>
            <a:off x="7584294" y="4151532"/>
            <a:ext cx="695539" cy="70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818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14169</TotalTime>
  <Words>2608</Words>
  <Application>Microsoft Office PowerPoint</Application>
  <PresentationFormat>On-screen Show (4:3)</PresentationFormat>
  <Paragraphs>574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Unit 13: Call Stack</vt:lpstr>
      <vt:lpstr>Variable Declaration - redux</vt:lpstr>
      <vt:lpstr>Function Call - redux</vt:lpstr>
      <vt:lpstr>Stack Frame</vt:lpstr>
      <vt:lpstr>Call Stack</vt:lpstr>
      <vt:lpstr>Call Stack</vt:lpstr>
      <vt:lpstr>Call Stack</vt:lpstr>
      <vt:lpstr>Call Stack</vt:lpstr>
      <vt:lpstr>Common Mistake</vt:lpstr>
      <vt:lpstr>PowerPoint Presentation</vt:lpstr>
      <vt:lpstr>Unit 15: Array</vt:lpstr>
      <vt:lpstr>Variables – re-redux</vt:lpstr>
      <vt:lpstr>Fixed-Length Array</vt:lpstr>
      <vt:lpstr>Fixed-Length Array</vt:lpstr>
      <vt:lpstr>Fixed-Length Array</vt:lpstr>
      <vt:lpstr>Array as Look-up Table </vt:lpstr>
      <vt:lpstr>Array as Look-up Table </vt:lpstr>
      <vt:lpstr>Array as Look-up Table </vt:lpstr>
      <vt:lpstr>Array as Look-up Table </vt:lpstr>
      <vt:lpstr>Array as List</vt:lpstr>
      <vt:lpstr>Common Mistakes (1/2)</vt:lpstr>
      <vt:lpstr>Common Mistakes (2/2)</vt:lpstr>
      <vt:lpstr>Array and Memory</vt:lpstr>
      <vt:lpstr>Call By Value - redux</vt:lpstr>
      <vt:lpstr>Call By Reference</vt:lpstr>
      <vt:lpstr>Other Facts with Array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1541</cp:revision>
  <cp:lastPrinted>2014-06-20T04:24:53Z</cp:lastPrinted>
  <dcterms:created xsi:type="dcterms:W3CDTF">1998-09-05T15:03:32Z</dcterms:created>
  <dcterms:modified xsi:type="dcterms:W3CDTF">2025-02-18T03:33:24Z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